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4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5.gif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image" Target="../media/image10.png"/><Relationship Id="rId10" Type="http://schemas.openxmlformats.org/officeDocument/2006/relationships/audio" Target="../media/audio7.wav"/><Relationship Id="rId19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9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Les fiancés d'Auvergn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90" y="1930125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Mon amant de Saint Jean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Je reviens chez nou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Belle au revoi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9 Les genêts d'or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Sous les ponts de Pari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Le bal de la marin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Tu me donnes tant de bonheur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1994540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1853" y="4567288"/>
            <a:ext cx="242415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reviens chez nous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135845" y="5613283"/>
            <a:ext cx="174932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Belle au revoir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09" y="5598220"/>
            <a:ext cx="165353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genêts d'or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565806" y="4615899"/>
            <a:ext cx="249694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Sous les ponts de Paris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051473" y="3648309"/>
            <a:ext cx="198967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bal de la marine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178588" y="2606553"/>
            <a:ext cx="176435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 me donnes tant de bonheur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337937" y="2581789"/>
            <a:ext cx="16187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fiancés d'Auvergne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74821" y="3659271"/>
            <a:ext cx="264256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 amant de Saint Jean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4" name="5 Le détour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675" y="4821218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10 Valse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6" name="6 Mon manège a moi c'est toi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8 Angélique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82701" y="559821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Angélique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3903" y="5579569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76129" y="555830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manège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88021" y="557956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détour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96D6387F-E2E9-CC6B-2801-83045419F713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" name="Obrázek 50">
            <a:extLst>
              <a:ext uri="{FF2B5EF4-FFF2-40B4-BE49-F238E27FC236}">
                <a16:creationId xmlns:a16="http://schemas.microsoft.com/office/drawing/2014/main" id="{31831592-462A-18DA-F253-941DE699DD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302" y="1232223"/>
            <a:ext cx="3733396" cy="3739930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88CFCC4D-A4B5-C10A-95BF-4E4185AC91A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33" y="1446660"/>
            <a:ext cx="1382494" cy="536425"/>
          </a:xfrm>
          <a:prstGeom prst="rect">
            <a:avLst/>
          </a:prstGeom>
        </p:spPr>
      </p:pic>
      <p:sp>
        <p:nvSpPr>
          <p:cNvPr id="53" name="3 Rectángulo">
            <a:extLst>
              <a:ext uri="{FF2B5EF4-FFF2-40B4-BE49-F238E27FC236}">
                <a16:creationId xmlns:a16="http://schemas.microsoft.com/office/drawing/2014/main" id="{F650521D-F9AD-E70E-9118-6FC02AF1F757}"/>
              </a:ext>
            </a:extLst>
          </p:cNvPr>
          <p:cNvSpPr/>
          <p:nvPr/>
        </p:nvSpPr>
        <p:spPr>
          <a:xfrm>
            <a:off x="1921088" y="1360039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4" name="Obrázek 53">
            <a:extLst>
              <a:ext uri="{FF2B5EF4-FFF2-40B4-BE49-F238E27FC236}">
                <a16:creationId xmlns:a16="http://schemas.microsoft.com/office/drawing/2014/main" id="{0DE398F0-DC08-4951-9B03-E90058705E3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221" y="2914472"/>
            <a:ext cx="669062" cy="669062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82930D2E-DDBE-45E9-FB1B-8F890B02C4F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04" y="2949101"/>
            <a:ext cx="669062" cy="669062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17AF3AC2-67E3-24D6-ED75-C7BC72D42A5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951" y="1446660"/>
            <a:ext cx="1382494" cy="536425"/>
          </a:xfrm>
          <a:prstGeom prst="rect">
            <a:avLst/>
          </a:prstGeom>
        </p:spPr>
      </p:pic>
      <p:sp>
        <p:nvSpPr>
          <p:cNvPr id="59" name="3 Rectángulo">
            <a:extLst>
              <a:ext uri="{FF2B5EF4-FFF2-40B4-BE49-F238E27FC236}">
                <a16:creationId xmlns:a16="http://schemas.microsoft.com/office/drawing/2014/main" id="{E3D678A1-62B1-1D45-87F9-61B9FFDDCE76}"/>
              </a:ext>
            </a:extLst>
          </p:cNvPr>
          <p:cNvSpPr/>
          <p:nvPr/>
        </p:nvSpPr>
        <p:spPr>
          <a:xfrm>
            <a:off x="6421225" y="1341937"/>
            <a:ext cx="82744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1DEE4AF1-9CD4-4AF4-A4CF-BB9BDC2B36E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79" y="4035899"/>
            <a:ext cx="1625818" cy="757306"/>
          </a:xfrm>
          <a:prstGeom prst="rect">
            <a:avLst/>
          </a:prstGeom>
        </p:spPr>
      </p:pic>
      <p:pic>
        <p:nvPicPr>
          <p:cNvPr id="62" name="Picture 34">
            <a:extLst>
              <a:ext uri="{FF2B5EF4-FFF2-40B4-BE49-F238E27FC236}">
                <a16:creationId xmlns:a16="http://schemas.microsoft.com/office/drawing/2014/main" id="{C26DDD33-C2DA-0D6D-2586-E943311A7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870" y="3187899"/>
            <a:ext cx="791268" cy="79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63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2 Tu me donnes tant de bonheur.wav"/>
          </p:stSnd>
        </p:sndAc>
      </p:transition>
    </mc:Choice>
    <mc:Fallback>
      <p:transition spd="slow">
        <p:split orient="vert"/>
        <p:sndAc>
          <p:stSnd>
            <p:snd r:embed="rId2" name="12 Tu me donnes tant de bonh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316</TotalTime>
  <Words>71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2023-12-17T16:58:26Z</dcterms:modified>
</cp:coreProperties>
</file>