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media/image3.jpg" ContentType="image/jpeg"/>
  <Override PartName="/ppt/media/image35.jp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81" r:id="rId3"/>
    <p:sldId id="257" r:id="rId4"/>
    <p:sldId id="280" r:id="rId5"/>
    <p:sldId id="284" r:id="rId6"/>
    <p:sldId id="258" r:id="rId7"/>
    <p:sldId id="259" r:id="rId8"/>
    <p:sldId id="260" r:id="rId9"/>
    <p:sldId id="261" r:id="rId10"/>
    <p:sldId id="262" r:id="rId11"/>
    <p:sldId id="263" r:id="rId12"/>
    <p:sldId id="264" r:id="rId13"/>
    <p:sldId id="265" r:id="rId14"/>
    <p:sldId id="282" r:id="rId15"/>
    <p:sldId id="283" r:id="rId16"/>
    <p:sldId id="266" r:id="rId17"/>
    <p:sldId id="267" r:id="rId18"/>
    <p:sldId id="269" r:id="rId19"/>
    <p:sldId id="268" r:id="rId20"/>
    <p:sldId id="270" r:id="rId21"/>
    <p:sldId id="271" r:id="rId22"/>
    <p:sldId id="276" r:id="rId23"/>
    <p:sldId id="279" r:id="rId24"/>
    <p:sldId id="277" r:id="rId25"/>
    <p:sldId id="272" r:id="rId26"/>
    <p:sldId id="273" r:id="rId27"/>
    <p:sldId id="278" r:id="rId28"/>
    <p:sldId id="274" r:id="rId29"/>
    <p:sldId id="275" r:id="rId30"/>
    <p:sldId id="285" r:id="rId31"/>
  </p:sldIdLst>
  <p:sldSz cx="5397500" cy="7562850"/>
  <p:notesSz cx="5397500" cy="756285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H6QKIuK35/qXkay+RvOzg==" hashData="a7DeixAuDM2ZPMUc05AW3SGB9A1B9PBOeU3jSnRNoKj2pz6knztvaMXhOG1VICSNJrsa+T4+bNushfVeQq4yqw=="/>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96" y="7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405288" y="2344483"/>
            <a:ext cx="4593272" cy="1588198"/>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810577" y="4235196"/>
            <a:ext cx="3782695" cy="189071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12/18/2023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12/18/2023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sz="half" idx="2"/>
          </p:nvPr>
        </p:nvSpPr>
        <p:spPr>
          <a:xfrm>
            <a:off x="270192" y="1739455"/>
            <a:ext cx="2350674"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2782982" y="1739455"/>
            <a:ext cx="2350674" cy="499148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12/18/2023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12/18/2023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12/18/2023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270192" y="302514"/>
            <a:ext cx="4863465" cy="1210056"/>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270192" y="1739455"/>
            <a:ext cx="4863465"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1837309" y="7033450"/>
            <a:ext cx="1729232" cy="378142"/>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270192" y="7033450"/>
            <a:ext cx="1242885" cy="378142"/>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12/18/2023</a:t>
            </a:fld>
            <a:endParaRPr lang="en-US"/>
          </a:p>
        </p:txBody>
      </p:sp>
      <p:sp>
        <p:nvSpPr>
          <p:cNvPr id="6" name="Holder 6"/>
          <p:cNvSpPr>
            <a:spLocks noGrp="1"/>
          </p:cNvSpPr>
          <p:nvPr>
            <p:ph type="sldNum" sz="quarter" idx="7"/>
          </p:nvPr>
        </p:nvSpPr>
        <p:spPr>
          <a:xfrm>
            <a:off x="3890772" y="7033450"/>
            <a:ext cx="1242885" cy="378142"/>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jp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5.xml"/><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8.jp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Layout" Target="../slideLayouts/slideLayout5.xml"/><Relationship Id="rId5" Type="http://schemas.openxmlformats.org/officeDocument/2006/relationships/image" Target="../media/image32.png"/><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3.jpg"/><Relationship Id="rId1" Type="http://schemas.openxmlformats.org/officeDocument/2006/relationships/slideLayout" Target="../slideLayouts/slideLayout5.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gif"/><Relationship Id="rId1" Type="http://schemas.openxmlformats.org/officeDocument/2006/relationships/slideLayout" Target="../slideLayouts/slideLayout5.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4" cstate="print">
            <a:extLst>
              <a:ext uri="{28A0092B-C50C-407E-A947-70E740481C1C}">
                <a14:useLocalDpi xmlns:a14="http://schemas.microsoft.com/office/drawing/2010/main" val="0"/>
              </a:ext>
            </a:extLst>
          </a:blip>
          <a:stretch>
            <a:fillRect/>
          </a:stretch>
        </p:blipFill>
        <p:spPr>
          <a:xfrm>
            <a:off x="0" y="0"/>
            <a:ext cx="5400040" cy="7560055"/>
          </a:xfrm>
          <a:prstGeom prst="rect">
            <a:avLst/>
          </a:prstGeom>
        </p:spPr>
      </p:pic>
      <p:pic>
        <p:nvPicPr>
          <p:cNvPr id="4" name="LA CHANSON DE NOS CHIENS ET CHATS QUI NOUS MANQUENT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536950" y="6143625"/>
            <a:ext cx="609600" cy="609600"/>
          </a:xfrm>
          <a:prstGeom prst="rect">
            <a:avLst/>
          </a:prstGeom>
        </p:spPr>
      </p:pic>
      <p:pic>
        <p:nvPicPr>
          <p:cNvPr id="5" name="Imag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7950" y="6414081"/>
            <a:ext cx="609600" cy="6782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1030" name="Picture 6" descr="Dog Empreintes De Pattes Frontières / Cadre Sur Fond Blanc Et Chien Mignon  Clip Art Libres De Droits, Svg, Vecteurs Et Illustration. Image 385445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183"/>
            <a:ext cx="5402726" cy="754166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84350" y="885825"/>
            <a:ext cx="3124200" cy="5632311"/>
          </a:xfrm>
          <a:prstGeom prst="rect">
            <a:avLst/>
          </a:prstGeom>
        </p:spPr>
        <p:txBody>
          <a:bodyPr wrap="square">
            <a:spAutoFit/>
          </a:bodyPr>
          <a:lstStyle/>
          <a:p>
            <a:r>
              <a:rPr lang="fr-FR" sz="2000" b="1" i="0" dirty="0" smtClean="0">
                <a:effectLst/>
              </a:rPr>
              <a:t>merci de m’avoir sauvé des ténèbres. Merci d’avoir rempli ma vie de joie avec tes jeux et tes manies. Merci de m’avoir fait voir que ce n’était pas moi qui t’avais sauvé la vie, mais que c’est toi qui avais sauvé la mienne. En effet, tu m’as donné l’occasion d’aimer vraiment. </a:t>
            </a:r>
          </a:p>
          <a:p>
            <a:r>
              <a:rPr lang="fr-FR" sz="2000" b="1" i="0" dirty="0" smtClean="0">
                <a:effectLst/>
              </a:rPr>
              <a:t>Ce Diaporama t’es dédiée, à toi mon grand ami qui, un jour, a rempli mes journées de lumière et qui maintenant illumine le ciel de ses grands yeux marron intense.</a:t>
            </a:r>
            <a:endParaRPr lang="fr-FR" sz="2000" b="1" dirty="0"/>
          </a:p>
        </p:txBody>
      </p:sp>
      <p:pic>
        <p:nvPicPr>
          <p:cNvPr id="6" name="Image 5"/>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350" y="4543425"/>
            <a:ext cx="1855694" cy="2743200"/>
          </a:xfrm>
          <a:prstGeom prst="rect">
            <a:avLst/>
          </a:prstGeom>
          <a:effectLst>
            <a:outerShdw blurRad="50800" dist="38100" dir="16200000" rotWithShape="0">
              <a:prstClr val="black">
                <a:alpha val="40000"/>
              </a:prstClr>
            </a:outerShdw>
            <a:softEdge rad="127000"/>
          </a:effectLst>
        </p:spPr>
      </p:pic>
    </p:spTree>
    <p:extLst>
      <p:ext uri="{BB962C8B-B14F-4D97-AF65-F5344CB8AC3E}">
        <p14:creationId xmlns:p14="http://schemas.microsoft.com/office/powerpoint/2010/main" val="3646067083"/>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0" y="0"/>
            <a:ext cx="5400040" cy="75600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rot="5400000">
            <a:off x="-44451" y="2531639"/>
            <a:ext cx="5562602" cy="4252174"/>
          </a:xfrm>
          <a:prstGeom prst="rect">
            <a:avLst/>
          </a:prstGeom>
        </p:spPr>
      </p:pic>
      <p:pic>
        <p:nvPicPr>
          <p:cNvPr id="2" name="Image 1"/>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10763" y="200025"/>
            <a:ext cx="4252174" cy="3036094"/>
          </a:xfrm>
          <a:prstGeom prst="rect">
            <a:avLst/>
          </a:prstGeom>
        </p:spPr>
      </p:pic>
    </p:spTree>
    <p:extLst>
      <p:ext uri="{BB962C8B-B14F-4D97-AF65-F5344CB8AC3E}">
        <p14:creationId xmlns:p14="http://schemas.microsoft.com/office/powerpoint/2010/main" val="53414431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3" name="20210729_145852_99">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182563"/>
            <a:ext cx="5397500" cy="7196137"/>
          </a:xfrm>
          <a:prstGeom prst="rect">
            <a:avLst/>
          </a:prstGeom>
        </p:spPr>
      </p:pic>
    </p:spTree>
    <p:extLst>
      <p:ext uri="{BB962C8B-B14F-4D97-AF65-F5344CB8AC3E}">
        <p14:creationId xmlns:p14="http://schemas.microsoft.com/office/powerpoint/2010/main" val="91321562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8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0" y="0"/>
            <a:ext cx="5400040" cy="75600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0" y="60481"/>
            <a:ext cx="5245753" cy="7499575"/>
          </a:xfrm>
          <a:prstGeom prst="rect">
            <a:avLst/>
          </a:prstGeom>
        </p:spPr>
      </p:pic>
      <p:pic>
        <p:nvPicPr>
          <p:cNvPr id="3" name="Image 2" descr="Heart Eye Emoji Free Stock Photo - Public Domain Pictur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79550" y="200025"/>
            <a:ext cx="720000" cy="719630"/>
          </a:xfrm>
          <a:prstGeom prst="rect">
            <a:avLst/>
          </a:prstGeom>
        </p:spPr>
      </p:pic>
      <p:pic>
        <p:nvPicPr>
          <p:cNvPr id="4" name="Image 3" descr="Heart Eye Emoji Free Stock Photo - Public Domain Pictur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8750" y="4162425"/>
            <a:ext cx="720000" cy="7196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0" y="0"/>
            <a:ext cx="5400040" cy="75600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308573" y="362883"/>
            <a:ext cx="5091466" cy="69552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0" y="0"/>
            <a:ext cx="5400040" cy="75600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0" y="0"/>
            <a:ext cx="5400040" cy="75600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484"/>
    </mc:Choice>
    <mc:Fallback xmlns="">
      <p:transition spd="slow" advTm="848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0" y="0"/>
            <a:ext cx="5400040" cy="7560055"/>
          </a:xfrm>
          <a:prstGeom prst="rect">
            <a:avLst/>
          </a:prstGeom>
        </p:spPr>
      </p:pic>
      <p:pic>
        <p:nvPicPr>
          <p:cNvPr id="3" name="Image 2" descr="Heart Eye Emoji Free Stock Photo - Public Domain Pictur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17950" y="428625"/>
            <a:ext cx="720000" cy="7196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0" y="0"/>
            <a:ext cx="5400040" cy="7560055"/>
          </a:xfrm>
          <a:prstGeom prst="rect">
            <a:avLst/>
          </a:prstGeom>
        </p:spPr>
      </p:pic>
      <p:pic>
        <p:nvPicPr>
          <p:cNvPr id="3" name="Image 2" descr="Heart Eye Emoji Free Stock Photo - Public Domain Pictur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03350" y="2333625"/>
            <a:ext cx="720000" cy="8720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082675" y="1800225"/>
            <a:ext cx="7562850" cy="3962400"/>
          </a:xfrm>
          <a:prstGeom prst="rect">
            <a:avLst/>
          </a:prstGeom>
        </p:spPr>
      </p:pic>
    </p:spTree>
    <p:extLst>
      <p:ext uri="{BB962C8B-B14F-4D97-AF65-F5344CB8AC3E}">
        <p14:creationId xmlns:p14="http://schemas.microsoft.com/office/powerpoint/2010/main" val="43507203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50" y="22063"/>
            <a:ext cx="5397500" cy="2428875"/>
          </a:xfrm>
          <a:prstGeom prst="rect">
            <a:avLst/>
          </a:prstGeo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93" y="2569741"/>
            <a:ext cx="5397500" cy="2428875"/>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793" y="5117419"/>
            <a:ext cx="5397500" cy="2428875"/>
          </a:xfrm>
          <a:prstGeom prst="rect">
            <a:avLst/>
          </a:prstGeom>
        </p:spPr>
      </p:pic>
    </p:spTree>
    <p:extLst>
      <p:ext uri="{BB962C8B-B14F-4D97-AF65-F5344CB8AC3E}">
        <p14:creationId xmlns:p14="http://schemas.microsoft.com/office/powerpoint/2010/main" val="84472279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0" y="0"/>
            <a:ext cx="5400040" cy="75600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0" y="0"/>
            <a:ext cx="5400040" cy="75600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0" y="0"/>
            <a:ext cx="5400040" cy="7560055"/>
          </a:xfrm>
          <a:prstGeom prst="rect">
            <a:avLst/>
          </a:prstGeom>
        </p:spPr>
      </p:pic>
      <p:pic>
        <p:nvPicPr>
          <p:cNvPr id="3" name="Image 2" descr="Heart Eye Emoji Free Stock Photo - Public Domain Pictur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350" y="1724025"/>
            <a:ext cx="1800000" cy="2057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185144" y="0"/>
            <a:ext cx="5214895" cy="7560055"/>
          </a:xfrm>
          <a:prstGeom prst="rect">
            <a:avLst/>
          </a:prstGeom>
        </p:spPr>
      </p:pic>
      <p:pic>
        <p:nvPicPr>
          <p:cNvPr id="3" name="Image 2" descr="Heart Eye Emoji Free Stock Photo - Public Domain Pictur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27550" y="5381625"/>
            <a:ext cx="720000" cy="7196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185144" y="241922"/>
            <a:ext cx="5214895" cy="7076212"/>
          </a:xfrm>
          <a:prstGeom prst="rect">
            <a:avLst/>
          </a:prstGeom>
        </p:spPr>
      </p:pic>
      <p:pic>
        <p:nvPicPr>
          <p:cNvPr id="3" name="Image 2" descr="Heart Eye Emoji Free Stock Photo - Public Domain Pictur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5150" y="1571625"/>
            <a:ext cx="533400" cy="533126"/>
          </a:xfrm>
          <a:prstGeom prst="rect">
            <a:avLst/>
          </a:prstGeom>
        </p:spPr>
      </p:pic>
      <p:pic>
        <p:nvPicPr>
          <p:cNvPr id="4" name="Image 3" descr="Heart Eye Emoji Free Stock Photo - Public Domain Picture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27350" y="3933825"/>
            <a:ext cx="609600" cy="609287"/>
          </a:xfrm>
          <a:prstGeom prst="rect">
            <a:avLst/>
          </a:prstGeom>
        </p:spPr>
      </p:pic>
      <p:pic>
        <p:nvPicPr>
          <p:cNvPr id="5" name="Image 4" descr="Heart Eye Emoji Free Stock Photo - Public Domain Picture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03750" y="4162425"/>
            <a:ext cx="567600" cy="567308"/>
          </a:xfrm>
          <a:prstGeom prst="rect">
            <a:avLst/>
          </a:prstGeom>
        </p:spPr>
      </p:pic>
      <p:sp>
        <p:nvSpPr>
          <p:cNvPr id="7" name="ZoneTexte 6"/>
          <p:cNvSpPr txBox="1"/>
          <p:nvPr/>
        </p:nvSpPr>
        <p:spPr>
          <a:xfrm>
            <a:off x="468491" y="6029336"/>
            <a:ext cx="4648200" cy="923330"/>
          </a:xfrm>
          <a:prstGeom prst="rect">
            <a:avLst/>
          </a:prstGeom>
          <a:solidFill>
            <a:schemeClr val="bg1">
              <a:lumMod val="65000"/>
            </a:schemeClr>
          </a:solidFill>
        </p:spPr>
        <p:txBody>
          <a:bodyPr wrap="square" rtlCol="0">
            <a:spAutoFit/>
          </a:bodyPr>
          <a:lstStyle/>
          <a:p>
            <a:r>
              <a:rPr lang="fr-FR" b="1" dirty="0" smtClean="0"/>
              <a:t>C’est Mon Anniversaire 10 ans ,et ça malgré mon Cancer</a:t>
            </a:r>
            <a:r>
              <a:rPr lang="fr-FR" dirty="0" smtClean="0"/>
              <a:t> </a:t>
            </a:r>
            <a:r>
              <a:rPr lang="fr-FR" b="1" dirty="0" smtClean="0"/>
              <a:t>diagnostiqué il y a deux ans, grâce à l’amour ( et les gâteaux) je suis toujours là.</a:t>
            </a:r>
            <a:endParaRPr lang="fr-FR" b="1" dirty="0"/>
          </a:p>
        </p:txBody>
      </p:sp>
    </p:spTree>
  </p:cSld>
  <p:clrMapOvr>
    <a:masterClrMapping/>
  </p:clrMapOvr>
  <mc:AlternateContent xmlns:mc="http://schemas.openxmlformats.org/markup-compatibility/2006" xmlns:p14="http://schemas.microsoft.com/office/powerpoint/2010/main">
    <mc:Choice Requires="p14">
      <p:transition spd="slow" p14:dur="2000" advTm="11110"/>
    </mc:Choice>
    <mc:Fallback xmlns="">
      <p:transition spd="slow" advTm="1111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0" y="241922"/>
            <a:ext cx="5400040" cy="7076212"/>
          </a:xfrm>
          <a:prstGeom prst="rect">
            <a:avLst/>
          </a:prstGeom>
        </p:spPr>
      </p:pic>
      <p:pic>
        <p:nvPicPr>
          <p:cNvPr id="3" name="Image 2" descr="Heart Eye Emoji Free Stock Photo - Public Domain Pictur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6150" y="885825"/>
            <a:ext cx="720000" cy="719630"/>
          </a:xfrm>
          <a:prstGeom prst="rect">
            <a:avLst/>
          </a:prstGeom>
        </p:spPr>
      </p:pic>
      <p:pic>
        <p:nvPicPr>
          <p:cNvPr id="4" name="Image 3" descr="Heart Eye Emoji Free Stock Photo - Public Domain Picture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00020" y="4391025"/>
            <a:ext cx="533400" cy="53312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246858" y="302402"/>
            <a:ext cx="4937179" cy="69552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638"/>
    </mc:Choice>
    <mc:Fallback xmlns="">
      <p:transition spd="slow" advTm="563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698" y="0"/>
            <a:ext cx="4254103" cy="7562850"/>
          </a:xfrm>
          <a:prstGeom prst="rect">
            <a:avLst/>
          </a:prstGeom>
        </p:spPr>
      </p:pic>
    </p:spTree>
    <p:extLst>
      <p:ext uri="{BB962C8B-B14F-4D97-AF65-F5344CB8AC3E}">
        <p14:creationId xmlns:p14="http://schemas.microsoft.com/office/powerpoint/2010/main" val="1089264263"/>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123429" y="226802"/>
            <a:ext cx="5276610" cy="7333253"/>
          </a:xfrm>
          <a:prstGeom prst="rect">
            <a:avLst/>
          </a:prstGeom>
        </p:spPr>
      </p:pic>
      <p:sp>
        <p:nvSpPr>
          <p:cNvPr id="3" name="Rectangle 2"/>
          <p:cNvSpPr/>
          <p:nvPr/>
        </p:nvSpPr>
        <p:spPr>
          <a:xfrm>
            <a:off x="323334" y="3171825"/>
            <a:ext cx="4876800" cy="1200329"/>
          </a:xfrm>
          <a:prstGeom prst="rect">
            <a:avLst/>
          </a:prstGeom>
        </p:spPr>
        <p:txBody>
          <a:bodyPr wrap="square">
            <a:spAutoFit/>
          </a:bodyPr>
          <a:lstStyle/>
          <a:p>
            <a:r>
              <a:rPr lang="fr-FR" b="1" i="0" dirty="0" smtClean="0">
                <a:effectLst/>
                <a:latin typeface="Catamaran"/>
              </a:rPr>
              <a:t>Tu emportes avec toi un petit morceau de nos cœurs, mais je sais que tu laisses aussi un héritage d'amour indélébile. Adieu, mon fidèle compagnon de vie</a:t>
            </a:r>
            <a:r>
              <a:rPr lang="fr-FR" b="0" i="0" dirty="0" smtClean="0">
                <a:effectLst/>
                <a:latin typeface="Catamaran"/>
              </a:rPr>
              <a:t>."</a:t>
            </a:r>
            <a:endParaRPr lang="fr-FR" dirty="0"/>
          </a:p>
        </p:txBody>
      </p:sp>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0" y="0"/>
            <a:ext cx="5400040" cy="7560055"/>
          </a:xfrm>
          <a:prstGeom prst="rect">
            <a:avLst/>
          </a:prstGeom>
        </p:spPr>
      </p:pic>
      <p:sp>
        <p:nvSpPr>
          <p:cNvPr id="3" name="ZoneTexte 2"/>
          <p:cNvSpPr txBox="1"/>
          <p:nvPr/>
        </p:nvSpPr>
        <p:spPr>
          <a:xfrm>
            <a:off x="2927350" y="276225"/>
            <a:ext cx="2057400" cy="400110"/>
          </a:xfrm>
          <a:prstGeom prst="rect">
            <a:avLst/>
          </a:prstGeom>
          <a:solidFill>
            <a:schemeClr val="accent6">
              <a:lumMod val="60000"/>
              <a:lumOff val="40000"/>
            </a:schemeClr>
          </a:solidFill>
        </p:spPr>
        <p:txBody>
          <a:bodyPr wrap="square" rtlCol="0">
            <a:spAutoFit/>
          </a:bodyPr>
          <a:lstStyle/>
          <a:p>
            <a:r>
              <a:rPr lang="fr-FR" sz="2000" dirty="0" smtClean="0">
                <a:solidFill>
                  <a:schemeClr val="bg1"/>
                </a:solidFill>
                <a:latin typeface="Balthazar" pitchFamily="2" charset="0"/>
              </a:rPr>
              <a:t>Mon Meilleur Ami</a:t>
            </a:r>
            <a:endParaRPr lang="fr-FR" sz="2000" dirty="0">
              <a:solidFill>
                <a:schemeClr val="bg1"/>
              </a:solidFill>
              <a:latin typeface="Balthazar" pitchFamily="2" charset="0"/>
            </a:endParaRPr>
          </a:p>
        </p:txBody>
      </p:sp>
      <p:sp>
        <p:nvSpPr>
          <p:cNvPr id="4" name="ZoneTexte 3"/>
          <p:cNvSpPr txBox="1"/>
          <p:nvPr/>
        </p:nvSpPr>
        <p:spPr>
          <a:xfrm>
            <a:off x="336550" y="276225"/>
            <a:ext cx="1600200" cy="461665"/>
          </a:xfrm>
          <a:prstGeom prst="rect">
            <a:avLst/>
          </a:prstGeom>
          <a:solidFill>
            <a:schemeClr val="accent6">
              <a:lumMod val="60000"/>
              <a:lumOff val="40000"/>
            </a:schemeClr>
          </a:solidFill>
        </p:spPr>
        <p:txBody>
          <a:bodyPr wrap="square" rtlCol="0">
            <a:spAutoFit/>
          </a:bodyPr>
          <a:lstStyle/>
          <a:p>
            <a:r>
              <a:rPr lang="fr-FR" sz="2400" dirty="0" smtClean="0">
                <a:solidFill>
                  <a:schemeClr val="bg1"/>
                </a:solidFill>
                <a:latin typeface="Balthazar" pitchFamily="2" charset="0"/>
              </a:rPr>
              <a:t>     Adieu !!!</a:t>
            </a:r>
            <a:endParaRPr lang="fr-FR" sz="2400" dirty="0">
              <a:solidFill>
                <a:schemeClr val="bg1"/>
              </a:solidFill>
              <a:latin typeface="Balthazar"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0" y="0"/>
            <a:ext cx="4906322" cy="75600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317739" y="2494885"/>
            <a:ext cx="7562854" cy="2573079"/>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427037" y="2437065"/>
            <a:ext cx="7562852" cy="2688722"/>
          </a:xfrm>
          <a:prstGeom prst="rect">
            <a:avLst/>
          </a:prstGeom>
        </p:spPr>
      </p:pic>
    </p:spTree>
    <p:extLst>
      <p:ext uri="{BB962C8B-B14F-4D97-AF65-F5344CB8AC3E}">
        <p14:creationId xmlns:p14="http://schemas.microsoft.com/office/powerpoint/2010/main" val="83037294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493717" y="0"/>
            <a:ext cx="4906322" cy="75600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000"/>
    </mc:Choice>
    <mc:Fallback xmlns="">
      <p:transition spd="slow" advTm="3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extLst>
              <a:ext uri="{28A0092B-C50C-407E-A947-70E740481C1C}">
                <a14:useLocalDpi xmlns:a14="http://schemas.microsoft.com/office/drawing/2010/main" val="0"/>
              </a:ext>
            </a:extLst>
          </a:blip>
          <a:stretch>
            <a:fillRect/>
          </a:stretch>
        </p:blipFill>
        <p:spPr>
          <a:xfrm>
            <a:off x="0" y="0"/>
            <a:ext cx="5400040" cy="75600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750" y="3933825"/>
            <a:ext cx="3114675" cy="495300"/>
          </a:xfrm>
          <a:prstGeom prst="rect">
            <a:avLst/>
          </a:prstGeom>
        </p:spPr>
      </p:pic>
      <p:pic>
        <p:nvPicPr>
          <p:cNvPr id="3" name="Picture 2" descr="Anneau d'ange auréole doré isolé sur fond - vecteur stock 1921017 |  Crushpixel"/>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89025" y="428625"/>
            <a:ext cx="3200400" cy="32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17669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4000">
        <p15:prstTrans prst="curtains"/>
      </p:transition>
    </mc:Choice>
    <mc:Fallback xmlns="">
      <p:transition spd="slow" advTm="4000">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159</Words>
  <Application>Microsoft Office PowerPoint</Application>
  <PresentationFormat>Personnalisé</PresentationFormat>
  <Paragraphs>6</Paragraphs>
  <Slides>30</Slides>
  <Notes>0</Notes>
  <HiddenSlides>0</HiddenSlides>
  <MMClips>2</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Balthazar</vt:lpstr>
      <vt:lpstr>Calibri</vt:lpstr>
      <vt:lpstr>Catamaran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PC</dc:creator>
  <cp:lastModifiedBy>PC</cp:lastModifiedBy>
  <cp:revision>11</cp:revision>
  <dcterms:created xsi:type="dcterms:W3CDTF">2023-12-17T16:19:23Z</dcterms:created>
  <dcterms:modified xsi:type="dcterms:W3CDTF">2023-12-17T23:25:22Z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2023-12-16T00:00:00Z</vt:filetime>
  </property>
  <property fmtid="{D5CDD505-2E9C-101B-9397-08002B2CF9AE}" pid="3" name="LastSaved">
    <vt:filetime>2023-12-17T00:00:00Z</vt:filetime>
  </property>
</Properties>
</file>