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73" r:id="rId4"/>
    <p:sldId id="308" r:id="rId5"/>
    <p:sldId id="263" r:id="rId6"/>
    <p:sldId id="309" r:id="rId7"/>
    <p:sldId id="284" r:id="rId8"/>
    <p:sldId id="280" r:id="rId9"/>
    <p:sldId id="286" r:id="rId10"/>
    <p:sldId id="285" r:id="rId11"/>
    <p:sldId id="287" r:id="rId12"/>
    <p:sldId id="306" r:id="rId13"/>
    <p:sldId id="305" r:id="rId14"/>
    <p:sldId id="288" r:id="rId15"/>
    <p:sldId id="291" r:id="rId16"/>
    <p:sldId id="292" r:id="rId17"/>
    <p:sldId id="294" r:id="rId18"/>
    <p:sldId id="293" r:id="rId19"/>
    <p:sldId id="295" r:id="rId20"/>
    <p:sldId id="296" r:id="rId21"/>
    <p:sldId id="298" r:id="rId22"/>
    <p:sldId id="302" r:id="rId23"/>
    <p:sldId id="304" r:id="rId24"/>
    <p:sldId id="303" r:id="rId25"/>
    <p:sldId id="301" r:id="rId26"/>
    <p:sldId id="270" r:id="rId27"/>
    <p:sldId id="300" r:id="rId28"/>
    <p:sldId id="299" r:id="rId29"/>
    <p:sldId id="297" r:id="rId30"/>
    <p:sldId id="282" r:id="rId31"/>
    <p:sldId id="289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3424" autoAdjust="0"/>
  </p:normalViewPr>
  <p:slideViewPr>
    <p:cSldViewPr>
      <p:cViewPr varScale="1">
        <p:scale>
          <a:sx n="58" d="100"/>
          <a:sy n="58" d="100"/>
        </p:scale>
        <p:origin x="685" y="71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16.12.2023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233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4281C873-C595-4FC3-A28E-B1EBD72E04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00" y="548680"/>
            <a:ext cx="107950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131BEDAB-A207-4A5B-9B32-D7E2A65F8D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6165303"/>
            <a:ext cx="3024336" cy="148105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89A60273-A38F-42DC-AFA2-49395832EA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1646" y="6147110"/>
            <a:ext cx="6051853" cy="162210"/>
          </a:xfrm>
          <a:prstGeom prst="rect">
            <a:avLst/>
          </a:prstGeom>
        </p:spPr>
      </p:pic>
      <p:sp>
        <p:nvSpPr>
          <p:cNvPr id="11" name="WordArt 13">
            <a:extLst>
              <a:ext uri="{FF2B5EF4-FFF2-40B4-BE49-F238E27FC236}">
                <a16:creationId xmlns:a16="http://schemas.microsoft.com/office/drawing/2014/main" id="{4B6BF01F-C415-4642-85B6-CCC205D1EF9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31504" y="1268760"/>
            <a:ext cx="2808312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WordArt 14">
            <a:extLst>
              <a:ext uri="{FF2B5EF4-FFF2-40B4-BE49-F238E27FC236}">
                <a16:creationId xmlns:a16="http://schemas.microsoft.com/office/drawing/2014/main" id="{5547C05B-91E8-4E83-AF95-56FC7CE8F5C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027548" y="2363590"/>
            <a:ext cx="2016224" cy="69799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Saved by the bell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5" name="Saved by the bel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1759DA7F-7249-4758-9D91-DFA222959D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9C1A7D-4253-4DDF-B0A9-E52F6B8774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5396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kočka, vsedě, interiér, oranžová&#10;&#10;Popis vygenerován s velmi vysokou mírou spolehlivosti">
            <a:extLst>
              <a:ext uri="{FF2B5EF4-FFF2-40B4-BE49-F238E27FC236}">
                <a16:creationId xmlns:a16="http://schemas.microsoft.com/office/drawing/2014/main" id="{363065CD-AC9D-496B-B960-D9DEE8421E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0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7B6372E-D140-484A-9058-073A4DDD3F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kočka, kočka domácí, savci, vsedě&#10;&#10;Popis vygenerován s velmi vysokou mírou spolehlivosti">
            <a:extLst>
              <a:ext uri="{FF2B5EF4-FFF2-40B4-BE49-F238E27FC236}">
                <a16:creationId xmlns:a16="http://schemas.microsoft.com/office/drawing/2014/main" id="{8C207FFE-15F5-4151-8B78-2C635BD290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54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80AB548C-A45D-46A3-B663-7EA78E22E9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334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rostlina, květina&#10;&#10;Popis vygenerován s velmi vysokou mírou spolehlivosti">
            <a:extLst>
              <a:ext uri="{FF2B5EF4-FFF2-40B4-BE49-F238E27FC236}">
                <a16:creationId xmlns:a16="http://schemas.microsoft.com/office/drawing/2014/main" id="{8E2E7D7D-3A89-41ED-B6B7-D54594D302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53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6C5FEE1-FB39-4256-B6AE-20AFA98DF5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01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es, červená, malé, interiér&#10;&#10;Popis vygenerován s velmi vysokou mírou spolehlivosti">
            <a:extLst>
              <a:ext uri="{FF2B5EF4-FFF2-40B4-BE49-F238E27FC236}">
                <a16:creationId xmlns:a16="http://schemas.microsoft.com/office/drawing/2014/main" id="{A28D7D80-AE67-495F-91C5-26A1B3925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pes, vsedě, savci, zvíře&#10;&#10;Popis vygenerován s velmi vysokou mírou spolehlivosti">
            <a:extLst>
              <a:ext uri="{FF2B5EF4-FFF2-40B4-BE49-F238E27FC236}">
                <a16:creationId xmlns:a16="http://schemas.microsoft.com/office/drawing/2014/main" id="{7E48FEFB-4A79-400F-B5A0-407E27770A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66" y="668752"/>
            <a:ext cx="10842457" cy="547537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9462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kočka, savci, obloha, zvíře&#10;&#10;Popis vygenerován s velmi vysokou mírou spolehlivosti">
            <a:extLst>
              <a:ext uri="{FF2B5EF4-FFF2-40B4-BE49-F238E27FC236}">
                <a16:creationId xmlns:a16="http://schemas.microsoft.com/office/drawing/2014/main" id="{2ED7CC7B-BD17-4739-B445-0E99BF9733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65" y="668752"/>
            <a:ext cx="10874764" cy="5475370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EA4C89E-458A-4D2F-B19A-ADDD6B1B06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765" y="643463"/>
            <a:ext cx="10874764" cy="547537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101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es, vsedě, savci, interiér&#10;&#10;Popis vygenerován s velmi vysokou mírou spolehlivosti">
            <a:extLst>
              <a:ext uri="{FF2B5EF4-FFF2-40B4-BE49-F238E27FC236}">
                <a16:creationId xmlns:a16="http://schemas.microsoft.com/office/drawing/2014/main" id="{848546EB-1175-4A3D-9CC3-96912B612D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65" y="668751"/>
            <a:ext cx="10842456" cy="5475368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87D4558-AF80-4836-945D-F8761E135F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47536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5999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es, vsedě, interiér, bílá&#10;&#10;Popis vygenerován s velmi vysokou mírou spolehlivosti">
            <a:extLst>
              <a:ext uri="{FF2B5EF4-FFF2-40B4-BE49-F238E27FC236}">
                <a16:creationId xmlns:a16="http://schemas.microsoft.com/office/drawing/2014/main" id="{E8E743C5-05C5-465B-8433-7E80579921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6"/>
            <a:ext cx="10905066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95CFD3B-11B2-4BAD-B648-3D53AAF846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8263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es, interiér, bílá, vsedě&#10;&#10;Popis vygenerován s velmi vysokou mírou spolehlivosti">
            <a:extLst>
              <a:ext uri="{FF2B5EF4-FFF2-40B4-BE49-F238E27FC236}">
                <a16:creationId xmlns:a16="http://schemas.microsoft.com/office/drawing/2014/main" id="{6ACC848D-DF86-4EDE-BD7F-23ABB6435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5"/>
            <a:ext cx="10905066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22A824A-D11B-4F4D-AB76-43936658B1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639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pes, savci, interiér, zvíře&#10;&#10;Popis vygenerován s velmi vysokou mírou spolehlivosti">
            <a:extLst>
              <a:ext uri="{FF2B5EF4-FFF2-40B4-BE49-F238E27FC236}">
                <a16:creationId xmlns:a16="http://schemas.microsoft.com/office/drawing/2014/main" id="{0EFEF5AB-7859-47C5-9EB2-4DCE1BB3AB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4"/>
            <a:ext cx="10905066" cy="5571063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4B2DA439-E818-4F62-AAC3-FE9CA702AF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042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kočka, interiér, bílá, vsedě&#10;&#10;Popis vygenerován s velmi vysokou mírou spolehlivosti">
            <a:extLst>
              <a:ext uri="{FF2B5EF4-FFF2-40B4-BE49-F238E27FC236}">
                <a16:creationId xmlns:a16="http://schemas.microsoft.com/office/drawing/2014/main" id="{F9656E72-A225-4931-94E0-F1B1D80FD2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3"/>
            <a:ext cx="10905066" cy="5734467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A9A8665-5B3A-477A-A8CC-653C660F10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734467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620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avci, zvíře&#10;&#10;Popis vygenerován s vysokou mírou spolehlivosti">
            <a:extLst>
              <a:ext uri="{FF2B5EF4-FFF2-40B4-BE49-F238E27FC236}">
                <a16:creationId xmlns:a16="http://schemas.microsoft.com/office/drawing/2014/main" id="{9B84011C-7E5D-465F-9ADE-577334C4A9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62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2D32911-8494-44AE-8CB0-7FC2AEE865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798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kočka, interiér, vsedě, kočka domácí&#10;&#10;Popis vygenerován s velmi vysokou mírou spolehlivosti">
            <a:extLst>
              <a:ext uri="{FF2B5EF4-FFF2-40B4-BE49-F238E27FC236}">
                <a16:creationId xmlns:a16="http://schemas.microsoft.com/office/drawing/2014/main" id="{A6E6175D-4FF3-45AF-852B-9BBC5102FA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6"/>
            <a:ext cx="10905066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EFF3724-37E5-4671-8BEC-B513AA9682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386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kočka, vsedě, interiér, bílá&#10;&#10;Popis vygenerován s velmi vysokou mírou spolehlivosti">
            <a:extLst>
              <a:ext uri="{FF2B5EF4-FFF2-40B4-BE49-F238E27FC236}">
                <a16:creationId xmlns:a16="http://schemas.microsoft.com/office/drawing/2014/main" id="{BBAC4DC7-A488-4721-9EC2-790E6CBDFDB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35370559-799E-4929-95F7-6C8A2BF503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065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kočka, vsedě, interiér, savci&#10;&#10;Popis vygenerován s velmi vysokou mírou spolehlivosti">
            <a:extLst>
              <a:ext uri="{FF2B5EF4-FFF2-40B4-BE49-F238E27FC236}">
                <a16:creationId xmlns:a16="http://schemas.microsoft.com/office/drawing/2014/main" id="{8CDE75C9-CB9C-4D4D-ADA7-1B0A684777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5"/>
            <a:ext cx="10905066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E16DA00-5FD0-432B-BBEB-75A189A234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599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es, malé, interiér, bílá&#10;&#10;Popis vygenerován s velmi vysokou mírou spolehlivosti">
            <a:extLst>
              <a:ext uri="{FF2B5EF4-FFF2-40B4-BE49-F238E27FC236}">
                <a16:creationId xmlns:a16="http://schemas.microsoft.com/office/drawing/2014/main" id="{D4EE8BE5-6E71-4576-9277-1CDB172D8D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611936C-732E-4E99-A476-4CD1F7F6EF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976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es, interiér, savci, vsedě&#10;&#10;Popis vygenerován s velmi vysokou mírou spolehlivosti">
            <a:extLst>
              <a:ext uri="{FF2B5EF4-FFF2-40B4-BE49-F238E27FC236}">
                <a16:creationId xmlns:a16="http://schemas.microsoft.com/office/drawing/2014/main" id="{B4EC2EB7-6FCE-4C66-99BA-78370C87700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79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3F42649-A026-4741-A15E-5D530F30AA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9519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es, savci, zvíře, malé&#10;&#10;Popis vygenerován s velmi vysokou mírou spolehlivosti">
            <a:extLst>
              <a:ext uri="{FF2B5EF4-FFF2-40B4-BE49-F238E27FC236}">
                <a16:creationId xmlns:a16="http://schemas.microsoft.com/office/drawing/2014/main" id="{2C97AA70-4622-48CD-966E-2930CDF5C0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2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A19BA94-0607-48A7-8301-618EFB255A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758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6DB040-E217-46A1-9B5A-509CDFD1DD35}"/>
              </a:ext>
            </a:extLst>
          </p:cNvPr>
          <p:cNvSpPr/>
          <p:nvPr/>
        </p:nvSpPr>
        <p:spPr>
          <a:xfrm>
            <a:off x="643464" y="643462"/>
            <a:ext cx="10905064" cy="557106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 descr="Obsah obrázku pes, interiér, savci, zvíře&#10;&#10;Popis vygenerován s velmi vysokou mírou spolehlivosti">
            <a:extLst>
              <a:ext uri="{FF2B5EF4-FFF2-40B4-BE49-F238E27FC236}">
                <a16:creationId xmlns:a16="http://schemas.microsoft.com/office/drawing/2014/main" id="{AA81EDEE-E1CE-45EB-943D-AFED413FEB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030" y="643462"/>
            <a:ext cx="7477940" cy="5571071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05FE2198-E0B6-4DF3-81CA-D6BB95224B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9267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es, savci, hnědá, vsedě&#10;&#10;Popis vygenerován s velmi vysokou mírou spolehlivosti">
            <a:extLst>
              <a:ext uri="{FF2B5EF4-FFF2-40B4-BE49-F238E27FC236}">
                <a16:creationId xmlns:a16="http://schemas.microsoft.com/office/drawing/2014/main" id="{5E967717-BFF8-43A3-AFB1-B1ADBA23D0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DCADC98-689D-49E7-98FC-3EFE92A105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894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interiér, vsedě, savci, pes&#10;&#10;Popis vygenerován s vysokou mírou spolehlivosti">
            <a:extLst>
              <a:ext uri="{FF2B5EF4-FFF2-40B4-BE49-F238E27FC236}">
                <a16:creationId xmlns:a16="http://schemas.microsoft.com/office/drawing/2014/main" id="{79944940-B5A0-43D6-AFF7-1BC6DD9376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15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FCE2240-9847-4DDC-8014-F7C21AAF00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180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Obsah obrázku pes, interiér, vsedě, savci&#10;&#10;Popis vygenerován s velmi vysokou mírou spolehlivosti">
            <a:extLst>
              <a:ext uri="{FF2B5EF4-FFF2-40B4-BE49-F238E27FC236}">
                <a16:creationId xmlns:a16="http://schemas.microsoft.com/office/drawing/2014/main" id="{216E8B0A-9453-40C3-9798-0690CD515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8"/>
            <a:ext cx="10905066" cy="5571063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7759CE31-3562-40AC-8305-E6BA67EEC3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kočka, savci, vsedě, zvíře&#10;&#10;Popis vygenerován s velmi vysokou mírou spolehlivosti">
            <a:extLst>
              <a:ext uri="{FF2B5EF4-FFF2-40B4-BE49-F238E27FC236}">
                <a16:creationId xmlns:a16="http://schemas.microsoft.com/office/drawing/2014/main" id="{889CA93E-1574-4885-9AC5-6D0AB033A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65" y="668751"/>
            <a:ext cx="10842456" cy="5475368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F5D078C-C39A-4E5B-B5F0-037E12403C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47536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709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es, vsedě, interiér, zvíře&#10;&#10;Popis vygenerován s velmi vysokou mírou spolehlivosti">
            <a:extLst>
              <a:ext uri="{FF2B5EF4-FFF2-40B4-BE49-F238E27FC236}">
                <a16:creationId xmlns:a16="http://schemas.microsoft.com/office/drawing/2014/main" id="{D08F37C3-104E-4660-892F-7B77F9431F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4"/>
            <a:ext cx="10905066" cy="5571063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4ECD3AE-F7F6-4819-B3E5-8F58D3C161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799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es, medvídek, plněné, strom&#10;&#10;Popis vygenerován s vysokou mírou spolehlivosti">
            <a:extLst>
              <a:ext uri="{FF2B5EF4-FFF2-40B4-BE49-F238E27FC236}">
                <a16:creationId xmlns:a16="http://schemas.microsoft.com/office/drawing/2014/main" id="{C171BFE4-94AF-4D71-A9EC-C4138FEC22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26F9596-D786-4B68-BE38-2D2AE510A0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462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es, nošení, savci, hnědá&#10;&#10;Popis vygenerován s velmi vysokou mírou spolehlivosti">
            <a:extLst>
              <a:ext uri="{FF2B5EF4-FFF2-40B4-BE49-F238E27FC236}">
                <a16:creationId xmlns:a16="http://schemas.microsoft.com/office/drawing/2014/main" id="{1DD4632B-C7ED-4473-BAE0-14A49D4726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6"/>
            <a:ext cx="10905066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7A2DA91-DC30-47EB-9CF5-84FA6D8051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010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es, interiér, vsedě, savci&#10;&#10;Popis vygenerován s velmi vysokou mírou spolehlivosti">
            <a:extLst>
              <a:ext uri="{FF2B5EF4-FFF2-40B4-BE49-F238E27FC236}">
                <a16:creationId xmlns:a16="http://schemas.microsoft.com/office/drawing/2014/main" id="{4A52EE52-CC6A-43B9-B8F0-BF01D3AFBE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Obrázek 7" descr="Obsah obrázku kočka, oranžová, savci, zvíře&#10;&#10;Popis vygenerován s velmi vysokou mírou spolehlivosti">
            <a:extLst>
              <a:ext uri="{FF2B5EF4-FFF2-40B4-BE49-F238E27FC236}">
                <a16:creationId xmlns:a16="http://schemas.microsoft.com/office/drawing/2014/main" id="{49EED72A-B56B-4601-8393-65A5F664F00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3" r="6144"/>
          <a:stretch/>
        </p:blipFill>
        <p:spPr>
          <a:xfrm>
            <a:off x="695400" y="494108"/>
            <a:ext cx="10801200" cy="498989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E08343D9-D71E-4C9F-A5AD-4C67FF3932D4}"/>
              </a:ext>
            </a:extLst>
          </p:cNvPr>
          <p:cNvSpPr/>
          <p:nvPr/>
        </p:nvSpPr>
        <p:spPr>
          <a:xfrm>
            <a:off x="643468" y="494108"/>
            <a:ext cx="10905064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Veselé vánoce  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Merry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Christmas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 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Joyeux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Noel   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8814BC88-3D63-4C5D-88FD-25E584021029}"/>
              </a:ext>
            </a:extLst>
          </p:cNvPr>
          <p:cNvSpPr/>
          <p:nvPr/>
        </p:nvSpPr>
        <p:spPr>
          <a:xfrm>
            <a:off x="641089" y="1118365"/>
            <a:ext cx="4752528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Vrolijk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kerstfeest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DAB6A73B-587B-49B2-9E7D-4D357B438231}"/>
              </a:ext>
            </a:extLst>
          </p:cNvPr>
          <p:cNvSpPr/>
          <p:nvPr/>
        </p:nvSpPr>
        <p:spPr>
          <a:xfrm>
            <a:off x="695400" y="1762704"/>
            <a:ext cx="5184576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Frohe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Weihnachten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CE8DBEA7-A8A7-4435-A537-711645964242}"/>
              </a:ext>
            </a:extLst>
          </p:cNvPr>
          <p:cNvSpPr/>
          <p:nvPr/>
        </p:nvSpPr>
        <p:spPr>
          <a:xfrm>
            <a:off x="8316885" y="1168940"/>
            <a:ext cx="3231647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Feliz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Navidad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4BC6A6BA-DDFF-4E81-8266-AAABE1D3CCDE}"/>
              </a:ext>
            </a:extLst>
          </p:cNvPr>
          <p:cNvSpPr/>
          <p:nvPr/>
        </p:nvSpPr>
        <p:spPr>
          <a:xfrm>
            <a:off x="8338435" y="1795537"/>
            <a:ext cx="3231647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feliz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Natal 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3 Rectángulo">
            <a:extLst>
              <a:ext uri="{FF2B5EF4-FFF2-40B4-BE49-F238E27FC236}">
                <a16:creationId xmlns:a16="http://schemas.microsoft.com/office/drawing/2014/main" id="{8AAACAC3-F984-43EB-B49A-4F4A92FD7A9C}"/>
              </a:ext>
            </a:extLst>
          </p:cNvPr>
          <p:cNvSpPr/>
          <p:nvPr/>
        </p:nvSpPr>
        <p:spPr>
          <a:xfrm>
            <a:off x="4943872" y="4830282"/>
            <a:ext cx="3672406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Wesołych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Świąt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3 Rectángulo">
            <a:extLst>
              <a:ext uri="{FF2B5EF4-FFF2-40B4-BE49-F238E27FC236}">
                <a16:creationId xmlns:a16="http://schemas.microsoft.com/office/drawing/2014/main" id="{8FEC5010-E776-4AD4-948B-D54C3777E2B5}"/>
              </a:ext>
            </a:extLst>
          </p:cNvPr>
          <p:cNvSpPr/>
          <p:nvPr/>
        </p:nvSpPr>
        <p:spPr>
          <a:xfrm>
            <a:off x="593674" y="4818694"/>
            <a:ext cx="4464496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boldog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Karácsonyt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3 Rectángulo">
            <a:extLst>
              <a:ext uri="{FF2B5EF4-FFF2-40B4-BE49-F238E27FC236}">
                <a16:creationId xmlns:a16="http://schemas.microsoft.com/office/drawing/2014/main" id="{C5484589-8D59-4F5E-9418-D16E1106E8D3}"/>
              </a:ext>
            </a:extLst>
          </p:cNvPr>
          <p:cNvSpPr/>
          <p:nvPr/>
        </p:nvSpPr>
        <p:spPr>
          <a:xfrm>
            <a:off x="8316885" y="4759594"/>
            <a:ext cx="3427637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glædelig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jul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3 Rectángulo">
            <a:extLst>
              <a:ext uri="{FF2B5EF4-FFF2-40B4-BE49-F238E27FC236}">
                <a16:creationId xmlns:a16="http://schemas.microsoft.com/office/drawing/2014/main" id="{D28A3120-E631-4F19-AF8A-F4BF3988F330}"/>
              </a:ext>
            </a:extLst>
          </p:cNvPr>
          <p:cNvSpPr/>
          <p:nvPr/>
        </p:nvSpPr>
        <p:spPr>
          <a:xfrm>
            <a:off x="8521907" y="2591507"/>
            <a:ext cx="3216456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ja-JP" altLang="en-US" sz="4000" b="1" spc="5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聖誕節快樂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3" grpId="0"/>
      <p:bldP spid="14" grpId="0"/>
      <p:bldP spid="16" grpId="0"/>
      <p:bldP spid="17" grpId="0"/>
      <p:bldP spid="18" grpId="0"/>
      <p:bldP spid="20" grpId="0"/>
      <p:bldP spid="21" grpId="0"/>
      <p:bldP spid="22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254</TotalTime>
  <Words>71</Words>
  <Application>Microsoft Office PowerPoint</Application>
  <PresentationFormat>Širokoúhlá obrazovka</PresentationFormat>
  <Paragraphs>14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73</cp:revision>
  <dcterms:created xsi:type="dcterms:W3CDTF">2020-02-21T13:54:42Z</dcterms:created>
  <dcterms:modified xsi:type="dcterms:W3CDTF">2023-12-16T18:28:02Z</dcterms:modified>
</cp:coreProperties>
</file>