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16.12.2023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323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7.gif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2.wav"/><Relationship Id="rId12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10.gi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11" Type="http://schemas.openxmlformats.org/officeDocument/2006/relationships/image" Target="../media/image5.png"/><Relationship Id="rId5" Type="http://schemas.openxmlformats.org/officeDocument/2006/relationships/image" Target="../media/image3.jpg"/><Relationship Id="rId15" Type="http://schemas.openxmlformats.org/officeDocument/2006/relationships/image" Target="../media/image9.gif"/><Relationship Id="rId10" Type="http://schemas.openxmlformats.org/officeDocument/2006/relationships/audio" Target="../media/audio5.wav"/><Relationship Id="rId4" Type="http://schemas.openxmlformats.org/officeDocument/2006/relationships/image" Target="../media/image2.jpg"/><Relationship Id="rId9" Type="http://schemas.openxmlformats.org/officeDocument/2006/relationships/audio" Target="../media/audio4.wav"/><Relationship Id="rId1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BD380CB9-C9F5-4C67-A499-6DFF0F9B02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466" y="643465"/>
            <a:ext cx="10905065" cy="5571065"/>
          </a:xfrm>
          <a:prstGeom prst="rect">
            <a:avLst/>
          </a:prstGeom>
        </p:spPr>
      </p:pic>
      <p:pic>
        <p:nvPicPr>
          <p:cNvPr id="7" name="Obrázek 6" descr="Obsah obrázku exteriér&#10;&#10;Popis se vygeneroval automaticky.">
            <a:extLst>
              <a:ext uri="{FF2B5EF4-FFF2-40B4-BE49-F238E27FC236}">
                <a16:creationId xmlns:a16="http://schemas.microsoft.com/office/drawing/2014/main" id="{67B61747-80CD-4762-8B11-0CCD48FDCE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4"/>
            <a:ext cx="5787814" cy="5571064"/>
          </a:xfrm>
          <a:prstGeom prst="rect">
            <a:avLst/>
          </a:prstGeom>
        </p:spPr>
      </p:pic>
      <p:pic>
        <p:nvPicPr>
          <p:cNvPr id="8" name="Obrázek 7" descr="Obsah obrázku objekt, svíčka&#10;&#10;Popis se vygeneroval automaticky.">
            <a:extLst>
              <a:ext uri="{FF2B5EF4-FFF2-40B4-BE49-F238E27FC236}">
                <a16:creationId xmlns:a16="http://schemas.microsoft.com/office/drawing/2014/main" id="{1FC45877-E1B8-40C8-BD74-2243F1A694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4"/>
            <a:ext cx="3447898" cy="5391575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1C3ADEDD-4BF8-48BC-AF84-7FDB0481AB37}"/>
              </a:ext>
            </a:extLst>
          </p:cNvPr>
          <p:cNvSpPr/>
          <p:nvPr/>
        </p:nvSpPr>
        <p:spPr>
          <a:xfrm>
            <a:off x="643465" y="822961"/>
            <a:ext cx="10637111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 vánoční pohodě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  <a:cs typeface="Calibri" panose="020F0502020204030204" pitchFamily="34" charset="0"/>
            </a:endParaRPr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9FA42211-5EC7-4334-9E77-0C763E53D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5403" y="5407075"/>
            <a:ext cx="18554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FF00"/>
                </a:solidFill>
              </a:rPr>
              <a:t>Christmas</a:t>
            </a:r>
            <a:r>
              <a:rPr lang="cs-CZ" altLang="cs-CZ" sz="1600" b="1" dirty="0">
                <a:solidFill>
                  <a:srgbClr val="FFFF00"/>
                </a:solidFill>
              </a:rPr>
              <a:t> </a:t>
            </a:r>
            <a:r>
              <a:rPr lang="cs-CZ" altLang="cs-CZ" sz="1600" b="1" dirty="0" err="1">
                <a:solidFill>
                  <a:srgbClr val="FFFF00"/>
                </a:solidFill>
              </a:rPr>
              <a:t>secret</a:t>
            </a:r>
            <a:endParaRPr lang="nl-BE" altLang="cs-CZ" sz="1600" b="1" dirty="0">
              <a:solidFill>
                <a:srgbClr val="FFFF00"/>
              </a:solidFill>
            </a:endParaRP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FA79D3F9-DA31-4379-887A-16659CE11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31AF92E0-408A-4760-B469-CC19B9100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8096" y="1925787"/>
            <a:ext cx="185547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>
                <a:solidFill>
                  <a:srgbClr val="FFFF00"/>
                </a:solidFill>
              </a:rPr>
              <a:t>O </a:t>
            </a:r>
            <a:r>
              <a:rPr lang="cs-CZ" altLang="cs-CZ" sz="1600" b="1" dirty="0" err="1">
                <a:solidFill>
                  <a:srgbClr val="FFFF00"/>
                </a:solidFill>
              </a:rPr>
              <a:t>come</a:t>
            </a:r>
            <a:r>
              <a:rPr lang="cs-CZ" altLang="cs-CZ" sz="1600" b="1" dirty="0">
                <a:solidFill>
                  <a:srgbClr val="FFFF00"/>
                </a:solidFill>
              </a:rPr>
              <a:t>,</a:t>
            </a:r>
          </a:p>
          <a:p>
            <a:pPr algn="ctr"/>
            <a:r>
              <a:rPr lang="cs-CZ" altLang="cs-CZ" sz="1600" b="1" dirty="0">
                <a:solidFill>
                  <a:srgbClr val="FFFF00"/>
                </a:solidFill>
              </a:rPr>
              <a:t>o </a:t>
            </a:r>
            <a:r>
              <a:rPr lang="cs-CZ" altLang="cs-CZ" sz="1600" b="1" dirty="0" err="1">
                <a:solidFill>
                  <a:srgbClr val="FFFF00"/>
                </a:solidFill>
              </a:rPr>
              <a:t>come</a:t>
            </a:r>
            <a:endParaRPr lang="nl-BE" altLang="cs-CZ" sz="1600" b="1" dirty="0">
              <a:solidFill>
                <a:srgbClr val="FFFF0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033D4DAA-03BA-4E30-B1AB-58195D5AE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8097" y="2735298"/>
            <a:ext cx="185547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FF00"/>
                </a:solidFill>
              </a:rPr>
              <a:t>The</a:t>
            </a:r>
            <a:r>
              <a:rPr lang="cs-CZ" altLang="cs-CZ" sz="1600" b="1" dirty="0">
                <a:solidFill>
                  <a:srgbClr val="FFFF00"/>
                </a:solidFill>
              </a:rPr>
              <a:t> </a:t>
            </a:r>
            <a:r>
              <a:rPr lang="cs-CZ" altLang="cs-CZ" sz="1600" b="1" dirty="0" err="1">
                <a:solidFill>
                  <a:srgbClr val="FFFF00"/>
                </a:solidFill>
              </a:rPr>
              <a:t>spirit</a:t>
            </a:r>
            <a:r>
              <a:rPr lang="cs-CZ" altLang="cs-CZ" sz="1600" b="1" dirty="0">
                <a:solidFill>
                  <a:srgbClr val="FFFF00"/>
                </a:solidFill>
              </a:rPr>
              <a:t> </a:t>
            </a:r>
            <a:r>
              <a:rPr lang="cs-CZ" altLang="cs-CZ" sz="1600" b="1" dirty="0" err="1">
                <a:solidFill>
                  <a:srgbClr val="FFFF00"/>
                </a:solidFill>
              </a:rPr>
              <a:t>of</a:t>
            </a:r>
            <a:endParaRPr lang="cs-CZ" altLang="cs-CZ" sz="16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600" b="1" dirty="0" err="1">
                <a:solidFill>
                  <a:srgbClr val="FFFF00"/>
                </a:solidFill>
              </a:rPr>
              <a:t>Christmas</a:t>
            </a:r>
            <a:r>
              <a:rPr lang="cs-CZ" altLang="cs-CZ" sz="1600" b="1" dirty="0">
                <a:solidFill>
                  <a:srgbClr val="FFFF00"/>
                </a:solidFill>
              </a:rPr>
              <a:t> past</a:t>
            </a:r>
            <a:endParaRPr lang="nl-BE" altLang="cs-CZ" sz="1600" b="1" dirty="0">
              <a:solidFill>
                <a:srgbClr val="FFFF00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470CE9B3-B6D4-4004-AB4F-F4236E6AE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8528" y="3590589"/>
            <a:ext cx="185547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rgbClr val="FFFF00"/>
                </a:solidFill>
              </a:rPr>
              <a:t>The</a:t>
            </a:r>
            <a:r>
              <a:rPr lang="cs-CZ" altLang="cs-CZ" sz="1600" b="1" dirty="0">
                <a:solidFill>
                  <a:srgbClr val="FFFF00"/>
                </a:solidFill>
              </a:rPr>
              <a:t> </a:t>
            </a:r>
            <a:r>
              <a:rPr lang="cs-CZ" altLang="cs-CZ" sz="1600" b="1" dirty="0" err="1">
                <a:solidFill>
                  <a:srgbClr val="FFFF00"/>
                </a:solidFill>
              </a:rPr>
              <a:t>magic</a:t>
            </a:r>
            <a:endParaRPr lang="cs-CZ" altLang="cs-CZ" sz="16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600" b="1" dirty="0" err="1">
                <a:solidFill>
                  <a:srgbClr val="FFFF00"/>
                </a:solidFill>
              </a:rPr>
              <a:t>of</a:t>
            </a:r>
            <a:r>
              <a:rPr lang="cs-CZ" altLang="cs-CZ" sz="1600" b="1" dirty="0">
                <a:solidFill>
                  <a:srgbClr val="FFFF00"/>
                </a:solidFill>
              </a:rPr>
              <a:t> </a:t>
            </a:r>
            <a:r>
              <a:rPr lang="cs-CZ" altLang="cs-CZ" sz="1600" b="1" dirty="0" err="1">
                <a:solidFill>
                  <a:srgbClr val="FFFF00"/>
                </a:solidFill>
              </a:rPr>
              <a:t>the</a:t>
            </a:r>
            <a:r>
              <a:rPr lang="cs-CZ" altLang="cs-CZ" sz="1600" b="1" dirty="0">
                <a:solidFill>
                  <a:srgbClr val="FFFF00"/>
                </a:solidFill>
              </a:rPr>
              <a:t> night</a:t>
            </a:r>
            <a:endParaRPr lang="nl-BE" altLang="cs-CZ" sz="1600" b="1" dirty="0">
              <a:solidFill>
                <a:srgbClr val="FFFF00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EDADFE67-8347-4820-A868-40C6A53A0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3396" y="4445161"/>
            <a:ext cx="185547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>
                <a:solidFill>
                  <a:srgbClr val="FFFF00"/>
                </a:solidFill>
              </a:rPr>
              <a:t>Amid </a:t>
            </a:r>
            <a:r>
              <a:rPr lang="cs-CZ" altLang="cs-CZ" sz="1600" b="1" dirty="0" err="1">
                <a:solidFill>
                  <a:srgbClr val="FFFF00"/>
                </a:solidFill>
              </a:rPr>
              <a:t>the</a:t>
            </a:r>
            <a:r>
              <a:rPr lang="cs-CZ" altLang="cs-CZ" sz="1600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cs-CZ" altLang="cs-CZ" sz="1600" b="1" dirty="0" err="1">
                <a:solidFill>
                  <a:srgbClr val="FFFF00"/>
                </a:solidFill>
              </a:rPr>
              <a:t>falling</a:t>
            </a:r>
            <a:r>
              <a:rPr lang="cs-CZ" altLang="cs-CZ" sz="1600" b="1" dirty="0">
                <a:solidFill>
                  <a:srgbClr val="FFFF00"/>
                </a:solidFill>
              </a:rPr>
              <a:t> </a:t>
            </a:r>
            <a:r>
              <a:rPr lang="cs-CZ" altLang="cs-CZ" sz="1600" b="1" dirty="0" err="1">
                <a:solidFill>
                  <a:srgbClr val="FFFF00"/>
                </a:solidFill>
              </a:rPr>
              <a:t>snow</a:t>
            </a:r>
            <a:endParaRPr lang="nl-BE" altLang="cs-CZ" sz="1600" b="1" dirty="0">
              <a:solidFill>
                <a:srgbClr val="FFFF00"/>
              </a:solidFill>
            </a:endParaRPr>
          </a:p>
        </p:txBody>
      </p:sp>
      <p:pic>
        <p:nvPicPr>
          <p:cNvPr id="22" name="Picture 20">
            <a:hlinkClick r:id="" action="ppaction://noaction" highlightClick="1">
              <a:snd r:embed="rId2" name="Christmas Secret.wav"/>
            </a:hlinkClick>
            <a:extLst>
              <a:ext uri="{FF2B5EF4-FFF2-40B4-BE49-F238E27FC236}">
                <a16:creationId xmlns:a16="http://schemas.microsoft.com/office/drawing/2014/main" id="{165AE5F1-1190-417A-A2DB-3F687ECF1E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708" y="5267292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0">
            <a:hlinkClick r:id="" action="ppaction://noaction" highlightClick="1">
              <a:snd r:embed="rId7" name="Amid The Falling Snow.wav"/>
            </a:hlinkClick>
            <a:extLst>
              <a:ext uri="{FF2B5EF4-FFF2-40B4-BE49-F238E27FC236}">
                <a16:creationId xmlns:a16="http://schemas.microsoft.com/office/drawing/2014/main" id="{E3A6022D-0CD1-4B6F-8FA0-A935A20128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732" y="4418462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0">
            <a:hlinkClick r:id="" action="ppaction://noaction" highlightClick="1">
              <a:snd r:embed="rId8" name="The Magic Of The Night.wav"/>
            </a:hlinkClick>
            <a:extLst>
              <a:ext uri="{FF2B5EF4-FFF2-40B4-BE49-F238E27FC236}">
                <a16:creationId xmlns:a16="http://schemas.microsoft.com/office/drawing/2014/main" id="{C6B8DAED-3FC9-4ABC-86EE-3027E11969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731" y="3544531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0">
            <a:hlinkClick r:id="" action="ppaction://noaction" highlightClick="1">
              <a:snd r:embed="rId9" name="The Spirit Of Christmas Past.wav"/>
            </a:hlinkClick>
            <a:extLst>
              <a:ext uri="{FF2B5EF4-FFF2-40B4-BE49-F238E27FC236}">
                <a16:creationId xmlns:a16="http://schemas.microsoft.com/office/drawing/2014/main" id="{E574974D-DC21-42F3-A77D-51E2139655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467" y="2735298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0">
            <a:hlinkClick r:id="" action="ppaction://noaction" highlightClick="1">
              <a:snd r:embed="rId10" name="O Come, O Come, Emmanuel.wav"/>
            </a:hlinkClick>
            <a:extLst>
              <a:ext uri="{FF2B5EF4-FFF2-40B4-BE49-F238E27FC236}">
                <a16:creationId xmlns:a16="http://schemas.microsoft.com/office/drawing/2014/main" id="{1356B209-BA86-43E2-B777-D92535D036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466" y="1917349"/>
            <a:ext cx="703177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 Rectángulo">
            <a:extLst>
              <a:ext uri="{FF2B5EF4-FFF2-40B4-BE49-F238E27FC236}">
                <a16:creationId xmlns:a16="http://schemas.microsoft.com/office/drawing/2014/main" id="{ED066981-8CA9-4478-9D69-5D8C0AAD6696}"/>
              </a:ext>
            </a:extLst>
          </p:cNvPr>
          <p:cNvSpPr/>
          <p:nvPr/>
        </p:nvSpPr>
        <p:spPr>
          <a:xfrm>
            <a:off x="0" y="6262798"/>
            <a:ext cx="1218546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D21379A-6579-40A1-AC2A-6766DEA87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1556792"/>
            <a:ext cx="3889728" cy="459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9">
            <a:extLst>
              <a:ext uri="{FF2B5EF4-FFF2-40B4-BE49-F238E27FC236}">
                <a16:creationId xmlns:a16="http://schemas.microsoft.com/office/drawing/2014/main" id="{F55DC152-1D2F-4C4E-9594-28AB86CF0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335" y="863325"/>
            <a:ext cx="821308" cy="82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9">
            <a:extLst>
              <a:ext uri="{FF2B5EF4-FFF2-40B4-BE49-F238E27FC236}">
                <a16:creationId xmlns:a16="http://schemas.microsoft.com/office/drawing/2014/main" id="{B875D0F2-DE40-43EB-9934-F458924FD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782" y="823932"/>
            <a:ext cx="821308" cy="82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6">
            <a:extLst>
              <a:ext uri="{FF2B5EF4-FFF2-40B4-BE49-F238E27FC236}">
                <a16:creationId xmlns:a16="http://schemas.microsoft.com/office/drawing/2014/main" id="{B3419B42-AC54-4831-96C3-D1E5848108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9840" y="1014287"/>
            <a:ext cx="523875" cy="42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6">
            <a:extLst>
              <a:ext uri="{FF2B5EF4-FFF2-40B4-BE49-F238E27FC236}">
                <a16:creationId xmlns:a16="http://schemas.microsoft.com/office/drawing/2014/main" id="{2336F80B-CE64-43DB-B235-D342A14082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680" y="1014287"/>
            <a:ext cx="523875" cy="42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>
            <a:extLst>
              <a:ext uri="{FF2B5EF4-FFF2-40B4-BE49-F238E27FC236}">
                <a16:creationId xmlns:a16="http://schemas.microsoft.com/office/drawing/2014/main" id="{A48C8253-812B-4BE1-BC84-17F168948B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930" y="1706326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>
            <a:extLst>
              <a:ext uri="{FF2B5EF4-FFF2-40B4-BE49-F238E27FC236}">
                <a16:creationId xmlns:a16="http://schemas.microsoft.com/office/drawing/2014/main" id="{B777024A-FE58-42FC-AB00-CCA4585262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937" y="1926153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>
            <a:extLst>
              <a:ext uri="{FF2B5EF4-FFF2-40B4-BE49-F238E27FC236}">
                <a16:creationId xmlns:a16="http://schemas.microsoft.com/office/drawing/2014/main" id="{586BFF59-91A2-4BC5-8358-5F75DAB694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702" y="4575099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>
            <a:extLst>
              <a:ext uri="{FF2B5EF4-FFF2-40B4-BE49-F238E27FC236}">
                <a16:creationId xmlns:a16="http://schemas.microsoft.com/office/drawing/2014/main" id="{4BDE68C8-F134-4CED-9472-4C981440A2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535" y="4796383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>
            <a:extLst>
              <a:ext uri="{FF2B5EF4-FFF2-40B4-BE49-F238E27FC236}">
                <a16:creationId xmlns:a16="http://schemas.microsoft.com/office/drawing/2014/main" id="{14CAC4CD-5096-4359-96B3-F815318911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9724" y="2176282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>
            <a:extLst>
              <a:ext uri="{FF2B5EF4-FFF2-40B4-BE49-F238E27FC236}">
                <a16:creationId xmlns:a16="http://schemas.microsoft.com/office/drawing/2014/main" id="{B7BEB0F8-273C-4698-BAA2-9EC827A91A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702" y="2878307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>
            <a:extLst>
              <a:ext uri="{FF2B5EF4-FFF2-40B4-BE49-F238E27FC236}">
                <a16:creationId xmlns:a16="http://schemas.microsoft.com/office/drawing/2014/main" id="{06965E2A-2550-4F8A-9D5B-FA34528F06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898" y="2749554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>
            <a:extLst>
              <a:ext uri="{FF2B5EF4-FFF2-40B4-BE49-F238E27FC236}">
                <a16:creationId xmlns:a16="http://schemas.microsoft.com/office/drawing/2014/main" id="{F6BE6F72-710F-4E1E-8AE8-02C107E024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982" y="3557986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>
            <a:extLst>
              <a:ext uri="{FF2B5EF4-FFF2-40B4-BE49-F238E27FC236}">
                <a16:creationId xmlns:a16="http://schemas.microsoft.com/office/drawing/2014/main" id="{8165DABF-1E5A-4EF8-8294-8C6E5CC05E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503" y="4435827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>
            <a:extLst>
              <a:ext uri="{FF2B5EF4-FFF2-40B4-BE49-F238E27FC236}">
                <a16:creationId xmlns:a16="http://schemas.microsoft.com/office/drawing/2014/main" id="{93FD6D19-5918-49EA-A7BE-1F133F33B9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469" y="5267292"/>
            <a:ext cx="50482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>
            <a:extLst>
              <a:ext uri="{FF2B5EF4-FFF2-40B4-BE49-F238E27FC236}">
                <a16:creationId xmlns:a16="http://schemas.microsoft.com/office/drawing/2014/main" id="{B2C5EAC6-F251-4E8D-9120-11269C60EF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884" y="5772117"/>
            <a:ext cx="398437" cy="39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8">
            <a:extLst>
              <a:ext uri="{FF2B5EF4-FFF2-40B4-BE49-F238E27FC236}">
                <a16:creationId xmlns:a16="http://schemas.microsoft.com/office/drawing/2014/main" id="{86EEF24F-50A7-452A-BFF4-70F5AEC876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196" y="5748951"/>
            <a:ext cx="398437" cy="39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>
            <a:extLst>
              <a:ext uri="{FF2B5EF4-FFF2-40B4-BE49-F238E27FC236}">
                <a16:creationId xmlns:a16="http://schemas.microsoft.com/office/drawing/2014/main" id="{CF1BEA50-1E60-4E6F-8D57-6F4612B4BC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019" y="5793897"/>
            <a:ext cx="398437" cy="39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7">
            <a:extLst>
              <a:ext uri="{FF2B5EF4-FFF2-40B4-BE49-F238E27FC236}">
                <a16:creationId xmlns:a16="http://schemas.microsoft.com/office/drawing/2014/main" id="{D45724FE-6B84-4C3F-AED7-91457B9550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611" y="1906536"/>
            <a:ext cx="481623" cy="60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6">
            <a:extLst>
              <a:ext uri="{FF2B5EF4-FFF2-40B4-BE49-F238E27FC236}">
                <a16:creationId xmlns:a16="http://schemas.microsoft.com/office/drawing/2014/main" id="{4D8964BF-89F0-4701-BFBB-AF3B448FA9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051" y="3666729"/>
            <a:ext cx="674687" cy="7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6">
            <a:extLst>
              <a:ext uri="{FF2B5EF4-FFF2-40B4-BE49-F238E27FC236}">
                <a16:creationId xmlns:a16="http://schemas.microsoft.com/office/drawing/2014/main" id="{99C46397-1D24-4776-BAE3-F8D49D4C80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173" y="2756837"/>
            <a:ext cx="398437" cy="46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8">
            <a:extLst>
              <a:ext uri="{FF2B5EF4-FFF2-40B4-BE49-F238E27FC236}">
                <a16:creationId xmlns:a16="http://schemas.microsoft.com/office/drawing/2014/main" id="{2E05DEB6-3E6B-4793-956D-FC9BF5FD4C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324" y="5748950"/>
            <a:ext cx="398437" cy="39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8">
            <a:extLst>
              <a:ext uri="{FF2B5EF4-FFF2-40B4-BE49-F238E27FC236}">
                <a16:creationId xmlns:a16="http://schemas.microsoft.com/office/drawing/2014/main" id="{B3A3C54F-4D6F-440E-8917-7A3F71AA3E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03" y="5784846"/>
            <a:ext cx="398437" cy="39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WordArt 72">
            <a:extLst>
              <a:ext uri="{FF2B5EF4-FFF2-40B4-BE49-F238E27FC236}">
                <a16:creationId xmlns:a16="http://schemas.microsoft.com/office/drawing/2014/main" id="{0132EA3F-FF1F-4BA5-BDB6-C06C13501E03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9384129" y="2756837"/>
            <a:ext cx="504825" cy="1543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sz="1200" b="1" kern="10" dirty="0">
                <a:solidFill>
                  <a:srgbClr val="FF0000"/>
                </a:solidFill>
                <a:cs typeface="Arial" panose="020B0604020202020204" pitchFamily="34" charset="0"/>
              </a:rPr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301954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Christmas Secret.wav"/>
          </p:stSnd>
        </p:sndAc>
      </p:transition>
    </mc:Choice>
    <mc:Fallback xmlns="">
      <p:transition spd="slow" advClick="0">
        <p:split orient="vert"/>
        <p:sndAc>
          <p:stSnd>
            <p:snd r:embed="rId18" name="Christmas Secr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</TotalTime>
  <Words>30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50</cp:revision>
  <dcterms:created xsi:type="dcterms:W3CDTF">2020-02-21T13:54:42Z</dcterms:created>
  <dcterms:modified xsi:type="dcterms:W3CDTF">2023-12-16T18:37:31Z</dcterms:modified>
</cp:coreProperties>
</file>