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21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F075B"/>
    <a:srgbClr val="F4D4E9"/>
    <a:srgbClr val="D454A6"/>
    <a:srgbClr val="FF66FF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13" Type="http://schemas.openxmlformats.org/officeDocument/2006/relationships/audio" Target="../media/audio6.wav"/><Relationship Id="rId18" Type="http://schemas.openxmlformats.org/officeDocument/2006/relationships/audio" Target="../media/audio11.wav"/><Relationship Id="rId3" Type="http://schemas.openxmlformats.org/officeDocument/2006/relationships/image" Target="../media/image1.jpeg"/><Relationship Id="rId21" Type="http://schemas.openxmlformats.org/officeDocument/2006/relationships/audio" Target="../media/audio14.wav"/><Relationship Id="rId7" Type="http://schemas.openxmlformats.org/officeDocument/2006/relationships/hyperlink" Target="http://www.yatata-blog.eu/" TargetMode="External"/><Relationship Id="rId12" Type="http://schemas.openxmlformats.org/officeDocument/2006/relationships/audio" Target="../media/audio5.wav"/><Relationship Id="rId17" Type="http://schemas.openxmlformats.org/officeDocument/2006/relationships/audio" Target="../media/audio10.wav"/><Relationship Id="rId25" Type="http://schemas.openxmlformats.org/officeDocument/2006/relationships/audio" Target="../media/audio1.wav"/><Relationship Id="rId2" Type="http://schemas.openxmlformats.org/officeDocument/2006/relationships/audio" Target="../media/audio1.wav"/><Relationship Id="rId16" Type="http://schemas.openxmlformats.org/officeDocument/2006/relationships/audio" Target="../media/audio9.wav"/><Relationship Id="rId20" Type="http://schemas.openxmlformats.org/officeDocument/2006/relationships/audio" Target="../media/audio13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4.wav"/><Relationship Id="rId24" Type="http://schemas.openxmlformats.org/officeDocument/2006/relationships/image" Target="../media/image7.gif"/><Relationship Id="rId5" Type="http://schemas.openxmlformats.org/officeDocument/2006/relationships/image" Target="../media/image3.jpeg"/><Relationship Id="rId15" Type="http://schemas.openxmlformats.org/officeDocument/2006/relationships/audio" Target="../media/audio8.wav"/><Relationship Id="rId23" Type="http://schemas.openxmlformats.org/officeDocument/2006/relationships/image" Target="../media/image6.png"/><Relationship Id="rId10" Type="http://schemas.openxmlformats.org/officeDocument/2006/relationships/audio" Target="../media/audio3.wav"/><Relationship Id="rId19" Type="http://schemas.openxmlformats.org/officeDocument/2006/relationships/audio" Target="../media/audio12.wav"/><Relationship Id="rId4" Type="http://schemas.openxmlformats.org/officeDocument/2006/relationships/image" Target="../media/image2.jpeg"/><Relationship Id="rId9" Type="http://schemas.openxmlformats.org/officeDocument/2006/relationships/image" Target="../media/image5.gif"/><Relationship Id="rId14" Type="http://schemas.openxmlformats.org/officeDocument/2006/relationships/audio" Target="../media/audio7.wav"/><Relationship Id="rId22" Type="http://schemas.openxmlformats.org/officeDocument/2006/relationships/audio" Target="../media/audio15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538E3D38-A6B7-4D33-9540-26ACBBA4224F}"/>
              </a:ext>
            </a:extLst>
          </p:cNvPr>
          <p:cNvSpPr/>
          <p:nvPr/>
        </p:nvSpPr>
        <p:spPr>
          <a:xfrm>
            <a:off x="-47625" y="6088839"/>
            <a:ext cx="91440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rgbClr val="7D1D6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www.yatata-blog.eu</a:t>
            </a:r>
            <a:r>
              <a:rPr lang="cs-CZ" sz="3200" b="1" spc="38" dirty="0">
                <a:ln w="11430"/>
                <a:solidFill>
                  <a:srgbClr val="7D1D6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200" b="1" spc="38" dirty="0">
              <a:ln w="11430"/>
              <a:solidFill>
                <a:srgbClr val="7D1D64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0C1BE060-6085-48B0-8767-153FE751AB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7705" y="795860"/>
            <a:ext cx="8468590" cy="5019060"/>
          </a:xfrm>
          <a:prstGeom prst="rect">
            <a:avLst/>
          </a:prstGeom>
          <a:noFill/>
          <a:ln w="317500">
            <a:pattFill prst="pct90">
              <a:fgClr>
                <a:srgbClr val="800080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12" name="3 Rectángulo">
            <a:extLst>
              <a:ext uri="{FF2B5EF4-FFF2-40B4-BE49-F238E27FC236}">
                <a16:creationId xmlns:a16="http://schemas.microsoft.com/office/drawing/2014/main" id="{6271601D-13DA-4FAE-88BF-BA8331816900}"/>
              </a:ext>
            </a:extLst>
          </p:cNvPr>
          <p:cNvSpPr/>
          <p:nvPr/>
        </p:nvSpPr>
        <p:spPr>
          <a:xfrm>
            <a:off x="-47625" y="966440"/>
            <a:ext cx="8806295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cs-CZ" sz="3600" b="1" spc="38" dirty="0">
                <a:ln w="11430"/>
                <a:solidFill>
                  <a:srgbClr val="AD237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Romantické  melodie :</a:t>
            </a:r>
            <a:endParaRPr lang="es-ES" sz="3600" b="1" spc="38" dirty="0">
              <a:ln w="11430"/>
              <a:solidFill>
                <a:srgbClr val="AD237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ockwell Extra Bold" panose="02060903040505020403" pitchFamily="18" charset="0"/>
            </a:endParaRPr>
          </a:p>
        </p:txBody>
      </p:sp>
      <p:pic>
        <p:nvPicPr>
          <p:cNvPr id="13" name="Picture 55">
            <a:hlinkClick r:id="" action="ppaction://noaction">
              <a:snd r:embed="rId8" name="Ernesto Cortazar -  Two candles for two hearts.wav"/>
            </a:hlinkClick>
            <a:extLst>
              <a:ext uri="{FF2B5EF4-FFF2-40B4-BE49-F238E27FC236}">
                <a16:creationId xmlns:a16="http://schemas.microsoft.com/office/drawing/2014/main" id="{02CD26B4-3236-4759-847B-AF192A9FD94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631" y="1649628"/>
            <a:ext cx="437417" cy="39698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5">
            <a:hlinkClick r:id="" action="ppaction://noaction">
              <a:snd r:embed="rId10" name="Ernesto Cortazar - Dancing on the clouds.wav"/>
            </a:hlinkClick>
            <a:extLst>
              <a:ext uri="{FF2B5EF4-FFF2-40B4-BE49-F238E27FC236}">
                <a16:creationId xmlns:a16="http://schemas.microsoft.com/office/drawing/2014/main" id="{0CBE2809-C5A1-45B5-9F84-4068F1571D6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944" y="4702045"/>
            <a:ext cx="437417" cy="39698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8F7AED47-9036-4908-9692-D2C0562D0D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079" y="5128365"/>
            <a:ext cx="115252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00" b="1" i="1" dirty="0">
                <a:solidFill>
                  <a:srgbClr val="6F075B"/>
                </a:solidFill>
              </a:rPr>
              <a:t>Dancing on </a:t>
            </a:r>
            <a:r>
              <a:rPr lang="cs-CZ" altLang="cs-CZ" sz="1000" b="1" i="1" dirty="0" err="1">
                <a:solidFill>
                  <a:srgbClr val="6F075B"/>
                </a:solidFill>
              </a:rPr>
              <a:t>the</a:t>
            </a:r>
            <a:r>
              <a:rPr lang="cs-CZ" altLang="cs-CZ" sz="1000" b="1" i="1" dirty="0">
                <a:solidFill>
                  <a:srgbClr val="6F075B"/>
                </a:solidFill>
              </a:rPr>
              <a:t> </a:t>
            </a:r>
            <a:r>
              <a:rPr lang="cs-CZ" altLang="cs-CZ" sz="1000" b="1" i="1" dirty="0" err="1">
                <a:solidFill>
                  <a:srgbClr val="6F075B"/>
                </a:solidFill>
              </a:rPr>
              <a:t>clouds</a:t>
            </a:r>
            <a:endParaRPr lang="nl-BE" altLang="cs-CZ" sz="1000" b="1" i="1" dirty="0">
              <a:solidFill>
                <a:srgbClr val="6F075B"/>
              </a:solidFill>
            </a:endParaRPr>
          </a:p>
        </p:txBody>
      </p:sp>
      <p:pic>
        <p:nvPicPr>
          <p:cNvPr id="16" name="Picture 55">
            <a:hlinkClick r:id="" action="ppaction://noaction">
              <a:snd r:embed="rId11" name="Ernesto Cortazar - A chaing of the winds.wav"/>
            </a:hlinkClick>
            <a:extLst>
              <a:ext uri="{FF2B5EF4-FFF2-40B4-BE49-F238E27FC236}">
                <a16:creationId xmlns:a16="http://schemas.microsoft.com/office/drawing/2014/main" id="{FB5D8944-DD37-487D-90DF-A7C5DE6D06E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944" y="3086636"/>
            <a:ext cx="437417" cy="39698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55">
            <a:hlinkClick r:id="" action="ppaction://noaction">
              <a:snd r:embed="rId12" name="Ernesto Cortazar - Autumn rose.wav"/>
            </a:hlinkClick>
            <a:extLst>
              <a:ext uri="{FF2B5EF4-FFF2-40B4-BE49-F238E27FC236}">
                <a16:creationId xmlns:a16="http://schemas.microsoft.com/office/drawing/2014/main" id="{CBEB1161-A293-4C29-A501-AF4614FDE7E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980" y="2381750"/>
            <a:ext cx="437417" cy="39698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55">
            <a:hlinkClick r:id="" action="ppaction://noaction">
              <a:snd r:embed="rId13" name="Ernesto Cortazar - Dying of love.wav"/>
            </a:hlinkClick>
            <a:extLst>
              <a:ext uri="{FF2B5EF4-FFF2-40B4-BE49-F238E27FC236}">
                <a16:creationId xmlns:a16="http://schemas.microsoft.com/office/drawing/2014/main" id="{1F8CF18B-B42D-49CA-9C57-E4B7F3965AE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632" y="3918343"/>
            <a:ext cx="437417" cy="39698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 Box 47">
            <a:extLst>
              <a:ext uri="{FF2B5EF4-FFF2-40B4-BE49-F238E27FC236}">
                <a16:creationId xmlns:a16="http://schemas.microsoft.com/office/drawing/2014/main" id="{A0AD8CB2-ED20-411B-A958-65647247D6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079" y="4338755"/>
            <a:ext cx="11525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00" b="1" i="1" dirty="0" err="1">
                <a:solidFill>
                  <a:srgbClr val="6F075B"/>
                </a:solidFill>
              </a:rPr>
              <a:t>Dying</a:t>
            </a:r>
            <a:r>
              <a:rPr lang="cs-CZ" altLang="cs-CZ" sz="1000" b="1" i="1" dirty="0">
                <a:solidFill>
                  <a:srgbClr val="6F075B"/>
                </a:solidFill>
              </a:rPr>
              <a:t> </a:t>
            </a:r>
            <a:r>
              <a:rPr lang="cs-CZ" altLang="cs-CZ" sz="1000" b="1" i="1" dirty="0" err="1">
                <a:solidFill>
                  <a:srgbClr val="6F075B"/>
                </a:solidFill>
              </a:rPr>
              <a:t>of</a:t>
            </a:r>
            <a:r>
              <a:rPr lang="cs-CZ" altLang="cs-CZ" sz="1000" b="1" i="1" dirty="0">
                <a:solidFill>
                  <a:srgbClr val="6F075B"/>
                </a:solidFill>
              </a:rPr>
              <a:t> love</a:t>
            </a:r>
            <a:endParaRPr lang="nl-BE" altLang="cs-CZ" sz="1000" b="1" i="1" dirty="0">
              <a:solidFill>
                <a:srgbClr val="6F075B"/>
              </a:solidFill>
            </a:endParaRPr>
          </a:p>
        </p:txBody>
      </p:sp>
      <p:sp>
        <p:nvSpPr>
          <p:cNvPr id="20" name="Text Box 47">
            <a:extLst>
              <a:ext uri="{FF2B5EF4-FFF2-40B4-BE49-F238E27FC236}">
                <a16:creationId xmlns:a16="http://schemas.microsoft.com/office/drawing/2014/main" id="{BC27D057-3CC6-4FEE-9772-4E7F686C7B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5820" y="3507048"/>
            <a:ext cx="160399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00" b="1" i="1" dirty="0">
                <a:solidFill>
                  <a:srgbClr val="6F075B"/>
                </a:solidFill>
              </a:rPr>
              <a:t>A </a:t>
            </a:r>
            <a:r>
              <a:rPr lang="cs-CZ" altLang="cs-CZ" sz="1000" b="1" i="1" dirty="0" err="1">
                <a:solidFill>
                  <a:srgbClr val="6F075B"/>
                </a:solidFill>
              </a:rPr>
              <a:t>chaing</a:t>
            </a:r>
            <a:r>
              <a:rPr lang="cs-CZ" altLang="cs-CZ" sz="1000" b="1" i="1" dirty="0">
                <a:solidFill>
                  <a:srgbClr val="6F075B"/>
                </a:solidFill>
              </a:rPr>
              <a:t> </a:t>
            </a:r>
            <a:r>
              <a:rPr lang="cs-CZ" altLang="cs-CZ" sz="1000" b="1" i="1" dirty="0" err="1">
                <a:solidFill>
                  <a:srgbClr val="6F075B"/>
                </a:solidFill>
              </a:rPr>
              <a:t>of</a:t>
            </a:r>
            <a:endParaRPr lang="cs-CZ" altLang="cs-CZ" sz="1000" b="1" i="1" dirty="0">
              <a:solidFill>
                <a:srgbClr val="6F075B"/>
              </a:solidFill>
            </a:endParaRPr>
          </a:p>
          <a:p>
            <a:pPr algn="ctr"/>
            <a:r>
              <a:rPr lang="cs-CZ" altLang="cs-CZ" sz="1000" b="1" i="1" dirty="0">
                <a:solidFill>
                  <a:srgbClr val="6F075B"/>
                </a:solidFill>
              </a:rPr>
              <a:t> </a:t>
            </a:r>
            <a:r>
              <a:rPr lang="cs-CZ" altLang="cs-CZ" sz="1000" b="1" i="1" dirty="0" err="1">
                <a:solidFill>
                  <a:srgbClr val="6F075B"/>
                </a:solidFill>
              </a:rPr>
              <a:t>the</a:t>
            </a:r>
            <a:r>
              <a:rPr lang="cs-CZ" altLang="cs-CZ" sz="1000" b="1" i="1" dirty="0">
                <a:solidFill>
                  <a:srgbClr val="6F075B"/>
                </a:solidFill>
              </a:rPr>
              <a:t> </a:t>
            </a:r>
            <a:r>
              <a:rPr lang="cs-CZ" altLang="cs-CZ" sz="1000" b="1" i="1" dirty="0" err="1">
                <a:solidFill>
                  <a:srgbClr val="6F075B"/>
                </a:solidFill>
              </a:rPr>
              <a:t>winds</a:t>
            </a:r>
            <a:endParaRPr lang="nl-BE" altLang="cs-CZ" sz="1000" b="1" i="1" dirty="0">
              <a:solidFill>
                <a:srgbClr val="6F075B"/>
              </a:solidFill>
            </a:endParaRPr>
          </a:p>
        </p:txBody>
      </p:sp>
      <p:sp>
        <p:nvSpPr>
          <p:cNvPr id="21" name="Text Box 47">
            <a:extLst>
              <a:ext uri="{FF2B5EF4-FFF2-40B4-BE49-F238E27FC236}">
                <a16:creationId xmlns:a16="http://schemas.microsoft.com/office/drawing/2014/main" id="{867443D0-1ACB-4891-ACD5-398640CC67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9667" y="2087991"/>
            <a:ext cx="12954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00" b="1" i="1" dirty="0" err="1">
                <a:solidFill>
                  <a:srgbClr val="6F075B"/>
                </a:solidFill>
              </a:rPr>
              <a:t>Two</a:t>
            </a:r>
            <a:r>
              <a:rPr lang="cs-CZ" altLang="cs-CZ" sz="1000" b="1" i="1" dirty="0">
                <a:solidFill>
                  <a:srgbClr val="6F075B"/>
                </a:solidFill>
              </a:rPr>
              <a:t> </a:t>
            </a:r>
            <a:r>
              <a:rPr lang="cs-CZ" altLang="cs-CZ" sz="1000" b="1" i="1" dirty="0" err="1">
                <a:solidFill>
                  <a:srgbClr val="6F075B"/>
                </a:solidFill>
              </a:rPr>
              <a:t>candles</a:t>
            </a:r>
            <a:endParaRPr lang="cs-CZ" altLang="cs-CZ" sz="1000" b="1" i="1" dirty="0">
              <a:solidFill>
                <a:srgbClr val="6F075B"/>
              </a:solidFill>
            </a:endParaRPr>
          </a:p>
          <a:p>
            <a:pPr algn="ctr"/>
            <a:endParaRPr lang="nl-BE" altLang="cs-CZ" sz="1000" b="1" i="1" dirty="0">
              <a:solidFill>
                <a:srgbClr val="6F075B"/>
              </a:solidFill>
            </a:endParaRPr>
          </a:p>
        </p:txBody>
      </p:sp>
      <p:sp>
        <p:nvSpPr>
          <p:cNvPr id="22" name="Text Box 47">
            <a:extLst>
              <a:ext uri="{FF2B5EF4-FFF2-40B4-BE49-F238E27FC236}">
                <a16:creationId xmlns:a16="http://schemas.microsoft.com/office/drawing/2014/main" id="{5605FCEA-D3BC-4382-856F-4F021839F0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0640" y="2799034"/>
            <a:ext cx="12954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00" b="1" i="1" dirty="0" err="1">
                <a:solidFill>
                  <a:srgbClr val="6F075B"/>
                </a:solidFill>
              </a:rPr>
              <a:t>Autumn</a:t>
            </a:r>
            <a:r>
              <a:rPr lang="cs-CZ" altLang="cs-CZ" sz="1000" b="1" i="1" dirty="0">
                <a:solidFill>
                  <a:srgbClr val="6F075B"/>
                </a:solidFill>
              </a:rPr>
              <a:t> rose</a:t>
            </a:r>
            <a:endParaRPr lang="nl-BE" altLang="cs-CZ" sz="1000" b="1" i="1" dirty="0">
              <a:solidFill>
                <a:srgbClr val="6F075B"/>
              </a:solidFill>
            </a:endParaRPr>
          </a:p>
        </p:txBody>
      </p:sp>
      <p:pic>
        <p:nvPicPr>
          <p:cNvPr id="23" name="Picture 55">
            <a:hlinkClick r:id="" action="ppaction://noaction">
              <a:snd r:embed="rId14" name="Ernesto Cortazar - Do not leave me.wav"/>
            </a:hlinkClick>
            <a:extLst>
              <a:ext uri="{FF2B5EF4-FFF2-40B4-BE49-F238E27FC236}">
                <a16:creationId xmlns:a16="http://schemas.microsoft.com/office/drawing/2014/main" id="{F69B4AF2-F7DC-4D20-9817-2D39FA1A334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1140" y="1660387"/>
            <a:ext cx="437417" cy="39698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5">
            <a:hlinkClick r:id="" action="ppaction://noaction">
              <a:snd r:embed="rId15" name="Ernesto Cortazar - Bertha.wav"/>
            </a:hlinkClick>
            <a:extLst>
              <a:ext uri="{FF2B5EF4-FFF2-40B4-BE49-F238E27FC236}">
                <a16:creationId xmlns:a16="http://schemas.microsoft.com/office/drawing/2014/main" id="{32B9AFF1-F859-43D1-B09F-389A183F80B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4638" y="3070966"/>
            <a:ext cx="437417" cy="39698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55">
            <a:hlinkClick r:id="" action="ppaction://noaction">
              <a:snd r:embed="rId2" name="Ernesto Cortazar - Emmanuelle.wav"/>
            </a:hlinkClick>
            <a:extLst>
              <a:ext uri="{FF2B5EF4-FFF2-40B4-BE49-F238E27FC236}">
                <a16:creationId xmlns:a16="http://schemas.microsoft.com/office/drawing/2014/main" id="{2152A4A7-5E49-4904-90F7-EB67AC0A0F2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1140" y="4702045"/>
            <a:ext cx="437417" cy="39698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55">
            <a:hlinkClick r:id="" action="ppaction://noaction">
              <a:snd r:embed="rId16" name="Ernesto Cortazar - Love spell.wav"/>
            </a:hlinkClick>
            <a:extLst>
              <a:ext uri="{FF2B5EF4-FFF2-40B4-BE49-F238E27FC236}">
                <a16:creationId xmlns:a16="http://schemas.microsoft.com/office/drawing/2014/main" id="{34221A7B-2E4C-4397-9562-DE03A8692AB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8859" y="2375486"/>
            <a:ext cx="437417" cy="39698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55">
            <a:hlinkClick r:id="" action="ppaction://noaction">
              <a:snd r:embed="rId17" name="Ernesto Cortazar - God sent me an angel.wav"/>
            </a:hlinkClick>
            <a:extLst>
              <a:ext uri="{FF2B5EF4-FFF2-40B4-BE49-F238E27FC236}">
                <a16:creationId xmlns:a16="http://schemas.microsoft.com/office/drawing/2014/main" id="{EAF9D629-2BA5-4695-97F7-2C5CB3129B9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4638" y="3945608"/>
            <a:ext cx="437417" cy="39698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 Box 47">
            <a:extLst>
              <a:ext uri="{FF2B5EF4-FFF2-40B4-BE49-F238E27FC236}">
                <a16:creationId xmlns:a16="http://schemas.microsoft.com/office/drawing/2014/main" id="{52921722-5C83-4889-8604-9001663050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86041" y="2100505"/>
            <a:ext cx="11525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00" b="1" i="1" dirty="0">
                <a:solidFill>
                  <a:srgbClr val="990033"/>
                </a:solidFill>
              </a:rPr>
              <a:t>A fiesta</a:t>
            </a:r>
            <a:endParaRPr lang="nl-BE" altLang="cs-CZ" sz="1000" b="1" i="1" dirty="0">
              <a:solidFill>
                <a:srgbClr val="990033"/>
              </a:solidFill>
            </a:endParaRP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9AD69C52-61CC-4FDA-A21F-B0F343A6C3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12325" y="3561236"/>
            <a:ext cx="11525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00" b="1" i="1" dirty="0" err="1">
                <a:solidFill>
                  <a:srgbClr val="6F075B"/>
                </a:solidFill>
              </a:rPr>
              <a:t>Bertha</a:t>
            </a:r>
            <a:endParaRPr lang="nl-BE" altLang="cs-CZ" sz="1000" b="1" i="1" dirty="0">
              <a:solidFill>
                <a:srgbClr val="6F075B"/>
              </a:solidFill>
            </a:endParaRPr>
          </a:p>
        </p:txBody>
      </p:sp>
      <p:sp>
        <p:nvSpPr>
          <p:cNvPr id="31" name="Text Box 47">
            <a:extLst>
              <a:ext uri="{FF2B5EF4-FFF2-40B4-BE49-F238E27FC236}">
                <a16:creationId xmlns:a16="http://schemas.microsoft.com/office/drawing/2014/main" id="{990FF27F-7950-4D6E-9EAE-326B03E755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84365" y="2004249"/>
            <a:ext cx="1267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00" b="1" i="1" dirty="0">
                <a:solidFill>
                  <a:srgbClr val="6F075B"/>
                </a:solidFill>
              </a:rPr>
              <a:t>Do not</a:t>
            </a:r>
          </a:p>
          <a:p>
            <a:pPr algn="ctr"/>
            <a:r>
              <a:rPr lang="cs-CZ" altLang="cs-CZ" sz="1000" b="1" i="1" dirty="0" err="1">
                <a:solidFill>
                  <a:srgbClr val="6F075B"/>
                </a:solidFill>
              </a:rPr>
              <a:t>leave</a:t>
            </a:r>
            <a:r>
              <a:rPr lang="cs-CZ" altLang="cs-CZ" sz="1000" b="1" i="1" dirty="0">
                <a:solidFill>
                  <a:srgbClr val="6F075B"/>
                </a:solidFill>
              </a:rPr>
              <a:t> </a:t>
            </a:r>
            <a:r>
              <a:rPr lang="cs-CZ" altLang="cs-CZ" sz="1000" b="1" i="1" dirty="0" err="1">
                <a:solidFill>
                  <a:srgbClr val="6F075B"/>
                </a:solidFill>
              </a:rPr>
              <a:t>me</a:t>
            </a:r>
            <a:endParaRPr lang="nl-BE" altLang="cs-CZ" sz="1000" b="1" i="1" dirty="0">
              <a:solidFill>
                <a:srgbClr val="6F075B"/>
              </a:solidFill>
            </a:endParaRPr>
          </a:p>
        </p:txBody>
      </p:sp>
      <p:sp>
        <p:nvSpPr>
          <p:cNvPr id="32" name="Text Box 47">
            <a:extLst>
              <a:ext uri="{FF2B5EF4-FFF2-40B4-BE49-F238E27FC236}">
                <a16:creationId xmlns:a16="http://schemas.microsoft.com/office/drawing/2014/main" id="{10C54F47-55B4-45D2-963A-260051284C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12324" y="4343680"/>
            <a:ext cx="11525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00" b="1" i="1" dirty="0" err="1">
                <a:solidFill>
                  <a:srgbClr val="6F075B"/>
                </a:solidFill>
              </a:rPr>
              <a:t>God</a:t>
            </a:r>
            <a:r>
              <a:rPr lang="cs-CZ" altLang="cs-CZ" sz="1000" b="1" i="1" dirty="0">
                <a:solidFill>
                  <a:srgbClr val="6F075B"/>
                </a:solidFill>
              </a:rPr>
              <a:t> </a:t>
            </a:r>
            <a:r>
              <a:rPr lang="cs-CZ" altLang="cs-CZ" sz="1000" b="1" i="1" dirty="0" err="1">
                <a:solidFill>
                  <a:srgbClr val="6F075B"/>
                </a:solidFill>
              </a:rPr>
              <a:t>sent</a:t>
            </a:r>
            <a:r>
              <a:rPr lang="cs-CZ" altLang="cs-CZ" sz="1000" b="1" i="1" dirty="0">
                <a:solidFill>
                  <a:srgbClr val="6F075B"/>
                </a:solidFill>
              </a:rPr>
              <a:t> </a:t>
            </a:r>
            <a:r>
              <a:rPr lang="cs-CZ" altLang="cs-CZ" sz="1000" b="1" i="1" dirty="0" err="1">
                <a:solidFill>
                  <a:srgbClr val="6F075B"/>
                </a:solidFill>
              </a:rPr>
              <a:t>me</a:t>
            </a:r>
            <a:endParaRPr lang="nl-BE" altLang="cs-CZ" sz="1000" b="1" i="1" dirty="0">
              <a:solidFill>
                <a:srgbClr val="6F075B"/>
              </a:solidFill>
            </a:endParaRPr>
          </a:p>
        </p:txBody>
      </p:sp>
      <p:pic>
        <p:nvPicPr>
          <p:cNvPr id="33" name="Picture 55">
            <a:hlinkClick r:id="" action="ppaction://noaction">
              <a:snd r:embed="rId18" name="Ernesto Cortazar - Eternal love affair.wav"/>
            </a:hlinkClick>
            <a:extLst>
              <a:ext uri="{FF2B5EF4-FFF2-40B4-BE49-F238E27FC236}">
                <a16:creationId xmlns:a16="http://schemas.microsoft.com/office/drawing/2014/main" id="{0D50B15B-189A-480B-A5F9-F9AC77AD520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0879" y="1647366"/>
            <a:ext cx="437417" cy="39698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55">
            <a:hlinkClick r:id="" action="ppaction://noaction">
              <a:snd r:embed="rId19" name="Ernesto Cortazar - A fiesta americana.wav"/>
            </a:hlinkClick>
            <a:extLst>
              <a:ext uri="{FF2B5EF4-FFF2-40B4-BE49-F238E27FC236}">
                <a16:creationId xmlns:a16="http://schemas.microsoft.com/office/drawing/2014/main" id="{77BDEDD5-3900-46ED-947E-C5C5DC8564F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008" y="1647366"/>
            <a:ext cx="437417" cy="39698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55">
            <a:hlinkClick r:id="" action="ppaction://noaction">
              <a:snd r:embed="rId20" name="Ernesto Cortazar - Aurora.wav"/>
            </a:hlinkClick>
            <a:extLst>
              <a:ext uri="{FF2B5EF4-FFF2-40B4-BE49-F238E27FC236}">
                <a16:creationId xmlns:a16="http://schemas.microsoft.com/office/drawing/2014/main" id="{DE5FBFE5-9C56-4F80-9451-A07186271B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9076" y="1647366"/>
            <a:ext cx="437417" cy="39698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55">
            <a:hlinkClick r:id="" action="ppaction://noaction">
              <a:snd r:embed="rId21" name="Ernesto Cortazar - Forever you and I.wav"/>
            </a:hlinkClick>
            <a:extLst>
              <a:ext uri="{FF2B5EF4-FFF2-40B4-BE49-F238E27FC236}">
                <a16:creationId xmlns:a16="http://schemas.microsoft.com/office/drawing/2014/main" id="{D6167083-5FDA-48D4-B3C7-E21B396B14C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209" y="1647366"/>
            <a:ext cx="437417" cy="39698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55">
            <a:hlinkClick r:id="" action="ppaction://noaction">
              <a:snd r:embed="rId22" name="Ernesto Cortazar - Fly with me.wav"/>
            </a:hlinkClick>
            <a:extLst>
              <a:ext uri="{FF2B5EF4-FFF2-40B4-BE49-F238E27FC236}">
                <a16:creationId xmlns:a16="http://schemas.microsoft.com/office/drawing/2014/main" id="{A012609B-5032-40DB-A42A-EF45C36242E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24" y="1650568"/>
            <a:ext cx="437417" cy="39698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Text Box 47">
            <a:extLst>
              <a:ext uri="{FF2B5EF4-FFF2-40B4-BE49-F238E27FC236}">
                <a16:creationId xmlns:a16="http://schemas.microsoft.com/office/drawing/2014/main" id="{641E70BF-1B0A-45D5-8F98-733806F9AF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6550" y="2775126"/>
            <a:ext cx="1131094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00" b="1" i="1" dirty="0">
                <a:solidFill>
                  <a:srgbClr val="6F075B"/>
                </a:solidFill>
              </a:rPr>
              <a:t>Love </a:t>
            </a:r>
            <a:endParaRPr lang="nl-BE" altLang="cs-CZ" sz="1000" b="1" i="1" dirty="0">
              <a:solidFill>
                <a:srgbClr val="6F075B"/>
              </a:solidFill>
            </a:endParaRPr>
          </a:p>
        </p:txBody>
      </p:sp>
      <p:sp>
        <p:nvSpPr>
          <p:cNvPr id="39" name="Text Box 47">
            <a:extLst>
              <a:ext uri="{FF2B5EF4-FFF2-40B4-BE49-F238E27FC236}">
                <a16:creationId xmlns:a16="http://schemas.microsoft.com/office/drawing/2014/main" id="{3EB25A1B-D9A6-40B9-8A6C-021911F996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40580" y="5140983"/>
            <a:ext cx="115252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 dirty="0">
                <a:solidFill>
                  <a:srgbClr val="990033"/>
                </a:solidFill>
              </a:rPr>
              <a:t>Emmanuelle</a:t>
            </a:r>
            <a:endParaRPr lang="nl-BE" altLang="cs-CZ" sz="1200" b="1" i="1" dirty="0">
              <a:solidFill>
                <a:srgbClr val="990033"/>
              </a:solidFill>
            </a:endParaRPr>
          </a:p>
        </p:txBody>
      </p:sp>
      <p:sp>
        <p:nvSpPr>
          <p:cNvPr id="40" name="Text Box 47">
            <a:extLst>
              <a:ext uri="{FF2B5EF4-FFF2-40B4-BE49-F238E27FC236}">
                <a16:creationId xmlns:a16="http://schemas.microsoft.com/office/drawing/2014/main" id="{74F1A7D2-BB13-475F-9FF6-AD8821C8BB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7303" y="2100849"/>
            <a:ext cx="11525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00" b="1" i="1" dirty="0">
                <a:solidFill>
                  <a:srgbClr val="6F075B"/>
                </a:solidFill>
              </a:rPr>
              <a:t>Aurora</a:t>
            </a:r>
            <a:endParaRPr lang="nl-BE" altLang="cs-CZ" sz="1000" b="1" i="1" dirty="0">
              <a:solidFill>
                <a:srgbClr val="6F075B"/>
              </a:solidFill>
            </a:endParaRPr>
          </a:p>
        </p:txBody>
      </p:sp>
      <p:sp>
        <p:nvSpPr>
          <p:cNvPr id="41" name="Text Box 47">
            <a:extLst>
              <a:ext uri="{FF2B5EF4-FFF2-40B4-BE49-F238E27FC236}">
                <a16:creationId xmlns:a16="http://schemas.microsoft.com/office/drawing/2014/main" id="{4A0F5A18-41E8-4E38-B49C-EF7A8532EF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78072" y="2068766"/>
            <a:ext cx="155486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00" b="1" i="1" dirty="0" err="1">
                <a:solidFill>
                  <a:srgbClr val="6F075B"/>
                </a:solidFill>
              </a:rPr>
              <a:t>Eternal</a:t>
            </a:r>
            <a:r>
              <a:rPr lang="cs-CZ" altLang="cs-CZ" sz="1000" b="1" i="1" dirty="0">
                <a:solidFill>
                  <a:srgbClr val="6F075B"/>
                </a:solidFill>
              </a:rPr>
              <a:t> love</a:t>
            </a:r>
            <a:endParaRPr lang="nl-BE" altLang="cs-CZ" sz="1000" b="1" i="1" dirty="0">
              <a:solidFill>
                <a:srgbClr val="6F075B"/>
              </a:solidFill>
            </a:endParaRPr>
          </a:p>
        </p:txBody>
      </p:sp>
      <p:sp>
        <p:nvSpPr>
          <p:cNvPr id="42" name="Text Box 47">
            <a:extLst>
              <a:ext uri="{FF2B5EF4-FFF2-40B4-BE49-F238E27FC236}">
                <a16:creationId xmlns:a16="http://schemas.microsoft.com/office/drawing/2014/main" id="{CF77F475-B571-4879-B7C1-F165BE3D213A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802756" y="2075681"/>
            <a:ext cx="11525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00" b="1" i="1" dirty="0" err="1">
                <a:solidFill>
                  <a:srgbClr val="6F075B"/>
                </a:solidFill>
              </a:rPr>
              <a:t>Fly</a:t>
            </a:r>
            <a:r>
              <a:rPr lang="cs-CZ" altLang="cs-CZ" sz="1000" b="1" i="1" dirty="0">
                <a:solidFill>
                  <a:srgbClr val="6F075B"/>
                </a:solidFill>
              </a:rPr>
              <a:t> </a:t>
            </a:r>
            <a:r>
              <a:rPr lang="cs-CZ" altLang="cs-CZ" sz="1000" b="1" i="1" dirty="0" err="1">
                <a:solidFill>
                  <a:srgbClr val="6F075B"/>
                </a:solidFill>
              </a:rPr>
              <a:t>with</a:t>
            </a:r>
            <a:r>
              <a:rPr lang="cs-CZ" altLang="cs-CZ" sz="1000" b="1" i="1" dirty="0">
                <a:solidFill>
                  <a:srgbClr val="6F075B"/>
                </a:solidFill>
              </a:rPr>
              <a:t> </a:t>
            </a:r>
            <a:r>
              <a:rPr lang="cs-CZ" altLang="cs-CZ" sz="1000" b="1" i="1" dirty="0" err="1">
                <a:solidFill>
                  <a:srgbClr val="6F075B"/>
                </a:solidFill>
              </a:rPr>
              <a:t>me</a:t>
            </a:r>
            <a:endParaRPr lang="nl-BE" altLang="cs-CZ" sz="1000" b="1" i="1" dirty="0">
              <a:solidFill>
                <a:srgbClr val="6F075B"/>
              </a:solidFill>
            </a:endParaRPr>
          </a:p>
        </p:txBody>
      </p:sp>
      <p:sp>
        <p:nvSpPr>
          <p:cNvPr id="43" name="Text Box 47">
            <a:extLst>
              <a:ext uri="{FF2B5EF4-FFF2-40B4-BE49-F238E27FC236}">
                <a16:creationId xmlns:a16="http://schemas.microsoft.com/office/drawing/2014/main" id="{BA770EFF-096C-4D81-914A-40D711F7D579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5861285" y="2081669"/>
            <a:ext cx="1008062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00" b="1" i="1" dirty="0" err="1">
                <a:solidFill>
                  <a:srgbClr val="6F075B"/>
                </a:solidFill>
              </a:rPr>
              <a:t>Forever</a:t>
            </a:r>
            <a:endParaRPr lang="cs-CZ" altLang="cs-CZ" sz="1000" b="1" i="1" dirty="0">
              <a:solidFill>
                <a:srgbClr val="6F075B"/>
              </a:solidFill>
            </a:endParaRPr>
          </a:p>
          <a:p>
            <a:pPr algn="ctr"/>
            <a:endParaRPr lang="nl-BE" altLang="cs-CZ" sz="1200" b="1" i="1" dirty="0">
              <a:solidFill>
                <a:srgbClr val="990033"/>
              </a:solidFill>
            </a:endParaRPr>
          </a:p>
        </p:txBody>
      </p:sp>
      <p:pic>
        <p:nvPicPr>
          <p:cNvPr id="44" name="Picture 8">
            <a:extLst>
              <a:ext uri="{FF2B5EF4-FFF2-40B4-BE49-F238E27FC236}">
                <a16:creationId xmlns:a16="http://schemas.microsoft.com/office/drawing/2014/main" id="{4C1DDDDB-D742-4705-91FF-E7B0E72B42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6788" y="2106196"/>
            <a:ext cx="5239002" cy="3548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7" name="Srdce 46">
            <a:extLst>
              <a:ext uri="{FF2B5EF4-FFF2-40B4-BE49-F238E27FC236}">
                <a16:creationId xmlns:a16="http://schemas.microsoft.com/office/drawing/2014/main" id="{9FE8B44B-0531-4BCD-A11F-D55885F8FAA6}"/>
              </a:ext>
            </a:extLst>
          </p:cNvPr>
          <p:cNvSpPr/>
          <p:nvPr/>
        </p:nvSpPr>
        <p:spPr>
          <a:xfrm>
            <a:off x="6088762" y="2471889"/>
            <a:ext cx="571413" cy="383031"/>
          </a:xfrm>
          <a:prstGeom prst="heart">
            <a:avLst/>
          </a:prstGeom>
          <a:solidFill>
            <a:srgbClr val="6F075B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Srdce 47">
            <a:extLst>
              <a:ext uri="{FF2B5EF4-FFF2-40B4-BE49-F238E27FC236}">
                <a16:creationId xmlns:a16="http://schemas.microsoft.com/office/drawing/2014/main" id="{4962A199-D9E8-4060-9BE9-8173E6263836}"/>
              </a:ext>
            </a:extLst>
          </p:cNvPr>
          <p:cNvSpPr/>
          <p:nvPr/>
        </p:nvSpPr>
        <p:spPr>
          <a:xfrm>
            <a:off x="2383745" y="2582176"/>
            <a:ext cx="705408" cy="549513"/>
          </a:xfrm>
          <a:prstGeom prst="heart">
            <a:avLst/>
          </a:prstGeom>
          <a:solidFill>
            <a:srgbClr val="6F075B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Text Box 8">
            <a:extLst>
              <a:ext uri="{FF2B5EF4-FFF2-40B4-BE49-F238E27FC236}">
                <a16:creationId xmlns:a16="http://schemas.microsoft.com/office/drawing/2014/main" id="{DA5F0CD8-84A3-4974-A021-D956B54935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47485" y="2704760"/>
            <a:ext cx="634120" cy="253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1050" b="1" dirty="0" err="1">
                <a:solidFill>
                  <a:schemeClr val="bg1"/>
                </a:solidFill>
                <a:cs typeface="Arial" panose="020B0604020202020204" pitchFamily="34" charset="0"/>
              </a:rPr>
              <a:t>yatata</a:t>
            </a:r>
            <a:endParaRPr lang="cs-CZ" altLang="cs-CZ" sz="105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50" name="Text Box 8">
            <a:extLst>
              <a:ext uri="{FF2B5EF4-FFF2-40B4-BE49-F238E27FC236}">
                <a16:creationId xmlns:a16="http://schemas.microsoft.com/office/drawing/2014/main" id="{4EA673E5-0373-45FF-959C-EC7D767865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30641" y="2540420"/>
            <a:ext cx="634120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900" b="1" dirty="0" err="1">
                <a:solidFill>
                  <a:schemeClr val="bg1"/>
                </a:solidFill>
                <a:cs typeface="Arial" panose="020B0604020202020204" pitchFamily="34" charset="0"/>
              </a:rPr>
              <a:t>yatata</a:t>
            </a:r>
            <a:endParaRPr lang="cs-CZ" altLang="cs-CZ" sz="9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51" name="Picture 63">
            <a:extLst>
              <a:ext uri="{FF2B5EF4-FFF2-40B4-BE49-F238E27FC236}">
                <a16:creationId xmlns:a16="http://schemas.microsoft.com/office/drawing/2014/main" id="{843D29B6-75CD-4170-92AB-49827BE06B2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6597" y="4369258"/>
            <a:ext cx="2089313" cy="1030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63">
            <a:extLst>
              <a:ext uri="{FF2B5EF4-FFF2-40B4-BE49-F238E27FC236}">
                <a16:creationId xmlns:a16="http://schemas.microsoft.com/office/drawing/2014/main" id="{86ED0539-A811-447C-B8DB-CA66BD16B66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2103" y="2429354"/>
            <a:ext cx="2234421" cy="1101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63">
            <a:extLst>
              <a:ext uri="{FF2B5EF4-FFF2-40B4-BE49-F238E27FC236}">
                <a16:creationId xmlns:a16="http://schemas.microsoft.com/office/drawing/2014/main" id="{32B9EF07-3C19-4603-A4EF-62E33DA8D2E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730" y="2472117"/>
            <a:ext cx="1902851" cy="1030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3 Rectángulo">
            <a:extLst>
              <a:ext uri="{FF2B5EF4-FFF2-40B4-BE49-F238E27FC236}">
                <a16:creationId xmlns:a16="http://schemas.microsoft.com/office/drawing/2014/main" id="{02F279C5-7652-47A9-9C79-2DE311CAD0D4}"/>
              </a:ext>
            </a:extLst>
          </p:cNvPr>
          <p:cNvSpPr/>
          <p:nvPr/>
        </p:nvSpPr>
        <p:spPr>
          <a:xfrm>
            <a:off x="3695910" y="4527466"/>
            <a:ext cx="3071319" cy="107721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cs-CZ" sz="28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Ernesto </a:t>
            </a:r>
          </a:p>
          <a:p>
            <a:pPr algn="ctr" eaLnBrk="1" hangingPunct="1">
              <a:defRPr/>
            </a:pPr>
            <a:r>
              <a:rPr lang="cs-CZ" sz="28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cs-CZ" sz="2800" b="1" spc="38" dirty="0" err="1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Cortazar</a:t>
            </a:r>
            <a:endParaRPr lang="es-ES" sz="28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ockwell Extra Bold" panose="020609030405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704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Ernesto Cortazar - Emmanuelle.wav"/>
          </p:stSnd>
        </p:sndAc>
      </p:transition>
    </mc:Choice>
    <mc:Fallback xmlns="">
      <p:transition spd="slow" advClick="0">
        <p:sndAc>
          <p:stSnd>
            <p:snd r:embed="rId25" name="Ernesto Cortazar - Emmanuelle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310</TotalTime>
  <Words>51</Words>
  <Application>Microsoft Office PowerPoint</Application>
  <PresentationFormat>Předvádění na obrazovce (4:3)</PresentationFormat>
  <Paragraphs>23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6" baseType="lpstr">
      <vt:lpstr>Arial</vt:lpstr>
      <vt:lpstr>Calibri</vt:lpstr>
      <vt:lpstr>Rockwell Extra Bold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88</cp:revision>
  <dcterms:created xsi:type="dcterms:W3CDTF">2020-02-21T13:54:42Z</dcterms:created>
  <dcterms:modified xsi:type="dcterms:W3CDTF">2021-11-04T17:15:49Z</dcterms:modified>
</cp:coreProperties>
</file>