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9" r:id="rId3"/>
    <p:sldId id="257" r:id="rId4"/>
    <p:sldId id="258" r:id="rId5"/>
    <p:sldId id="259" r:id="rId6"/>
    <p:sldId id="277" r:id="rId7"/>
    <p:sldId id="264" r:id="rId8"/>
    <p:sldId id="265" r:id="rId9"/>
    <p:sldId id="267" r:id="rId10"/>
    <p:sldId id="268" r:id="rId11"/>
    <p:sldId id="270" r:id="rId12"/>
    <p:sldId id="272" r:id="rId13"/>
    <p:sldId id="256" r:id="rId14"/>
    <p:sldId id="271" r:id="rId15"/>
    <p:sldId id="274" r:id="rId16"/>
    <p:sldId id="273" r:id="rId17"/>
    <p:sldId id="276" r:id="rId18"/>
    <p:sldId id="260" r:id="rId19"/>
    <p:sldId id="263" r:id="rId20"/>
    <p:sldId id="261" r:id="rId21"/>
    <p:sldId id="278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WzTpCPj86qVPXZnBrcerA==" hashData="uzU3qkYSbbcYFAl6pzMA0FtIsTbU6N3CxO2ANwz825sgDIimtrSFMuF3ZCscCOmh2NXjSHaaVM70RV29JFD+L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89" d="100"/>
          <a:sy n="89" d="100"/>
        </p:scale>
        <p:origin x="3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5C69D2-6186-4208-A796-BA3E03FB2B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0459116-33E3-413E-9599-23C05E1C7B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8EC9B4-1D59-422C-BA11-1CAF8859A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37953-E43A-4C32-B015-2F7857938C43}" type="datetimeFigureOut">
              <a:rPr lang="fr-FR" smtClean="0"/>
              <a:t>11/12/2023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F9353B-230F-4C8B-9094-042794810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029861-5336-4285-9496-5973C0C22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BADEC-6BF2-4558-92DB-FA8523246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70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F3339C-44C6-4B3F-A7C2-AEC87088A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B022E1-1765-4670-8E4E-FB48C6D3D0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BC6143-3CA5-4F4A-B427-EF2E31789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37953-E43A-4C32-B015-2F7857938C43}" type="datetimeFigureOut">
              <a:rPr lang="fr-FR" smtClean="0"/>
              <a:t>11/12/2023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BD6B3D-8E1D-41D6-BA03-602B5A7BD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5D45CC-F866-4A84-A6E1-9574D218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BADEC-6BF2-4558-92DB-FA8523246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0668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9BB285-FCFB-4523-8E87-E6C5CE6C2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96753A5-A3B7-41A3-983C-33C11967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4D71D6-5529-4B83-A72B-5CCCC5861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37953-E43A-4C32-B015-2F7857938C43}" type="datetimeFigureOut">
              <a:rPr lang="fr-FR" smtClean="0"/>
              <a:t>11/12/2023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24063C-C7FF-46EC-BB97-07D74A8C7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967B3F-CAF7-474E-8FE8-D9C81ABBD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BADEC-6BF2-4558-92DB-FA8523246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532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074221-CDF9-4441-88D5-81A08C76D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594D64-B981-43B9-AD68-651CBD4265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355278B-F1A1-4FFD-BD90-690A371016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5132643-C21C-4C9A-9692-054C3B65F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37953-E43A-4C32-B015-2F7857938C43}" type="datetimeFigureOut">
              <a:rPr lang="fr-FR" smtClean="0"/>
              <a:t>11/12/2023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618653A-9EC7-4794-BF32-F3519CAB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7842BC0-E150-4727-B3C3-4450C889D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BADEC-6BF2-4558-92DB-FA8523246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959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522973-2F86-45BC-A2F1-CF634E13A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2597BA9-CC7B-4182-A520-7520047CB2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3F3461E-B82C-4EBD-9914-97F7111B50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DAF3BC1-7DE9-4683-9F1F-305C526F00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4FBCA90-DF32-41D2-9F84-E4A721CD85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1E0B5AE-5664-4029-A90B-3AADB43D0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37953-E43A-4C32-B015-2F7857938C43}" type="datetimeFigureOut">
              <a:rPr lang="fr-FR" smtClean="0"/>
              <a:t>11/12/2023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5B52B52-6863-4CBA-B13E-5AC002A48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28D6AE5-0F52-42AE-B9B8-54F461AA0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BADEC-6BF2-4558-92DB-FA8523246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26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3946BE-6FAA-44BE-AE79-EFCE382B7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7780074-AE35-41EE-A1E1-71943918D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37953-E43A-4C32-B015-2F7857938C43}" type="datetimeFigureOut">
              <a:rPr lang="fr-FR" smtClean="0"/>
              <a:t>11/12/2023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C703C39-6D1D-49F0-A8C7-B3CD8618B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49D7DCD-D2D6-437F-B32D-141411523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BADEC-6BF2-4558-92DB-FA8523246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029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73A0EC0-CDF5-4F67-8CBE-E2EDF4516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37953-E43A-4C32-B015-2F7857938C43}" type="datetimeFigureOut">
              <a:rPr lang="fr-FR" smtClean="0"/>
              <a:t>11/12/2023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3F3C9B2-A74E-45ED-8F87-BF678B48D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1C9C03A-4FB3-4098-B1FB-DB9906B35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BADEC-6BF2-4558-92DB-FA8523246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48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E4C5FE-F0B4-49E6-A1E7-829757EF1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A4D3B4F-F446-4D4F-8D43-D697FCF008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E7C5212-C8E3-4E90-8865-6BE100969F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5090611-550D-4A24-8393-6F4BD1447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37953-E43A-4C32-B015-2F7857938C43}" type="datetimeFigureOut">
              <a:rPr lang="fr-FR" smtClean="0"/>
              <a:t>11/12/2023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CA19955-2339-48CB-B2D7-AAD29DD1A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9ABDF27-9A1F-4DE8-BE1E-3EBAD713F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BADEC-6BF2-4558-92DB-FA8523246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204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DD7FE8-AD37-469A-84FD-C00950777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2BBFF0C-7606-42C2-A242-1142E68721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7599112-EB00-44CC-8B9F-DE3E92390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689BF1A-C444-462A-8D64-08B39181E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37953-E43A-4C32-B015-2F7857938C43}" type="datetimeFigureOut">
              <a:rPr lang="fr-FR" smtClean="0"/>
              <a:t>11/12/2023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BE001D8-B128-4273-836C-1B14AA9ED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0045BE0-3FC4-4B90-91D7-A37335230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BADEC-6BF2-4558-92DB-FA8523246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934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55DA3B-31BE-4922-93DB-8060E0D40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5AD801B-3647-4D61-9CF6-1CDF893477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C240A3-EE1C-4FF1-8CA9-A532FB69B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37953-E43A-4C32-B015-2F7857938C43}" type="datetimeFigureOut">
              <a:rPr lang="fr-FR" smtClean="0"/>
              <a:t>11/12/2023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6D7DCA-8253-4535-853F-4C1DD03DE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A116C3-2DB2-45E4-9482-96BDB246F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BADEC-6BF2-4558-92DB-FA8523246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37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60FE419-5E8A-468D-A564-4319B2BD86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DA032FC-DC6B-41F8-9E8D-3F31B9EE41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640B06-7471-45D8-8A30-83B58D3B2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37953-E43A-4C32-B015-2F7857938C43}" type="datetimeFigureOut">
              <a:rPr lang="fr-FR" smtClean="0"/>
              <a:t>11/12/2023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26316B-3ECC-4629-BD7F-8F27A1D5E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86874F-A595-47A8-8E12-98AF80174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BADEC-6BF2-4558-92DB-FA8523246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5268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07B0DA7-5192-4C58-B7F9-E173DF63F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2C5E491-FC71-4BB0-AFAE-447F84D01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304B51-C595-4FD7-8EB1-8434D54190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37953-E43A-4C32-B015-2F7857938C43}" type="datetimeFigureOut">
              <a:rPr lang="fr-FR" smtClean="0"/>
              <a:t>11/12/2023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0AE30D-1B51-4863-A386-BF3FB26785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238A39-2FD7-4837-97FD-6B2BD63967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BADEC-6BF2-4558-92DB-FA8523246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7978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DC2F26-C67E-4EB6-A046-DA079BB26D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8000" y="297000"/>
            <a:ext cx="9396000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119EBE6-F5DE-AA68-040B-6C72D566F2A5}"/>
              </a:ext>
            </a:extLst>
          </p:cNvPr>
          <p:cNvSpPr txBox="1"/>
          <p:nvPr/>
        </p:nvSpPr>
        <p:spPr>
          <a:xfrm flipH="1">
            <a:off x="1761507" y="5670376"/>
            <a:ext cx="90324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Lorient Vous Présente Les Gorges Du Tarn</a:t>
            </a:r>
          </a:p>
        </p:txBody>
      </p:sp>
    </p:spTree>
    <p:extLst>
      <p:ext uri="{BB962C8B-B14F-4D97-AF65-F5344CB8AC3E}">
        <p14:creationId xmlns:p14="http://schemas.microsoft.com/office/powerpoint/2010/main" val="2761891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  <p:sndAc>
          <p:stSnd loop="1">
            <p:snd r:embed="rId2" name="Bonjour le Tarn (Aurélien et son orchestre).wav"/>
          </p:stSnd>
        </p:sndAc>
      </p:transition>
    </mc:Choice>
    <mc:Fallback>
      <p:transition spd="slow" advClick="0" advTm="9000">
        <p:fade/>
        <p:sndAc>
          <p:stSnd loop="1">
            <p:snd r:embed="rId2" name="Bonjour le Tarn (Aurélien et son orchestr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889349-0B4F-195C-C6D2-DB026C82D03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Tarn est une rivière du sud de la France. Il est, avec le Lot, l'un des principaux affluents de la Garonne. Le Tarn a donné son nom aux départements français du Tarn et de Tarn-et-Garonne</a:t>
            </a:r>
          </a:p>
        </p:txBody>
      </p:sp>
    </p:spTree>
    <p:extLst>
      <p:ext uri="{BB962C8B-B14F-4D97-AF65-F5344CB8AC3E}">
        <p14:creationId xmlns:p14="http://schemas.microsoft.com/office/powerpoint/2010/main" val="1322733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CBB92D-88D4-403A-8A95-9EA7660764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F8E9BB2-D0F3-49CC-8583-14C1AF52BFEE}"/>
              </a:ext>
            </a:extLst>
          </p:cNvPr>
          <p:cNvSpPr txBox="1"/>
          <p:nvPr/>
        </p:nvSpPr>
        <p:spPr>
          <a:xfrm>
            <a:off x="5363253" y="6027335"/>
            <a:ext cx="2769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Castelbouc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174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A18AFD-864C-4BD0-AB4D-5669E11D2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08660"/>
            <a:ext cx="9525000" cy="624840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AC8C39E-62A8-49A9-A0C3-3036984CDD1E}"/>
              </a:ext>
            </a:extLst>
          </p:cNvPr>
          <p:cNvSpPr txBox="1"/>
          <p:nvPr/>
        </p:nvSpPr>
        <p:spPr>
          <a:xfrm>
            <a:off x="4818192" y="6418507"/>
            <a:ext cx="2822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de la Caze</a:t>
            </a:r>
          </a:p>
        </p:txBody>
      </p:sp>
    </p:spTree>
    <p:extLst>
      <p:ext uri="{BB962C8B-B14F-4D97-AF65-F5344CB8AC3E}">
        <p14:creationId xmlns:p14="http://schemas.microsoft.com/office/powerpoint/2010/main" val="3278415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3ABA7C-6E02-45EF-A661-E626EE4212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2215" y="339659"/>
            <a:ext cx="4590000" cy="612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C416306-DDAF-48DB-86BD-BDFB3119A12B}"/>
              </a:ext>
            </a:extLst>
          </p:cNvPr>
          <p:cNvSpPr txBox="1"/>
          <p:nvPr/>
        </p:nvSpPr>
        <p:spPr>
          <a:xfrm>
            <a:off x="4843950" y="6056676"/>
            <a:ext cx="2888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de Prades</a:t>
            </a:r>
          </a:p>
        </p:txBody>
      </p:sp>
    </p:spTree>
    <p:extLst>
      <p:ext uri="{BB962C8B-B14F-4D97-AF65-F5344CB8AC3E}">
        <p14:creationId xmlns:p14="http://schemas.microsoft.com/office/powerpoint/2010/main" val="838602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CD7265-AC3E-458B-9EB3-12337C691F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908050"/>
            <a:ext cx="7620000" cy="50419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FC3E2E1-5EB6-44C9-B2CE-0B8777C9D3AA}"/>
              </a:ext>
            </a:extLst>
          </p:cNvPr>
          <p:cNvSpPr txBox="1"/>
          <p:nvPr/>
        </p:nvSpPr>
        <p:spPr>
          <a:xfrm>
            <a:off x="5304229" y="5949950"/>
            <a:ext cx="2107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Château de Prades</a:t>
            </a:r>
          </a:p>
        </p:txBody>
      </p:sp>
    </p:spTree>
    <p:extLst>
      <p:ext uri="{BB962C8B-B14F-4D97-AF65-F5344CB8AC3E}">
        <p14:creationId xmlns:p14="http://schemas.microsoft.com/office/powerpoint/2010/main" val="2640402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42793F-3DE1-443E-B9D6-49D2D0C00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C4A053B-6045-44F7-B70B-9705438431E6}"/>
              </a:ext>
            </a:extLst>
          </p:cNvPr>
          <p:cNvSpPr txBox="1"/>
          <p:nvPr/>
        </p:nvSpPr>
        <p:spPr>
          <a:xfrm>
            <a:off x="4701723" y="6129337"/>
            <a:ext cx="4002157" cy="461665"/>
          </a:xfrm>
          <a:prstGeom prst="rect">
            <a:avLst/>
          </a:prstGeom>
          <a:pattFill prst="pct90">
            <a:fgClr>
              <a:schemeClr val="accent3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/>
              <a:t>Canoë dans les gorges</a:t>
            </a:r>
          </a:p>
        </p:txBody>
      </p:sp>
    </p:spTree>
    <p:extLst>
      <p:ext uri="{BB962C8B-B14F-4D97-AF65-F5344CB8AC3E}">
        <p14:creationId xmlns:p14="http://schemas.microsoft.com/office/powerpoint/2010/main" val="3026543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B235EB-EB39-4EA5-A82A-7CCB1EC7D8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4E52567-DB57-4FB7-9957-2142920795F2}"/>
              </a:ext>
            </a:extLst>
          </p:cNvPr>
          <p:cNvSpPr txBox="1"/>
          <p:nvPr/>
        </p:nvSpPr>
        <p:spPr>
          <a:xfrm>
            <a:off x="4790941" y="6038262"/>
            <a:ext cx="3435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Gorges du Tarn</a:t>
            </a:r>
          </a:p>
        </p:txBody>
      </p:sp>
    </p:spTree>
    <p:extLst>
      <p:ext uri="{BB962C8B-B14F-4D97-AF65-F5344CB8AC3E}">
        <p14:creationId xmlns:p14="http://schemas.microsoft.com/office/powerpoint/2010/main" val="1544611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0BF8B7-3889-460D-857C-2E94ABE574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7639" y="443139"/>
            <a:ext cx="8752527" cy="60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0537D51-5BCF-418F-A490-9210AA2D24E4}"/>
              </a:ext>
            </a:extLst>
          </p:cNvPr>
          <p:cNvSpPr txBox="1"/>
          <p:nvPr/>
        </p:nvSpPr>
        <p:spPr>
          <a:xfrm>
            <a:off x="5206611" y="6030648"/>
            <a:ext cx="2226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Hauterives</a:t>
            </a:r>
          </a:p>
        </p:txBody>
      </p:sp>
    </p:spTree>
    <p:extLst>
      <p:ext uri="{BB962C8B-B14F-4D97-AF65-F5344CB8AC3E}">
        <p14:creationId xmlns:p14="http://schemas.microsoft.com/office/powerpoint/2010/main" val="569212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8E9DD2-DFFE-4BC8-B5EE-67B9C48A1F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0000" y="432000"/>
            <a:ext cx="7992000" cy="599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7289658-108E-4D87-9415-2606F6F0079B}"/>
              </a:ext>
            </a:extLst>
          </p:cNvPr>
          <p:cNvSpPr txBox="1"/>
          <p:nvPr/>
        </p:nvSpPr>
        <p:spPr>
          <a:xfrm>
            <a:off x="3382291" y="6056295"/>
            <a:ext cx="6096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Sablière, rochers surplombant les gorges</a:t>
            </a:r>
          </a:p>
        </p:txBody>
      </p:sp>
    </p:spTree>
    <p:extLst>
      <p:ext uri="{BB962C8B-B14F-4D97-AF65-F5344CB8AC3E}">
        <p14:creationId xmlns:p14="http://schemas.microsoft.com/office/powerpoint/2010/main" val="2191122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ADC570-B466-41DB-A53E-842C8B8A00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8179" y="505378"/>
            <a:ext cx="4680000" cy="5847243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7D55AF9-9ED7-4E2A-B880-8850E2B011B3}"/>
              </a:ext>
            </a:extLst>
          </p:cNvPr>
          <p:cNvSpPr txBox="1"/>
          <p:nvPr/>
        </p:nvSpPr>
        <p:spPr>
          <a:xfrm>
            <a:off x="4984123" y="5993987"/>
            <a:ext cx="3039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Pont de Saint </a:t>
            </a:r>
            <a:r>
              <a:rPr lang="fr-FR" sz="2400" b="1" dirty="0" err="1">
                <a:solidFill>
                  <a:schemeClr val="bg1"/>
                </a:solidFill>
              </a:rPr>
              <a:t>Chély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961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2B03F9-AB2B-4AF9-85EC-20544E8C4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780937"/>
            <a:ext cx="11304000" cy="529612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6CB8C57-8AA1-4D2C-8DA1-4EAA8088FC0D}"/>
              </a:ext>
            </a:extLst>
          </p:cNvPr>
          <p:cNvSpPr txBox="1"/>
          <p:nvPr/>
        </p:nvSpPr>
        <p:spPr>
          <a:xfrm>
            <a:off x="4210271" y="6205851"/>
            <a:ext cx="4492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Panorama de Sainte Énimie</a:t>
            </a:r>
          </a:p>
        </p:txBody>
      </p:sp>
    </p:spTree>
    <p:extLst>
      <p:ext uri="{BB962C8B-B14F-4D97-AF65-F5344CB8AC3E}">
        <p14:creationId xmlns:p14="http://schemas.microsoft.com/office/powerpoint/2010/main" val="4030789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89B8660-D118-4DA5-A586-89C931EC24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426" y="599712"/>
            <a:ext cx="8521148" cy="5658575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40A74C8-13AA-46E7-B116-A0D159EC366B}"/>
              </a:ext>
            </a:extLst>
          </p:cNvPr>
          <p:cNvSpPr txBox="1"/>
          <p:nvPr/>
        </p:nvSpPr>
        <p:spPr>
          <a:xfrm>
            <a:off x="4751371" y="6396335"/>
            <a:ext cx="35780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Pont de Sainte Énimie</a:t>
            </a:r>
          </a:p>
        </p:txBody>
      </p:sp>
    </p:spTree>
    <p:extLst>
      <p:ext uri="{BB962C8B-B14F-4D97-AF65-F5344CB8AC3E}">
        <p14:creationId xmlns:p14="http://schemas.microsoft.com/office/powerpoint/2010/main" val="1434545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82D054-D6FC-4062-8827-97EE14E6BB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916" y="368659"/>
            <a:ext cx="9184168" cy="6120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E444AA6-41B7-4C9D-B7A6-E3FC0C287BFB}"/>
              </a:ext>
            </a:extLst>
          </p:cNvPr>
          <p:cNvSpPr txBox="1"/>
          <p:nvPr/>
        </p:nvSpPr>
        <p:spPr>
          <a:xfrm>
            <a:off x="4758278" y="6026994"/>
            <a:ext cx="3458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Rue de Sainte Enimie</a:t>
            </a:r>
          </a:p>
        </p:txBody>
      </p:sp>
    </p:spTree>
    <p:extLst>
      <p:ext uri="{BB962C8B-B14F-4D97-AF65-F5344CB8AC3E}">
        <p14:creationId xmlns:p14="http://schemas.microsoft.com/office/powerpoint/2010/main" val="3862774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761A14-98FF-4C66-A4B3-1C2593662D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2000" y="445559"/>
            <a:ext cx="8928000" cy="596688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5D6B438-F7ED-48B0-A8FB-C8DDFAF858C9}"/>
              </a:ext>
            </a:extLst>
          </p:cNvPr>
          <p:cNvSpPr txBox="1"/>
          <p:nvPr/>
        </p:nvSpPr>
        <p:spPr>
          <a:xfrm>
            <a:off x="5686862" y="6040928"/>
            <a:ext cx="162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Rozier</a:t>
            </a:r>
          </a:p>
        </p:txBody>
      </p:sp>
    </p:spTree>
    <p:extLst>
      <p:ext uri="{BB962C8B-B14F-4D97-AF65-F5344CB8AC3E}">
        <p14:creationId xmlns:p14="http://schemas.microsoft.com/office/powerpoint/2010/main" val="3449839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F46C3A-4188-4094-9BA4-A59478A5C4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2000" y="418500"/>
            <a:ext cx="8028000" cy="6021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9C998B1-02F3-4FF8-9CF8-4E81BE2DE67D}"/>
              </a:ext>
            </a:extLst>
          </p:cNvPr>
          <p:cNvSpPr txBox="1"/>
          <p:nvPr/>
        </p:nvSpPr>
        <p:spPr>
          <a:xfrm>
            <a:off x="10449805" y="2685182"/>
            <a:ext cx="15404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Panorama hivernal des gorges depuis le Point Sme</a:t>
            </a:r>
          </a:p>
        </p:txBody>
      </p:sp>
    </p:spTree>
    <p:extLst>
      <p:ext uri="{BB962C8B-B14F-4D97-AF65-F5344CB8AC3E}">
        <p14:creationId xmlns:p14="http://schemas.microsoft.com/office/powerpoint/2010/main" val="2545154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78F9C2-A49E-4C48-93E9-4913706084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149" y="369000"/>
            <a:ext cx="10115702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1BEC6BE-0053-4433-BF2A-18541497ABFD}"/>
              </a:ext>
            </a:extLst>
          </p:cNvPr>
          <p:cNvSpPr txBox="1"/>
          <p:nvPr/>
        </p:nvSpPr>
        <p:spPr>
          <a:xfrm flipH="1">
            <a:off x="4937835" y="6051141"/>
            <a:ext cx="3644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Point Sublime</a:t>
            </a:r>
          </a:p>
        </p:txBody>
      </p:sp>
    </p:spTree>
    <p:extLst>
      <p:ext uri="{BB962C8B-B14F-4D97-AF65-F5344CB8AC3E}">
        <p14:creationId xmlns:p14="http://schemas.microsoft.com/office/powerpoint/2010/main" val="1709891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8FE6A20-5AF5-49D4-969B-51B1186216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5883F3-75D4-4CED-935A-1EE54AD0C21E}"/>
              </a:ext>
            </a:extLst>
          </p:cNvPr>
          <p:cNvSpPr txBox="1"/>
          <p:nvPr/>
        </p:nvSpPr>
        <p:spPr>
          <a:xfrm>
            <a:off x="3966694" y="6027335"/>
            <a:ext cx="4887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À proximité : Gorges de la Jonte</a:t>
            </a:r>
          </a:p>
        </p:txBody>
      </p:sp>
    </p:spTree>
    <p:extLst>
      <p:ext uri="{BB962C8B-B14F-4D97-AF65-F5344CB8AC3E}">
        <p14:creationId xmlns:p14="http://schemas.microsoft.com/office/powerpoint/2010/main" val="3853542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64C569-BB1A-4834-8BEC-2A27C48211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2286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9EB3928-351A-4D19-90D3-DBA23981890E}"/>
              </a:ext>
            </a:extLst>
          </p:cNvPr>
          <p:cNvSpPr txBox="1"/>
          <p:nvPr/>
        </p:nvSpPr>
        <p:spPr>
          <a:xfrm>
            <a:off x="2288985" y="6027335"/>
            <a:ext cx="8271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Rando Gorges de la Jonte : vases de Sèvres et de Chine</a:t>
            </a:r>
          </a:p>
        </p:txBody>
      </p:sp>
    </p:spTree>
    <p:extLst>
      <p:ext uri="{BB962C8B-B14F-4D97-AF65-F5344CB8AC3E}">
        <p14:creationId xmlns:p14="http://schemas.microsoft.com/office/powerpoint/2010/main" val="1283822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8E0E7F-931E-4641-8B0F-60A8A9EC37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181" y="369000"/>
            <a:ext cx="10083638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328B61-A01A-4ECD-A9EA-1BE85FA00820}"/>
              </a:ext>
            </a:extLst>
          </p:cNvPr>
          <p:cNvSpPr txBox="1"/>
          <p:nvPr/>
        </p:nvSpPr>
        <p:spPr>
          <a:xfrm>
            <a:off x="4057217" y="369000"/>
            <a:ext cx="6477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Gorges de la Jonte    les  vautours</a:t>
            </a:r>
          </a:p>
        </p:txBody>
      </p:sp>
    </p:spTree>
    <p:extLst>
      <p:ext uri="{BB962C8B-B14F-4D97-AF65-F5344CB8AC3E}">
        <p14:creationId xmlns:p14="http://schemas.microsoft.com/office/powerpoint/2010/main" val="3329479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2C8975-8838-4434-88EC-319E477E78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528" y="705000"/>
            <a:ext cx="8172000" cy="54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FDDE3FE-03A8-4327-BD12-1FAE96AC21D7}"/>
              </a:ext>
            </a:extLst>
          </p:cNvPr>
          <p:cNvSpPr txBox="1"/>
          <p:nvPr/>
        </p:nvSpPr>
        <p:spPr>
          <a:xfrm>
            <a:off x="970581" y="5805946"/>
            <a:ext cx="6838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FIN       Gorges du Tarn  en Lozère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314CA88-7BF9-0409-9D75-6F40F8029370}"/>
              </a:ext>
            </a:extLst>
          </p:cNvPr>
          <p:cNvSpPr txBox="1"/>
          <p:nvPr/>
        </p:nvSpPr>
        <p:spPr>
          <a:xfrm>
            <a:off x="2106720" y="0"/>
            <a:ext cx="8698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Tarn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933ED2C-3FF3-4604-CAC4-800DC1D916AE}"/>
              </a:ext>
            </a:extLst>
          </p:cNvPr>
          <p:cNvSpPr txBox="1"/>
          <p:nvPr/>
        </p:nvSpPr>
        <p:spPr>
          <a:xfrm>
            <a:off x="9169758" y="2653048"/>
            <a:ext cx="30222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C09CBD6-503F-9227-51F7-53C7D9870E21}"/>
              </a:ext>
            </a:extLst>
          </p:cNvPr>
          <p:cNvSpPr txBox="1"/>
          <p:nvPr/>
        </p:nvSpPr>
        <p:spPr>
          <a:xfrm>
            <a:off x="9826581" y="4113174"/>
            <a:ext cx="30222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67623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148</Words>
  <Application>Microsoft Office PowerPoint</Application>
  <PresentationFormat>Grand écran</PresentationFormat>
  <Paragraphs>24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14</cp:revision>
  <dcterms:created xsi:type="dcterms:W3CDTF">2021-05-12T19:58:24Z</dcterms:created>
  <dcterms:modified xsi:type="dcterms:W3CDTF">2023-12-11T08:25:36Z</dcterms:modified>
</cp:coreProperties>
</file>