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63"/>
  </p:notesMasterIdLst>
  <p:handoutMasterIdLst>
    <p:handoutMasterId r:id="rId64"/>
  </p:handoutMasterIdLst>
  <p:sldIdLst>
    <p:sldId id="256" r:id="rId3"/>
    <p:sldId id="437" r:id="rId4"/>
    <p:sldId id="438" r:id="rId5"/>
    <p:sldId id="439" r:id="rId6"/>
    <p:sldId id="440" r:id="rId7"/>
    <p:sldId id="257" r:id="rId8"/>
    <p:sldId id="325" r:id="rId9"/>
    <p:sldId id="436" r:id="rId10"/>
    <p:sldId id="319" r:id="rId11"/>
    <p:sldId id="326" r:id="rId12"/>
    <p:sldId id="369" r:id="rId13"/>
    <p:sldId id="355" r:id="rId14"/>
    <p:sldId id="365" r:id="rId15"/>
    <p:sldId id="447" r:id="rId16"/>
    <p:sldId id="446" r:id="rId17"/>
    <p:sldId id="349" r:id="rId18"/>
    <p:sldId id="419" r:id="rId19"/>
    <p:sldId id="350" r:id="rId20"/>
    <p:sldId id="352" r:id="rId21"/>
    <p:sldId id="353" r:id="rId22"/>
    <p:sldId id="354" r:id="rId23"/>
    <p:sldId id="422" r:id="rId24"/>
    <p:sldId id="444" r:id="rId25"/>
    <p:sldId id="421" r:id="rId26"/>
    <p:sldId id="409" r:id="rId27"/>
    <p:sldId id="417" r:id="rId28"/>
    <p:sldId id="445" r:id="rId29"/>
    <p:sldId id="290" r:id="rId30"/>
    <p:sldId id="407" r:id="rId31"/>
    <p:sldId id="408" r:id="rId32"/>
    <p:sldId id="368" r:id="rId33"/>
    <p:sldId id="362" r:id="rId34"/>
    <p:sldId id="406" r:id="rId35"/>
    <p:sldId id="405" r:id="rId36"/>
    <p:sldId id="415" r:id="rId37"/>
    <p:sldId id="418" r:id="rId38"/>
    <p:sldId id="292" r:id="rId39"/>
    <p:sldId id="367" r:id="rId40"/>
    <p:sldId id="398" r:id="rId41"/>
    <p:sldId id="424" r:id="rId42"/>
    <p:sldId id="399" r:id="rId43"/>
    <p:sldId id="425" r:id="rId44"/>
    <p:sldId id="426" r:id="rId45"/>
    <p:sldId id="432" r:id="rId46"/>
    <p:sldId id="433" r:id="rId47"/>
    <p:sldId id="411" r:id="rId48"/>
    <p:sldId id="423" r:id="rId49"/>
    <p:sldId id="430" r:id="rId50"/>
    <p:sldId id="401" r:id="rId51"/>
    <p:sldId id="282" r:id="rId52"/>
    <p:sldId id="309" r:id="rId53"/>
    <p:sldId id="327" r:id="rId54"/>
    <p:sldId id="281" r:id="rId55"/>
    <p:sldId id="442" r:id="rId56"/>
    <p:sldId id="434" r:id="rId57"/>
    <p:sldId id="403" r:id="rId58"/>
    <p:sldId id="441" r:id="rId59"/>
    <p:sldId id="449" r:id="rId60"/>
    <p:sldId id="448" r:id="rId61"/>
    <p:sldId id="267" r:id="rId62"/>
  </p:sldIdLst>
  <p:sldSz cx="10080625" cy="7559675"/>
  <p:notesSz cx="7104063" cy="10234613"/>
  <p:defaultTextStyle>
    <a:defPPr>
      <a:defRPr lang="fr-FR"/>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1F22"/>
    <a:srgbClr val="000000"/>
    <a:srgbClr val="FFFFFF"/>
    <a:srgbClr val="172C51"/>
    <a:srgbClr val="FF6600"/>
    <a:srgbClr val="ECEBDF"/>
    <a:srgbClr val="4472C4"/>
    <a:srgbClr val="99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94660"/>
  </p:normalViewPr>
  <p:slideViewPr>
    <p:cSldViewPr snapToGrid="0">
      <p:cViewPr varScale="1">
        <p:scale>
          <a:sx n="95" d="100"/>
          <a:sy n="95" d="100"/>
        </p:scale>
        <p:origin x="121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E3AB689C-0039-4123-BC46-DC1B2942FE44}"/>
              </a:ext>
            </a:extLst>
          </p:cNvPr>
          <p:cNvSpPr txBox="1">
            <a:spLocks noGrp="1"/>
          </p:cNvSpPr>
          <p:nvPr>
            <p:ph type="hdr" sz="quarter"/>
          </p:nvPr>
        </p:nvSpPr>
        <p:spPr>
          <a:xfrm>
            <a:off x="0" y="0"/>
            <a:ext cx="3082925" cy="511175"/>
          </a:xfrm>
          <a:prstGeom prst="rect">
            <a:avLst/>
          </a:prstGeom>
          <a:noFill/>
          <a:ln>
            <a:noFill/>
          </a:ln>
        </p:spPr>
        <p:txBody>
          <a:bodyPr vert="horz" wrap="none" lIns="85496" tIns="42739" rIns="85496" bIns="42739" anchor="t" anchorCtr="0" compatLnSpc="0">
            <a:noAutofit/>
          </a:bodyPr>
          <a:lstStyle>
            <a:lvl1pPr defTabSz="868588" eaLnBrk="1" fontAlgn="auto">
              <a:spcBef>
                <a:spcPts val="0"/>
              </a:spcBef>
              <a:spcAft>
                <a:spcPts val="0"/>
              </a:spcAft>
              <a:defRPr sz="1800" kern="0">
                <a:solidFill>
                  <a:srgbClr val="000000"/>
                </a:solidFill>
                <a:latin typeface="Arial" pitchFamily="18"/>
                <a:ea typeface="Microsoft YaHei" pitchFamily="2"/>
                <a:cs typeface="Arial" pitchFamily="2"/>
              </a:defRPr>
            </a:lvl1pPr>
          </a:lstStyle>
          <a:p>
            <a:pPr>
              <a:defRPr sz="1800" b="0" i="0" u="none" strike="noStrike" kern="0" cap="none" spc="0" baseline="0">
                <a:solidFill>
                  <a:srgbClr val="000000"/>
                </a:solidFill>
                <a:uFillTx/>
              </a:defRPr>
            </a:pPr>
            <a:endParaRPr lang="fr-FR"/>
          </a:p>
        </p:txBody>
      </p:sp>
      <p:sp>
        <p:nvSpPr>
          <p:cNvPr id="3" name="Espace réservé de la date 2">
            <a:extLst>
              <a:ext uri="{FF2B5EF4-FFF2-40B4-BE49-F238E27FC236}">
                <a16:creationId xmlns:a16="http://schemas.microsoft.com/office/drawing/2014/main" id="{CC58DAEA-14DC-42DB-B666-19A880973A4A}"/>
              </a:ext>
            </a:extLst>
          </p:cNvPr>
          <p:cNvSpPr txBox="1">
            <a:spLocks noGrp="1"/>
          </p:cNvSpPr>
          <p:nvPr>
            <p:ph type="dt" sz="quarter" idx="1"/>
          </p:nvPr>
        </p:nvSpPr>
        <p:spPr>
          <a:xfrm>
            <a:off x="4021138" y="0"/>
            <a:ext cx="3082925" cy="511175"/>
          </a:xfrm>
          <a:prstGeom prst="rect">
            <a:avLst/>
          </a:prstGeom>
          <a:noFill/>
          <a:ln>
            <a:noFill/>
          </a:ln>
        </p:spPr>
        <p:txBody>
          <a:bodyPr vert="horz" wrap="none" lIns="85496" tIns="42739" rIns="85496" bIns="42739" anchor="t" anchorCtr="0" compatLnSpc="0">
            <a:noAutofit/>
          </a:bodyPr>
          <a:lstStyle>
            <a:lvl1pPr defTabSz="868588" eaLnBrk="1" fontAlgn="auto">
              <a:spcBef>
                <a:spcPts val="0"/>
              </a:spcBef>
              <a:spcAft>
                <a:spcPts val="0"/>
              </a:spcAft>
              <a:defRPr sz="1800" kern="0">
                <a:solidFill>
                  <a:srgbClr val="000000"/>
                </a:solidFill>
                <a:latin typeface="Arial" pitchFamily="18"/>
                <a:ea typeface="Microsoft YaHei" pitchFamily="2"/>
                <a:cs typeface="Arial" pitchFamily="2"/>
              </a:defRPr>
            </a:lvl1pPr>
          </a:lstStyle>
          <a:p>
            <a:pPr>
              <a:defRPr sz="1800" b="0" i="0" u="none" strike="noStrike" kern="0" cap="none" spc="0" baseline="0">
                <a:solidFill>
                  <a:srgbClr val="000000"/>
                </a:solidFill>
                <a:uFillTx/>
              </a:defRPr>
            </a:pPr>
            <a:endParaRPr lang="fr-FR"/>
          </a:p>
        </p:txBody>
      </p:sp>
      <p:sp>
        <p:nvSpPr>
          <p:cNvPr id="4" name="Espace réservé du pied de page 3">
            <a:extLst>
              <a:ext uri="{FF2B5EF4-FFF2-40B4-BE49-F238E27FC236}">
                <a16:creationId xmlns:a16="http://schemas.microsoft.com/office/drawing/2014/main" id="{6DA826F9-B0C9-46D2-AD99-35D63C420BCC}"/>
              </a:ext>
            </a:extLst>
          </p:cNvPr>
          <p:cNvSpPr txBox="1">
            <a:spLocks noGrp="1"/>
          </p:cNvSpPr>
          <p:nvPr>
            <p:ph type="ftr" sz="quarter" idx="2"/>
          </p:nvPr>
        </p:nvSpPr>
        <p:spPr>
          <a:xfrm>
            <a:off x="0" y="9723438"/>
            <a:ext cx="3082925" cy="511175"/>
          </a:xfrm>
          <a:prstGeom prst="rect">
            <a:avLst/>
          </a:prstGeom>
          <a:noFill/>
          <a:ln>
            <a:noFill/>
          </a:ln>
        </p:spPr>
        <p:txBody>
          <a:bodyPr vert="horz" wrap="none" lIns="85496" tIns="42739" rIns="85496" bIns="42739" anchor="b" anchorCtr="0" compatLnSpc="0">
            <a:noAutofit/>
          </a:bodyPr>
          <a:lstStyle>
            <a:lvl1pPr defTabSz="868588" eaLnBrk="1" fontAlgn="auto">
              <a:spcBef>
                <a:spcPts val="0"/>
              </a:spcBef>
              <a:spcAft>
                <a:spcPts val="0"/>
              </a:spcAft>
              <a:defRPr sz="1800" kern="0">
                <a:solidFill>
                  <a:srgbClr val="000000"/>
                </a:solidFill>
                <a:latin typeface="Arial" pitchFamily="18"/>
                <a:ea typeface="Microsoft YaHei" pitchFamily="2"/>
                <a:cs typeface="Arial" pitchFamily="2"/>
              </a:defRPr>
            </a:lvl1pPr>
          </a:lstStyle>
          <a:p>
            <a:pPr>
              <a:defRPr sz="1800" b="0" i="0" u="none" strike="noStrike" kern="0" cap="none" spc="0" baseline="0">
                <a:solidFill>
                  <a:srgbClr val="000000"/>
                </a:solidFill>
                <a:uFillTx/>
              </a:defRPr>
            </a:pPr>
            <a:endParaRPr lang="fr-FR"/>
          </a:p>
        </p:txBody>
      </p:sp>
      <p:sp>
        <p:nvSpPr>
          <p:cNvPr id="5" name="Espace réservé du numéro de diapositive 4">
            <a:extLst>
              <a:ext uri="{FF2B5EF4-FFF2-40B4-BE49-F238E27FC236}">
                <a16:creationId xmlns:a16="http://schemas.microsoft.com/office/drawing/2014/main" id="{F1B9E0A9-AB92-4921-B1A6-F2C2277BE68F}"/>
              </a:ext>
            </a:extLst>
          </p:cNvPr>
          <p:cNvSpPr txBox="1">
            <a:spLocks noGrp="1"/>
          </p:cNvSpPr>
          <p:nvPr>
            <p:ph type="sldNum" sz="quarter" idx="3"/>
          </p:nvPr>
        </p:nvSpPr>
        <p:spPr>
          <a:xfrm>
            <a:off x="4021138" y="9723438"/>
            <a:ext cx="3082925" cy="511175"/>
          </a:xfrm>
          <a:prstGeom prst="rect">
            <a:avLst/>
          </a:prstGeom>
          <a:noFill/>
          <a:ln>
            <a:noFill/>
          </a:ln>
        </p:spPr>
        <p:txBody>
          <a:bodyPr vert="horz" wrap="none" lIns="85496" tIns="42739" rIns="85496" bIns="42739" anchor="b" anchorCtr="0" compatLnSpc="0">
            <a:noAutofit/>
          </a:bodyPr>
          <a:lstStyle>
            <a:lvl1pPr algn="r" defTabSz="868588" eaLnBrk="1" fontAlgn="auto">
              <a:spcBef>
                <a:spcPts val="0"/>
              </a:spcBef>
              <a:spcAft>
                <a:spcPts val="0"/>
              </a:spcAft>
              <a:defRPr sz="1800" kern="0">
                <a:solidFill>
                  <a:srgbClr val="000000"/>
                </a:solidFill>
                <a:latin typeface="Arial" pitchFamily="18"/>
                <a:ea typeface="Microsoft YaHei" pitchFamily="2"/>
                <a:cs typeface="Lucida Sans" pitchFamily="2"/>
              </a:defRPr>
            </a:lvl1pPr>
          </a:lstStyle>
          <a:p>
            <a:pPr>
              <a:defRPr sz="1800" b="0" i="0" u="none" strike="noStrike" kern="0" cap="none" spc="0" baseline="0">
                <a:solidFill>
                  <a:srgbClr val="000000"/>
                </a:solidFill>
                <a:uFillTx/>
              </a:defRPr>
            </a:pPr>
            <a:fld id="{E69E6F70-2578-4B23-9118-0C9EE3B1417C}" type="slidenum">
              <a:rPr lang="fr-FR"/>
              <a:pPr>
                <a:defRPr sz="1800" b="0" i="0" u="none" strike="noStrike" kern="0" cap="none" spc="0" baseline="0">
                  <a:solidFill>
                    <a:srgbClr val="000000"/>
                  </a:solidFill>
                  <a:uFillTx/>
                </a:defRPr>
              </a:pPr>
              <a:t>‹N°›</a:t>
            </a:fld>
            <a:endParaRPr lang="fr-F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2" name="Espace réservé de l'image des diapositives 1">
            <a:extLst>
              <a:ext uri="{FF2B5EF4-FFF2-40B4-BE49-F238E27FC236}">
                <a16:creationId xmlns:a16="http://schemas.microsoft.com/office/drawing/2014/main" id="{197262E8-3E82-4FE1-BDC9-7AB08572543D}"/>
              </a:ext>
            </a:extLst>
          </p:cNvPr>
          <p:cNvSpPr>
            <a:spLocks noGrp="1" noRot="1" noChangeAspect="1" noChangeArrowheads="1"/>
          </p:cNvSpPr>
          <p:nvPr>
            <p:ph type="sldImg" idx="2"/>
          </p:nvPr>
        </p:nvSpPr>
        <p:spPr bwMode="auto">
          <a:xfrm>
            <a:off x="993775" y="777875"/>
            <a:ext cx="5114925"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 name="Espace réservé des notes 2">
            <a:extLst>
              <a:ext uri="{FF2B5EF4-FFF2-40B4-BE49-F238E27FC236}">
                <a16:creationId xmlns:a16="http://schemas.microsoft.com/office/drawing/2014/main" id="{D6B9B025-83BB-4AE4-9B90-160FAB8214F6}"/>
              </a:ext>
            </a:extLst>
          </p:cNvPr>
          <p:cNvSpPr txBox="1">
            <a:spLocks noGrp="1"/>
          </p:cNvSpPr>
          <p:nvPr>
            <p:ph type="body" sz="quarter" idx="3"/>
          </p:nvPr>
        </p:nvSpPr>
        <p:spPr>
          <a:xfrm>
            <a:off x="711200" y="4860925"/>
            <a:ext cx="5681663" cy="4605338"/>
          </a:xfrm>
          <a:prstGeom prst="rect">
            <a:avLst/>
          </a:prstGeom>
          <a:noFill/>
          <a:ln>
            <a:noFill/>
          </a:ln>
        </p:spPr>
        <p:txBody>
          <a:bodyPr vert="horz" wrap="square" lIns="0" tIns="0" rIns="0" bIns="0" anchor="t" anchorCtr="0" compatLnSpc="1">
            <a:noAutofit/>
          </a:bodyPr>
          <a:lstStyle/>
          <a:p>
            <a:pPr lvl="0"/>
            <a:endParaRPr lang="fr-FR" noProof="0"/>
          </a:p>
        </p:txBody>
      </p:sp>
      <p:sp>
        <p:nvSpPr>
          <p:cNvPr id="4" name="Espace réservé de l'en-tête 3">
            <a:extLst>
              <a:ext uri="{FF2B5EF4-FFF2-40B4-BE49-F238E27FC236}">
                <a16:creationId xmlns:a16="http://schemas.microsoft.com/office/drawing/2014/main" id="{AD091FF8-9040-4B84-964F-CB1E7B09DC79}"/>
              </a:ext>
            </a:extLst>
          </p:cNvPr>
          <p:cNvSpPr txBox="1">
            <a:spLocks noGrp="1"/>
          </p:cNvSpPr>
          <p:nvPr>
            <p:ph type="hdr" sz="quarter"/>
          </p:nvPr>
        </p:nvSpPr>
        <p:spPr>
          <a:xfrm>
            <a:off x="0" y="0"/>
            <a:ext cx="3082925" cy="511175"/>
          </a:xfrm>
          <a:prstGeom prst="rect">
            <a:avLst/>
          </a:prstGeom>
          <a:noFill/>
          <a:ln>
            <a:noFill/>
          </a:ln>
        </p:spPr>
        <p:txBody>
          <a:bodyPr vert="horz" wrap="square" lIns="0" tIns="0" rIns="0" bIns="0" anchor="t" anchorCtr="0" compatLnSpc="1">
            <a:noAutofit/>
          </a:bodyPr>
          <a:lstStyle>
            <a:lvl1pPr marL="0" marR="0" lvl="0" indent="0" algn="l" defTabSz="868588" rtl="0" eaLnBrk="1" fontAlgn="auto" hangingPunct="0">
              <a:lnSpc>
                <a:spcPct val="100000"/>
              </a:lnSpc>
              <a:spcBef>
                <a:spcPts val="0"/>
              </a:spcBef>
              <a:spcAft>
                <a:spcPts val="0"/>
              </a:spcAft>
              <a:buNone/>
              <a:tabLst/>
              <a:defRPr lang="fr-FR" sz="23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5" name="Espace réservé de la date 4">
            <a:extLst>
              <a:ext uri="{FF2B5EF4-FFF2-40B4-BE49-F238E27FC236}">
                <a16:creationId xmlns:a16="http://schemas.microsoft.com/office/drawing/2014/main" id="{A150F6B1-2768-4AA3-BC89-3B3622395A16}"/>
              </a:ext>
            </a:extLst>
          </p:cNvPr>
          <p:cNvSpPr txBox="1">
            <a:spLocks noGrp="1"/>
          </p:cNvSpPr>
          <p:nvPr>
            <p:ph type="dt" idx="1"/>
          </p:nvPr>
        </p:nvSpPr>
        <p:spPr>
          <a:xfrm>
            <a:off x="4021138" y="0"/>
            <a:ext cx="3082925" cy="511175"/>
          </a:xfrm>
          <a:prstGeom prst="rect">
            <a:avLst/>
          </a:prstGeom>
          <a:noFill/>
          <a:ln>
            <a:noFill/>
          </a:ln>
        </p:spPr>
        <p:txBody>
          <a:bodyPr vert="horz" wrap="square" lIns="0" tIns="0" rIns="0" bIns="0" anchor="t" anchorCtr="0" compatLnSpc="1">
            <a:noAutofit/>
          </a:bodyPr>
          <a:lstStyle>
            <a:lvl1pPr marL="0" marR="0" lvl="0" indent="0" algn="l" defTabSz="868588" rtl="0" eaLnBrk="1" fontAlgn="auto" hangingPunct="0">
              <a:lnSpc>
                <a:spcPct val="100000"/>
              </a:lnSpc>
              <a:spcBef>
                <a:spcPts val="0"/>
              </a:spcBef>
              <a:spcAft>
                <a:spcPts val="0"/>
              </a:spcAft>
              <a:buNone/>
              <a:tabLst/>
              <a:defRPr lang="fr-FR" sz="23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6" name="Espace réservé du pied de page 5">
            <a:extLst>
              <a:ext uri="{FF2B5EF4-FFF2-40B4-BE49-F238E27FC236}">
                <a16:creationId xmlns:a16="http://schemas.microsoft.com/office/drawing/2014/main" id="{62E548D7-3904-461A-B2E6-87F695B1F9DE}"/>
              </a:ext>
            </a:extLst>
          </p:cNvPr>
          <p:cNvSpPr txBox="1">
            <a:spLocks noGrp="1"/>
          </p:cNvSpPr>
          <p:nvPr>
            <p:ph type="ftr" sz="quarter" idx="4"/>
          </p:nvPr>
        </p:nvSpPr>
        <p:spPr>
          <a:xfrm>
            <a:off x="0" y="9723438"/>
            <a:ext cx="3082925" cy="511175"/>
          </a:xfrm>
          <a:prstGeom prst="rect">
            <a:avLst/>
          </a:prstGeom>
          <a:noFill/>
          <a:ln>
            <a:noFill/>
          </a:ln>
        </p:spPr>
        <p:txBody>
          <a:bodyPr vert="horz" wrap="square" lIns="0" tIns="0" rIns="0" bIns="0" anchor="b" anchorCtr="0" compatLnSpc="1">
            <a:noAutofit/>
          </a:bodyPr>
          <a:lstStyle>
            <a:lvl1pPr marL="0" marR="0" lvl="0" indent="0" algn="l" defTabSz="868588" rtl="0" eaLnBrk="1" fontAlgn="auto" hangingPunct="0">
              <a:lnSpc>
                <a:spcPct val="100000"/>
              </a:lnSpc>
              <a:spcBef>
                <a:spcPts val="0"/>
              </a:spcBef>
              <a:spcAft>
                <a:spcPts val="0"/>
              </a:spcAft>
              <a:buNone/>
              <a:tabLst/>
              <a:defRPr lang="fr-FR" sz="23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7" name="Espace réservé du numéro de diapositive 6">
            <a:extLst>
              <a:ext uri="{FF2B5EF4-FFF2-40B4-BE49-F238E27FC236}">
                <a16:creationId xmlns:a16="http://schemas.microsoft.com/office/drawing/2014/main" id="{F55258A2-D5EE-4472-B3D7-C15DE5720C8F}"/>
              </a:ext>
            </a:extLst>
          </p:cNvPr>
          <p:cNvSpPr txBox="1">
            <a:spLocks noGrp="1"/>
          </p:cNvSpPr>
          <p:nvPr>
            <p:ph type="sldNum" sz="quarter" idx="5"/>
          </p:nvPr>
        </p:nvSpPr>
        <p:spPr>
          <a:xfrm>
            <a:off x="4021138" y="9723438"/>
            <a:ext cx="3082925" cy="511175"/>
          </a:xfrm>
          <a:prstGeom prst="rect">
            <a:avLst/>
          </a:prstGeom>
          <a:noFill/>
          <a:ln>
            <a:noFill/>
          </a:ln>
        </p:spPr>
        <p:txBody>
          <a:bodyPr vert="horz" wrap="square" lIns="0" tIns="0" rIns="0" bIns="0" anchor="b" anchorCtr="0" compatLnSpc="1">
            <a:noAutofit/>
          </a:bodyPr>
          <a:lstStyle>
            <a:lvl1pPr marL="0" marR="0" lvl="0" indent="0" algn="r" defTabSz="868588" rtl="0" eaLnBrk="1" fontAlgn="auto" hangingPunct="0">
              <a:lnSpc>
                <a:spcPct val="100000"/>
              </a:lnSpc>
              <a:spcBef>
                <a:spcPts val="0"/>
              </a:spcBef>
              <a:spcAft>
                <a:spcPts val="0"/>
              </a:spcAft>
              <a:buNone/>
              <a:tabLst/>
              <a:defRPr lang="fr-FR" sz="13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fld id="{3AFF647B-2140-4F19-BC12-3D3F6CCB3393}" type="slidenum">
              <a:rPr/>
              <a:pPr>
                <a:defRPr/>
              </a:pPr>
              <a:t>‹N°›</a:t>
            </a:fld>
            <a:endParaRPr/>
          </a:p>
        </p:txBody>
      </p:sp>
    </p:spTree>
  </p:cSld>
  <p:clrMap bg1="lt1" tx1="dk1" bg2="lt2" tx2="dk2" accent1="accent1" accent2="accent2" accent3="accent3" accent4="accent4" accent5="accent5" accent6="accent6" hlink="hlink" folHlink="folHlink"/>
  <p:notesStyle>
    <a:lvl1pPr marL="215900" indent="-215900" algn="l" rtl="0" eaLnBrk="0" fontAlgn="base" hangingPunct="0">
      <a:spcBef>
        <a:spcPct val="0"/>
      </a:spcBef>
      <a:spcAft>
        <a:spcPct val="0"/>
      </a:spcAft>
      <a:defRPr lang="fr-FR" sz="2000" kern="1200">
        <a:solidFill>
          <a:srgbClr val="000000"/>
        </a:solidFill>
        <a:latin typeface="Arial" pitchFamily="18"/>
        <a:ea typeface="Microsoft YaHei" pitchFamily="2"/>
        <a:cs typeface="Arial" pitchFamily="2"/>
      </a:defRPr>
    </a:lvl1pPr>
    <a:lvl2pPr marL="742950" indent="-285750" algn="l" rtl="0" eaLnBrk="0" fontAlgn="base" hangingPunct="0">
      <a:spcBef>
        <a:spcPct val="30000"/>
      </a:spcBef>
      <a:spcAft>
        <a:spcPct val="0"/>
      </a:spcAft>
      <a:defRPr sz="1200" kern="1200">
        <a:solidFill>
          <a:schemeClr val="tx1"/>
        </a:solidFill>
        <a:latin typeface="+mn-lt"/>
        <a:ea typeface="Microsoft YaHei" panose="020B0503020204020204" pitchFamily="34" charset="-122"/>
        <a:cs typeface="+mn-cs"/>
      </a:defRPr>
    </a:lvl2pPr>
    <a:lvl3pPr marL="1143000" indent="-228600" algn="l" rtl="0" eaLnBrk="0" fontAlgn="base" hangingPunct="0">
      <a:spcBef>
        <a:spcPct val="30000"/>
      </a:spcBef>
      <a:spcAft>
        <a:spcPct val="0"/>
      </a:spcAft>
      <a:defRPr sz="1200" kern="1200">
        <a:solidFill>
          <a:schemeClr val="tx1"/>
        </a:solidFill>
        <a:latin typeface="+mn-lt"/>
        <a:ea typeface="Microsoft YaHei" panose="020B0503020204020204" pitchFamily="34" charset="-122"/>
        <a:cs typeface="+mn-cs"/>
      </a:defRPr>
    </a:lvl3pPr>
    <a:lvl4pPr marL="1600200" indent="-228600" algn="l" rtl="0" eaLnBrk="0" fontAlgn="base" hangingPunct="0">
      <a:spcBef>
        <a:spcPct val="30000"/>
      </a:spcBef>
      <a:spcAft>
        <a:spcPct val="0"/>
      </a:spcAft>
      <a:defRPr sz="1200" kern="1200">
        <a:solidFill>
          <a:schemeClr val="tx1"/>
        </a:solidFill>
        <a:latin typeface="+mn-lt"/>
        <a:ea typeface="Microsoft YaHei" panose="020B0503020204020204" pitchFamily="34" charset="-122"/>
        <a:cs typeface="+mn-cs"/>
      </a:defRPr>
    </a:lvl4pPr>
    <a:lvl5pPr marL="2057400" indent="-228600" algn="l" rtl="0" eaLnBrk="0" fontAlgn="base" hangingPunct="0">
      <a:spcBef>
        <a:spcPct val="30000"/>
      </a:spcBef>
      <a:spcAft>
        <a:spcPct val="0"/>
      </a:spcAft>
      <a:defRPr sz="1200" kern="1200">
        <a:solidFill>
          <a:schemeClr val="tx1"/>
        </a:solidFill>
        <a:latin typeface="+mn-lt"/>
        <a:ea typeface="Microsoft YaHei"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D63D4932-8259-4769-B93C-30208453AF09}"/>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CE31226D-C786-4099-97C0-72BC2A91621F}"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1</a:t>
            </a:fld>
            <a:endParaRPr lang="fr-FR" sz="1300" kern="0">
              <a:solidFill>
                <a:srgbClr val="000000"/>
              </a:solidFill>
              <a:latin typeface="Times New Roman" pitchFamily="18"/>
              <a:ea typeface="Lucida Sans Unicode" pitchFamily="2"/>
              <a:cs typeface="Tahoma" pitchFamily="2"/>
            </a:endParaRPr>
          </a:p>
        </p:txBody>
      </p:sp>
      <p:sp>
        <p:nvSpPr>
          <p:cNvPr id="3" name="Espace réservé du numéro de diapositive 6">
            <a:extLst>
              <a:ext uri="{FF2B5EF4-FFF2-40B4-BE49-F238E27FC236}">
                <a16:creationId xmlns:a16="http://schemas.microsoft.com/office/drawing/2014/main" id="{BECE3951-37CA-4337-BD9A-2811D38C3CB1}"/>
              </a:ext>
            </a:extLst>
          </p:cNvPr>
          <p:cNvSpPr txBox="1"/>
          <p:nvPr/>
        </p:nvSpPr>
        <p:spPr>
          <a:xfrm>
            <a:off x="4021138" y="9723438"/>
            <a:ext cx="3082925" cy="511175"/>
          </a:xfrm>
          <a:prstGeom prst="rect">
            <a:avLst/>
          </a:prstGeom>
          <a:noFill/>
          <a:ln cap="flat">
            <a:noFill/>
          </a:ln>
        </p:spPr>
        <p:txBody>
          <a:bodyPr lIns="0" tIns="0" rIns="0" bIns="0" anchor="b" compatLnSpc="0"/>
          <a:lstStyle/>
          <a:p>
            <a:pPr algn="r" defTabSz="868588" eaLnBrk="1" fontAlgn="auto">
              <a:spcBef>
                <a:spcPts val="0"/>
              </a:spcBef>
              <a:spcAft>
                <a:spcPts val="0"/>
              </a:spcAft>
              <a:defRPr sz="1800" b="0" i="0" u="none" strike="noStrike" kern="0" cap="none" spc="0" baseline="0">
                <a:solidFill>
                  <a:srgbClr val="000000"/>
                </a:solidFill>
                <a:uFillTx/>
              </a:defRPr>
            </a:pPr>
            <a:fld id="{189E3C87-2985-4769-AEFD-8B0AB2FF9C1D}"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1</a:t>
            </a:fld>
            <a:endParaRPr lang="fr-FR" sz="1300" kern="0">
              <a:solidFill>
                <a:srgbClr val="000000"/>
              </a:solidFill>
              <a:latin typeface="Times New Roman" pitchFamily="18"/>
              <a:ea typeface="Lucida Sans Unicode" pitchFamily="2"/>
              <a:cs typeface="Tahoma" pitchFamily="2"/>
            </a:endParaRPr>
          </a:p>
        </p:txBody>
      </p:sp>
      <p:sp>
        <p:nvSpPr>
          <p:cNvPr id="8196" name="Espace réservé de l'image des diapositives 1">
            <a:extLst>
              <a:ext uri="{FF2B5EF4-FFF2-40B4-BE49-F238E27FC236}">
                <a16:creationId xmlns:a16="http://schemas.microsoft.com/office/drawing/2014/main" id="{11F5F5CD-E7A7-42D9-8AEF-E04AB50FE7FE}"/>
              </a:ext>
            </a:extLst>
          </p:cNvPr>
          <p:cNvSpPr>
            <a:spLocks noGrp="1" noRot="1" noChangeAspect="1" noTextEdit="1"/>
          </p:cNvSpPr>
          <p:nvPr>
            <p:ph type="sldImg"/>
          </p:nvPr>
        </p:nvSpPr>
        <p:spPr>
          <a:xfrm>
            <a:off x="993775" y="766763"/>
            <a:ext cx="5118100" cy="3838575"/>
          </a:xfrm>
          <a:solidFill>
            <a:srgbClr val="4472C4"/>
          </a:solidFill>
          <a:ln w="12600" cap="flat">
            <a:solidFill>
              <a:srgbClr val="2F528F"/>
            </a:solidFill>
            <a:miter lim="800000"/>
            <a:headEnd/>
            <a:tailEnd/>
          </a:ln>
        </p:spPr>
      </p:sp>
      <p:sp>
        <p:nvSpPr>
          <p:cNvPr id="8197" name="Espace réservé des notes 2">
            <a:extLst>
              <a:ext uri="{FF2B5EF4-FFF2-40B4-BE49-F238E27FC236}">
                <a16:creationId xmlns:a16="http://schemas.microsoft.com/office/drawing/2014/main" id="{B32E4E4D-714C-4991-890D-CEC33B5F3F00}"/>
              </a:ext>
            </a:extLst>
          </p:cNvPr>
          <p:cNvSpPr txBox="1">
            <a:spLocks noGrp="1" noChangeArrowheads="1"/>
          </p:cNvSpPr>
          <p:nvPr>
            <p:ph type="body" sz="quarter" idx="1"/>
          </p:nvPr>
        </p:nvSpPr>
        <p:spPr bwMode="auto">
          <a:xfrm>
            <a:off x="711200"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2</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2229128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3</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4060416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4</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3738150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5</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2457065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6</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7</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dirty="0">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4192025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8</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dirty="0">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884045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10</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3889496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25E46BF8-4818-4941-8E09-218D838E56CC}"/>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C29BAFC3-2C81-420A-9B5F-EB2ED1954E90}" type="slidenum">
              <a:rPr lang="fr-FR" kern="0">
                <a:solidFill>
                  <a:srgbClr val="000000"/>
                </a:solidFill>
                <a:latin typeface="Calibri"/>
              </a:rPr>
              <a:pPr algn="r" defTabSz="868588" eaLnBrk="1" fontAlgn="auto">
                <a:spcBef>
                  <a:spcPts val="0"/>
                </a:spcBef>
                <a:spcAft>
                  <a:spcPts val="0"/>
                </a:spcAft>
                <a:defRPr sz="1800" b="0" i="0" u="none" strike="noStrike" kern="0" cap="none" spc="0" baseline="0">
                  <a:solidFill>
                    <a:srgbClr val="000000"/>
                  </a:solidFill>
                  <a:uFillTx/>
                </a:defRPr>
              </a:pPr>
              <a:t>28</a:t>
            </a:fld>
            <a:endParaRPr lang="fr-FR" sz="1300" kern="0">
              <a:solidFill>
                <a:srgbClr val="000000"/>
              </a:solidFill>
              <a:latin typeface="Times New Roman" pitchFamily="18"/>
              <a:ea typeface="Lucida Sans Unicode" pitchFamily="2"/>
              <a:cs typeface="Tahoma" pitchFamily="2"/>
            </a:endParaRPr>
          </a:p>
        </p:txBody>
      </p:sp>
      <p:sp>
        <p:nvSpPr>
          <p:cNvPr id="12291" name="Espace réservé de l'image des diapositives 1">
            <a:extLst>
              <a:ext uri="{FF2B5EF4-FFF2-40B4-BE49-F238E27FC236}">
                <a16:creationId xmlns:a16="http://schemas.microsoft.com/office/drawing/2014/main" id="{C599B53F-33AF-44EC-BF19-4EE5C2E6B0B9}"/>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2292" name="Espace réservé des notes 2">
            <a:extLst>
              <a:ext uri="{FF2B5EF4-FFF2-40B4-BE49-F238E27FC236}">
                <a16:creationId xmlns:a16="http://schemas.microsoft.com/office/drawing/2014/main" id="{9D664881-9184-4C8D-A232-7E9F7D596F7B}"/>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a:defRPr/>
            </a:pPr>
            <a:fld id="{3AFF647B-2140-4F19-BC12-3D3F6CCB3393}" type="slidenum">
              <a:rPr lang="fr-FR" smtClean="0"/>
              <a:pPr>
                <a:defRPr/>
              </a:pPr>
              <a:t>39</a:t>
            </a:fld>
            <a:endParaRPr lang="fr-FR"/>
          </a:p>
        </p:txBody>
      </p:sp>
    </p:spTree>
    <p:extLst>
      <p:ext uri="{BB962C8B-B14F-4D97-AF65-F5344CB8AC3E}">
        <p14:creationId xmlns:p14="http://schemas.microsoft.com/office/powerpoint/2010/main" val="893760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a:defRPr/>
            </a:pPr>
            <a:fld id="{3AFF647B-2140-4F19-BC12-3D3F6CCB3393}" type="slidenum">
              <a:rPr lang="fr-FR" smtClean="0"/>
              <a:pPr>
                <a:defRPr/>
              </a:pPr>
              <a:t>48</a:t>
            </a:fld>
            <a:endParaRPr lang="fr-FR"/>
          </a:p>
        </p:txBody>
      </p:sp>
    </p:spTree>
    <p:extLst>
      <p:ext uri="{BB962C8B-B14F-4D97-AF65-F5344CB8AC3E}">
        <p14:creationId xmlns:p14="http://schemas.microsoft.com/office/powerpoint/2010/main" val="1971664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49</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3511751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52</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33199786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54</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854963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6B8EC711-75F4-465E-9068-C5F6C5E33AFD}"/>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3B68FD54-D480-4D26-825F-694EE81F5990}"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56</a:t>
            </a:fld>
            <a:endParaRPr lang="fr-FR" sz="1300" kern="0">
              <a:solidFill>
                <a:srgbClr val="000000"/>
              </a:solidFill>
              <a:latin typeface="Times New Roman" pitchFamily="18"/>
              <a:ea typeface="Lucida Sans Unicode" pitchFamily="2"/>
              <a:cs typeface="Tahoma" pitchFamily="2"/>
            </a:endParaRPr>
          </a:p>
        </p:txBody>
      </p:sp>
      <p:sp>
        <p:nvSpPr>
          <p:cNvPr id="10243" name="Espace réservé de l'image des diapositives 1">
            <a:extLst>
              <a:ext uri="{FF2B5EF4-FFF2-40B4-BE49-F238E27FC236}">
                <a16:creationId xmlns:a16="http://schemas.microsoft.com/office/drawing/2014/main" id="{A0E1865E-A696-4AF6-BE5D-0DC2A2B9920F}"/>
              </a:ext>
            </a:extLst>
          </p:cNvPr>
          <p:cNvSpPr>
            <a:spLocks noGrp="1" noRot="1" noChangeAspect="1" noTextEdit="1"/>
          </p:cNvSpPr>
          <p:nvPr>
            <p:ph type="sldImg"/>
          </p:nvPr>
        </p:nvSpPr>
        <p:spPr>
          <a:xfrm>
            <a:off x="993775" y="766763"/>
            <a:ext cx="5114925" cy="3836987"/>
          </a:xfrm>
          <a:solidFill>
            <a:srgbClr val="4472C4"/>
          </a:solidFill>
          <a:ln w="12600" cap="flat">
            <a:solidFill>
              <a:srgbClr val="2F528F"/>
            </a:solidFill>
            <a:miter lim="800000"/>
            <a:headEnd/>
            <a:tailEnd/>
          </a:ln>
        </p:spPr>
      </p:sp>
      <p:sp>
        <p:nvSpPr>
          <p:cNvPr id="10244" name="Espace réservé des notes 2">
            <a:extLst>
              <a:ext uri="{FF2B5EF4-FFF2-40B4-BE49-F238E27FC236}">
                <a16:creationId xmlns:a16="http://schemas.microsoft.com/office/drawing/2014/main" id="{8E235AA2-07DF-4396-ACC9-C2FB78A07F66}"/>
              </a:ext>
            </a:extLst>
          </p:cNvPr>
          <p:cNvSpPr txBox="1">
            <a:spLocks noGrp="1" noChangeArrowheads="1"/>
          </p:cNvSpPr>
          <p:nvPr>
            <p:ph type="body" sz="quarter" idx="1"/>
          </p:nvPr>
        </p:nvSpPr>
        <p:spPr bwMode="auto">
          <a:xfrm>
            <a:off x="709613" y="4860925"/>
            <a:ext cx="5683250" cy="30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spAutoFit/>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extLst>
      <p:ext uri="{BB962C8B-B14F-4D97-AF65-F5344CB8AC3E}">
        <p14:creationId xmlns:p14="http://schemas.microsoft.com/office/powerpoint/2010/main" val="9893350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6">
            <a:extLst>
              <a:ext uri="{FF2B5EF4-FFF2-40B4-BE49-F238E27FC236}">
                <a16:creationId xmlns:a16="http://schemas.microsoft.com/office/drawing/2014/main" id="{BB55350D-0BE4-48E6-BBAE-2F333C3D8A84}"/>
              </a:ext>
            </a:extLst>
          </p:cNvPr>
          <p:cNvSpPr txBox="1"/>
          <p:nvPr/>
        </p:nvSpPr>
        <p:spPr>
          <a:xfrm>
            <a:off x="4021138" y="9723438"/>
            <a:ext cx="3082925" cy="511175"/>
          </a:xfrm>
          <a:prstGeom prst="rect">
            <a:avLst/>
          </a:prstGeom>
          <a:noFill/>
          <a:ln cap="flat">
            <a:noFill/>
          </a:ln>
        </p:spPr>
        <p:txBody>
          <a:bodyPr lIns="0" tIns="0" rIns="0" bIns="0" anchor="b"/>
          <a:lstStyle/>
          <a:p>
            <a:pPr algn="r" defTabSz="868588" eaLnBrk="1" fontAlgn="auto">
              <a:spcBef>
                <a:spcPts val="0"/>
              </a:spcBef>
              <a:spcAft>
                <a:spcPts val="0"/>
              </a:spcAft>
              <a:defRPr sz="1800" b="0" i="0" u="none" strike="noStrike" kern="0" cap="none" spc="0" baseline="0">
                <a:solidFill>
                  <a:srgbClr val="000000"/>
                </a:solidFill>
                <a:uFillTx/>
              </a:defRPr>
            </a:pPr>
            <a:fld id="{5D81412E-B9D6-410F-B08E-9ED42553D92F}" type="slidenum">
              <a:rPr lang="fr-FR" sz="1300" kern="0">
                <a:solidFill>
                  <a:srgbClr val="000000"/>
                </a:solidFill>
                <a:latin typeface="Times New Roman" pitchFamily="18"/>
                <a:ea typeface="Lucida Sans Unicode" pitchFamily="2"/>
                <a:cs typeface="Tahoma" pitchFamily="2"/>
              </a:rPr>
              <a:pPr algn="r" defTabSz="868588" eaLnBrk="1" fontAlgn="auto">
                <a:spcBef>
                  <a:spcPts val="0"/>
                </a:spcBef>
                <a:spcAft>
                  <a:spcPts val="0"/>
                </a:spcAft>
                <a:defRPr sz="1800" b="0" i="0" u="none" strike="noStrike" kern="0" cap="none" spc="0" baseline="0">
                  <a:solidFill>
                    <a:srgbClr val="000000"/>
                  </a:solidFill>
                  <a:uFillTx/>
                </a:defRPr>
              </a:pPr>
              <a:t>60</a:t>
            </a:fld>
            <a:endParaRPr lang="fr-FR" sz="1300" kern="0">
              <a:solidFill>
                <a:srgbClr val="000000"/>
              </a:solidFill>
              <a:latin typeface="Times New Roman" pitchFamily="18"/>
              <a:ea typeface="Lucida Sans Unicode" pitchFamily="2"/>
              <a:cs typeface="Tahoma" pitchFamily="2"/>
            </a:endParaRPr>
          </a:p>
        </p:txBody>
      </p:sp>
      <p:sp>
        <p:nvSpPr>
          <p:cNvPr id="33795" name="Espace réservé de l'image des diapositives 1">
            <a:extLst>
              <a:ext uri="{FF2B5EF4-FFF2-40B4-BE49-F238E27FC236}">
                <a16:creationId xmlns:a16="http://schemas.microsoft.com/office/drawing/2014/main" id="{77F41D5A-C05A-4A23-8541-8C730030CEF7}"/>
              </a:ext>
            </a:extLst>
          </p:cNvPr>
          <p:cNvSpPr>
            <a:spLocks noGrp="1" noRot="1" noChangeAspect="1" noTextEdit="1"/>
          </p:cNvSpPr>
          <p:nvPr>
            <p:ph type="sldImg"/>
          </p:nvPr>
        </p:nvSpPr>
        <p:spPr>
          <a:solidFill>
            <a:srgbClr val="4472C4"/>
          </a:solidFill>
          <a:ln w="12600" cap="flat">
            <a:solidFill>
              <a:srgbClr val="2F528F"/>
            </a:solidFill>
            <a:miter lim="800000"/>
            <a:headEnd/>
            <a:tailEnd/>
          </a:ln>
        </p:spPr>
      </p:sp>
      <p:sp>
        <p:nvSpPr>
          <p:cNvPr id="33796" name="Espace réservé des notes 2">
            <a:extLst>
              <a:ext uri="{FF2B5EF4-FFF2-40B4-BE49-F238E27FC236}">
                <a16:creationId xmlns:a16="http://schemas.microsoft.com/office/drawing/2014/main" id="{54F0EC08-4CB6-483F-9951-560F045E4C26}"/>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fr-FR">
              <a:latin typeface="Arial" panose="020B0604020202020204" pitchFamily="34" charset="0"/>
              <a:ea typeface="Microsoft YaHei" panose="020B0503020204020204" pitchFamily="34" charset="-122"/>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txBox="1">
            <a:spLocks noGrp="1"/>
          </p:cNvSpPr>
          <p:nvPr>
            <p:ph type="ctrTitle"/>
          </p:nvPr>
        </p:nvSpPr>
        <p:spPr>
          <a:xfrm>
            <a:off x="1260363" y="1236597"/>
            <a:ext cx="7559637" cy="2631963"/>
          </a:xfrm>
        </p:spPr>
        <p:txBody>
          <a:bodyPr anchor="b"/>
          <a:lstStyle>
            <a:lvl1pPr>
              <a:defRPr sz="6000"/>
            </a:lvl1pPr>
          </a:lstStyle>
          <a:p>
            <a:pPr lvl="0"/>
            <a:r>
              <a:rPr lang="fr-FR"/>
              <a:t>Modifiez le style du titre</a:t>
            </a:r>
          </a:p>
        </p:txBody>
      </p:sp>
      <p:sp>
        <p:nvSpPr>
          <p:cNvPr id="3" name="Sous-titre 2"/>
          <p:cNvSpPr txBox="1">
            <a:spLocks noGrp="1"/>
          </p:cNvSpPr>
          <p:nvPr>
            <p:ph type="subTitle" idx="1"/>
          </p:nvPr>
        </p:nvSpPr>
        <p:spPr>
          <a:xfrm>
            <a:off x="1260363" y="3970443"/>
            <a:ext cx="7559637" cy="1825563"/>
          </a:xfrm>
        </p:spPr>
        <p:txBody>
          <a:bodyPr anchorCtr="1"/>
          <a:lstStyle>
            <a:lvl1pPr algn="ctr">
              <a:defRPr sz="2400"/>
            </a:lvl1pPr>
          </a:lstStyle>
          <a:p>
            <a:pPr lvl="0"/>
            <a:r>
              <a:rPr lang="fr-FR"/>
              <a:t>Modifiez le style des sous-titres du masque</a:t>
            </a:r>
          </a:p>
        </p:txBody>
      </p:sp>
      <p:sp>
        <p:nvSpPr>
          <p:cNvPr id="7" name="Espace réservé du texte 6"/>
          <p:cNvSpPr txBox="1">
            <a:spLocks noGrp="1"/>
          </p:cNvSpPr>
          <p:nvPr>
            <p:ph type="body" idx="4294967295"/>
          </p:nvPr>
        </p:nvSpPr>
        <p:spPr>
          <a:xfrm>
            <a:off x="503998" y="1768678"/>
            <a:ext cx="9072000" cy="4988884"/>
          </a:xfrm>
        </p:spPr>
        <p:txBody>
          <a:bodyPr/>
          <a:lstStyle>
            <a:lvl1pPr>
              <a:defRPr/>
            </a:lvl1pPr>
          </a:lstStyle>
          <a:p>
            <a:pPr lvl="0"/>
            <a:endParaRPr lang="fr-FR"/>
          </a:p>
        </p:txBody>
      </p:sp>
      <p:sp>
        <p:nvSpPr>
          <p:cNvPr id="5" name="Espace réservé de la date 3">
            <a:extLst>
              <a:ext uri="{FF2B5EF4-FFF2-40B4-BE49-F238E27FC236}">
                <a16:creationId xmlns:a16="http://schemas.microsoft.com/office/drawing/2014/main" id="{FD4F741F-14D2-4384-8773-B20542E15D42}"/>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C299A7C0-CF8F-4C29-86C3-B670DBEE77FF}"/>
              </a:ext>
            </a:extLst>
          </p:cNvPr>
          <p:cNvSpPr txBox="1">
            <a:spLocks noGrp="1"/>
          </p:cNvSpPr>
          <p:nvPr>
            <p:ph type="ftr" sz="quarter" idx="11"/>
          </p:nvPr>
        </p:nvSpPr>
        <p:spPr>
          <a:ln/>
        </p:spPr>
        <p:txBody>
          <a:bodyPr/>
          <a:lstStyle>
            <a:lvl1pPr>
              <a:defRPr/>
            </a:lvl1pPr>
          </a:lstStyle>
          <a:p>
            <a:pPr>
              <a:defRPr/>
            </a:pPr>
            <a:endParaRPr/>
          </a:p>
        </p:txBody>
      </p:sp>
      <p:sp>
        <p:nvSpPr>
          <p:cNvPr id="8" name="Espace réservé du numéro de diapositive 5">
            <a:extLst>
              <a:ext uri="{FF2B5EF4-FFF2-40B4-BE49-F238E27FC236}">
                <a16:creationId xmlns:a16="http://schemas.microsoft.com/office/drawing/2014/main" id="{521FDFA9-0658-4592-8477-7F69AA83346C}"/>
              </a:ext>
            </a:extLst>
          </p:cNvPr>
          <p:cNvSpPr txBox="1">
            <a:spLocks noGrp="1"/>
          </p:cNvSpPr>
          <p:nvPr>
            <p:ph type="sldNum" sz="quarter" idx="12"/>
          </p:nvPr>
        </p:nvSpPr>
        <p:spPr>
          <a:ln/>
        </p:spPr>
        <p:txBody>
          <a:bodyPr/>
          <a:lstStyle>
            <a:lvl1pPr>
              <a:defRPr/>
            </a:lvl1pPr>
          </a:lstStyle>
          <a:p>
            <a:pPr>
              <a:defRPr/>
            </a:pPr>
            <a:fld id="{068564B7-53DD-4AD2-81A6-EE5C50FC077D}" type="slidenum">
              <a:rPr/>
              <a:pPr>
                <a:defRPr/>
              </a:pPr>
              <a:t>‹N°›</a:t>
            </a:fld>
            <a:endParaRPr/>
          </a:p>
        </p:txBody>
      </p:sp>
    </p:spTree>
    <p:extLst>
      <p:ext uri="{BB962C8B-B14F-4D97-AF65-F5344CB8AC3E}">
        <p14:creationId xmlns:p14="http://schemas.microsoft.com/office/powerpoint/2010/main" val="681074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u contenu 2"/>
          <p:cNvSpPr txBox="1">
            <a:spLocks noGrp="1"/>
          </p:cNvSpPr>
          <p:nvPr>
            <p:ph type="title" idx="4294967295"/>
          </p:nvPr>
        </p:nvSpPr>
        <p:spPr>
          <a:xfrm>
            <a:off x="503998" y="1769043"/>
            <a:ext cx="9071643" cy="4989240"/>
          </a:xfrm>
        </p:spPr>
        <p:txBody>
          <a:bodyPr anchor="t"/>
          <a:lstStyle>
            <a:lvl1pPr>
              <a:spcAft>
                <a:spcPts val="1415"/>
              </a:spcAft>
              <a:defRPr sz="3200"/>
            </a:lvl1pPr>
          </a:lstStyle>
          <a:p>
            <a:pPr lvl="0"/>
            <a:r>
              <a:rPr lang="fr-FR"/>
              <a:t>Cliquez pour modifier les styles du texte du masque</a:t>
            </a:r>
            <a:br>
              <a:rPr lang="fr-FR"/>
            </a:br>
            <a:r>
              <a:rPr lang="fr-FR"/>
              <a:t>Deuxième niveau</a:t>
            </a:r>
            <a:br>
              <a:rPr lang="fr-FR"/>
            </a:br>
            <a:r>
              <a:rPr lang="fr-FR"/>
              <a:t>Troisième niveau</a:t>
            </a:r>
            <a:br>
              <a:rPr lang="fr-FR"/>
            </a:br>
            <a:r>
              <a:rPr lang="fr-FR"/>
              <a:t>Quatrième niveau</a:t>
            </a:r>
            <a:br>
              <a:rPr lang="fr-FR"/>
            </a:br>
            <a:r>
              <a:rPr lang="fr-FR"/>
              <a:t>Cinquième niveau</a:t>
            </a:r>
          </a:p>
        </p:txBody>
      </p:sp>
      <p:sp>
        <p:nvSpPr>
          <p:cNvPr id="4" name="Espace réservé de la date 3">
            <a:extLst>
              <a:ext uri="{FF2B5EF4-FFF2-40B4-BE49-F238E27FC236}">
                <a16:creationId xmlns:a16="http://schemas.microsoft.com/office/drawing/2014/main" id="{704AEC8D-EE85-4F72-AC2A-3AA60AB148A4}"/>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50EC8B77-D635-4A1F-B52B-3CE9F11D2368}"/>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6868E2D6-21A9-4E7D-A830-B39A20C6A18B}"/>
              </a:ext>
            </a:extLst>
          </p:cNvPr>
          <p:cNvSpPr txBox="1">
            <a:spLocks noGrp="1"/>
          </p:cNvSpPr>
          <p:nvPr>
            <p:ph type="sldNum" sz="quarter" idx="12"/>
          </p:nvPr>
        </p:nvSpPr>
        <p:spPr>
          <a:ln/>
        </p:spPr>
        <p:txBody>
          <a:bodyPr/>
          <a:lstStyle>
            <a:lvl1pPr>
              <a:defRPr/>
            </a:lvl1pPr>
          </a:lstStyle>
          <a:p>
            <a:pPr>
              <a:defRPr/>
            </a:pPr>
            <a:fld id="{729941B1-0679-4E64-A0E1-8905AE8A13D7}" type="slidenum">
              <a:rPr/>
              <a:pPr>
                <a:defRPr/>
              </a:pPr>
              <a:t>‹N°›</a:t>
            </a:fld>
            <a:endParaRPr/>
          </a:p>
        </p:txBody>
      </p:sp>
    </p:spTree>
    <p:extLst>
      <p:ext uri="{BB962C8B-B14F-4D97-AF65-F5344CB8AC3E}">
        <p14:creationId xmlns:p14="http://schemas.microsoft.com/office/powerpoint/2010/main" val="2690475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txBox="1">
            <a:spLocks noGrp="1"/>
          </p:cNvSpPr>
          <p:nvPr>
            <p:ph type="title"/>
          </p:nvPr>
        </p:nvSpPr>
        <p:spPr>
          <a:xfrm>
            <a:off x="687235" y="1884240"/>
            <a:ext cx="8694718" cy="3144959"/>
          </a:xfrm>
        </p:spPr>
        <p:txBody>
          <a:bodyPr anchor="b"/>
          <a:lstStyle>
            <a:lvl1pPr>
              <a:defRPr sz="6000"/>
            </a:lvl1pPr>
          </a:lstStyle>
          <a:p>
            <a:pPr lvl="0"/>
            <a:r>
              <a:rPr lang="fr-FR"/>
              <a:t>Modifiez le style du titre</a:t>
            </a:r>
          </a:p>
        </p:txBody>
      </p:sp>
      <p:sp>
        <p:nvSpPr>
          <p:cNvPr id="3" name="Espace réservé du texte 2"/>
          <p:cNvSpPr txBox="1">
            <a:spLocks noGrp="1"/>
          </p:cNvSpPr>
          <p:nvPr>
            <p:ph type="body" idx="1"/>
          </p:nvPr>
        </p:nvSpPr>
        <p:spPr>
          <a:xfrm>
            <a:off x="687235" y="5059439"/>
            <a:ext cx="8694718" cy="1652759"/>
          </a:xfrm>
        </p:spPr>
        <p:txBody>
          <a:bodyPr/>
          <a:lstStyle>
            <a:lvl1pPr>
              <a:defRPr sz="2400">
                <a:solidFill>
                  <a:srgbClr val="898989"/>
                </a:solidFill>
              </a:defRPr>
            </a:lvl1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B7112733-7460-4F85-BF3A-7D9516C286D0}"/>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709F37E9-6E84-41D6-83F4-B569759BEA98}"/>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68EC0ABF-6DAA-47D1-A2D7-77E60D51481E}"/>
              </a:ext>
            </a:extLst>
          </p:cNvPr>
          <p:cNvSpPr txBox="1">
            <a:spLocks noGrp="1"/>
          </p:cNvSpPr>
          <p:nvPr>
            <p:ph type="sldNum" sz="quarter" idx="12"/>
          </p:nvPr>
        </p:nvSpPr>
        <p:spPr>
          <a:ln/>
        </p:spPr>
        <p:txBody>
          <a:bodyPr/>
          <a:lstStyle>
            <a:lvl1pPr>
              <a:defRPr/>
            </a:lvl1pPr>
          </a:lstStyle>
          <a:p>
            <a:pPr>
              <a:defRPr/>
            </a:pPr>
            <a:fld id="{021558E3-4197-44E0-AF70-10C21FB8DFBA}" type="slidenum">
              <a:rPr/>
              <a:pPr>
                <a:defRPr/>
              </a:pPr>
              <a:t>‹N°›</a:t>
            </a:fld>
            <a:endParaRPr/>
          </a:p>
        </p:txBody>
      </p:sp>
    </p:spTree>
    <p:extLst>
      <p:ext uri="{BB962C8B-B14F-4D97-AF65-F5344CB8AC3E}">
        <p14:creationId xmlns:p14="http://schemas.microsoft.com/office/powerpoint/2010/main" val="3284420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u contenu 2"/>
          <p:cNvSpPr txBox="1">
            <a:spLocks noGrp="1"/>
          </p:cNvSpPr>
          <p:nvPr>
            <p:ph type="title" idx="4294967295"/>
          </p:nvPr>
        </p:nvSpPr>
        <p:spPr>
          <a:xfrm>
            <a:off x="503276" y="1768321"/>
            <a:ext cx="4459318" cy="4989597"/>
          </a:xfrm>
        </p:spPr>
        <p:txBody>
          <a:bodyPr anchor="t"/>
          <a:lstStyle>
            <a:lvl1pPr>
              <a:spcAft>
                <a:spcPts val="1415"/>
              </a:spcAft>
              <a:defRPr sz="3200"/>
            </a:lvl1pPr>
          </a:lstStyle>
          <a:p>
            <a:pPr lvl="0"/>
            <a:r>
              <a:rPr lang="fr-FR"/>
              <a:t>Cliquez pour modifier les styles du texte du masque</a:t>
            </a:r>
            <a:br>
              <a:rPr lang="fr-FR"/>
            </a:br>
            <a:r>
              <a:rPr lang="fr-FR"/>
              <a:t>Deuxième niveau</a:t>
            </a:r>
            <a:br>
              <a:rPr lang="fr-FR"/>
            </a:br>
            <a:r>
              <a:rPr lang="fr-FR"/>
              <a:t>Troisième niveau</a:t>
            </a:r>
            <a:br>
              <a:rPr lang="fr-FR"/>
            </a:br>
            <a:r>
              <a:rPr lang="fr-FR"/>
              <a:t>Quatrième niveau</a:t>
            </a:r>
            <a:br>
              <a:rPr lang="fr-FR"/>
            </a:br>
            <a:r>
              <a:rPr lang="fr-FR"/>
              <a:t>Cinquième niveau</a:t>
            </a:r>
          </a:p>
        </p:txBody>
      </p:sp>
      <p:sp>
        <p:nvSpPr>
          <p:cNvPr id="4" name="Espace réservé du contenu 3"/>
          <p:cNvSpPr txBox="1">
            <a:spLocks noGrp="1"/>
          </p:cNvSpPr>
          <p:nvPr>
            <p:ph type="title" idx="4294967295"/>
          </p:nvPr>
        </p:nvSpPr>
        <p:spPr>
          <a:xfrm>
            <a:off x="5114879" y="1768321"/>
            <a:ext cx="4460763" cy="4989597"/>
          </a:xfrm>
        </p:spPr>
        <p:txBody>
          <a:bodyPr anchor="t"/>
          <a:lstStyle>
            <a:lvl1pPr>
              <a:spcAft>
                <a:spcPts val="1415"/>
              </a:spcAft>
              <a:defRPr sz="3200"/>
            </a:lvl1pPr>
          </a:lstStyle>
          <a:p>
            <a:pPr lvl="0"/>
            <a:r>
              <a:rPr lang="fr-FR"/>
              <a:t>Cliquez pour modifier les styles du texte du masque</a:t>
            </a:r>
            <a:br>
              <a:rPr lang="fr-FR"/>
            </a:br>
            <a:r>
              <a:rPr lang="fr-FR"/>
              <a:t>Deuxième niveau</a:t>
            </a:r>
            <a:br>
              <a:rPr lang="fr-FR"/>
            </a:br>
            <a:r>
              <a:rPr lang="fr-FR"/>
              <a:t>Troisième niveau</a:t>
            </a:r>
            <a:br>
              <a:rPr lang="fr-FR"/>
            </a:br>
            <a:r>
              <a:rPr lang="fr-FR"/>
              <a:t>Quatrième niveau</a:t>
            </a:r>
            <a:br>
              <a:rPr lang="fr-FR"/>
            </a:br>
            <a:r>
              <a:rPr lang="fr-FR"/>
              <a:t>Cinquième niveau</a:t>
            </a:r>
          </a:p>
        </p:txBody>
      </p:sp>
      <p:sp>
        <p:nvSpPr>
          <p:cNvPr id="5" name="Espace réservé de la date 3">
            <a:extLst>
              <a:ext uri="{FF2B5EF4-FFF2-40B4-BE49-F238E27FC236}">
                <a16:creationId xmlns:a16="http://schemas.microsoft.com/office/drawing/2014/main" id="{7129983C-3868-4CF7-86CA-A40DCD47F565}"/>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0D34C129-1AAA-49FF-A3C6-591DEB0A1690}"/>
              </a:ext>
            </a:extLst>
          </p:cNvPr>
          <p:cNvSpPr txBox="1">
            <a:spLocks noGrp="1"/>
          </p:cNvSpPr>
          <p:nvPr>
            <p:ph type="ftr" sz="quarter" idx="11"/>
          </p:nvPr>
        </p:nvSpPr>
        <p:spPr>
          <a:ln/>
        </p:spPr>
        <p:txBody>
          <a:bodyPr/>
          <a:lstStyle>
            <a:lvl1pPr>
              <a:defRPr/>
            </a:lvl1pPr>
          </a:lstStyle>
          <a:p>
            <a:pPr>
              <a:defRPr/>
            </a:pPr>
            <a:endParaRPr/>
          </a:p>
        </p:txBody>
      </p:sp>
      <p:sp>
        <p:nvSpPr>
          <p:cNvPr id="7" name="Espace réservé du numéro de diapositive 5">
            <a:extLst>
              <a:ext uri="{FF2B5EF4-FFF2-40B4-BE49-F238E27FC236}">
                <a16:creationId xmlns:a16="http://schemas.microsoft.com/office/drawing/2014/main" id="{BCDCE018-57C4-4B7D-9B2C-AAD76455383F}"/>
              </a:ext>
            </a:extLst>
          </p:cNvPr>
          <p:cNvSpPr txBox="1">
            <a:spLocks noGrp="1"/>
          </p:cNvSpPr>
          <p:nvPr>
            <p:ph type="sldNum" sz="quarter" idx="12"/>
          </p:nvPr>
        </p:nvSpPr>
        <p:spPr>
          <a:ln/>
        </p:spPr>
        <p:txBody>
          <a:bodyPr/>
          <a:lstStyle>
            <a:lvl1pPr>
              <a:defRPr/>
            </a:lvl1pPr>
          </a:lstStyle>
          <a:p>
            <a:pPr>
              <a:defRPr/>
            </a:pPr>
            <a:fld id="{11620B20-94A1-4AA4-8556-2685A389FD8A}" type="slidenum">
              <a:rPr/>
              <a:pPr>
                <a:defRPr/>
              </a:pPr>
              <a:t>‹N°›</a:t>
            </a:fld>
            <a:endParaRPr/>
          </a:p>
        </p:txBody>
      </p:sp>
    </p:spTree>
    <p:extLst>
      <p:ext uri="{BB962C8B-B14F-4D97-AF65-F5344CB8AC3E}">
        <p14:creationId xmlns:p14="http://schemas.microsoft.com/office/powerpoint/2010/main" val="2281142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txBox="1">
            <a:spLocks noGrp="1"/>
          </p:cNvSpPr>
          <p:nvPr>
            <p:ph type="title"/>
          </p:nvPr>
        </p:nvSpPr>
        <p:spPr>
          <a:xfrm>
            <a:off x="693718" y="403195"/>
            <a:ext cx="8694718" cy="1460516"/>
          </a:xfrm>
        </p:spPr>
        <p:txBody>
          <a:bodyPr/>
          <a:lstStyle>
            <a:lvl1pPr>
              <a:defRPr/>
            </a:lvl1pPr>
          </a:lstStyle>
          <a:p>
            <a:pPr lvl="0"/>
            <a:r>
              <a:rPr lang="fr-FR"/>
              <a:t>Modifiez le style du titre</a:t>
            </a:r>
          </a:p>
        </p:txBody>
      </p:sp>
      <p:sp>
        <p:nvSpPr>
          <p:cNvPr id="3" name="Espace réservé du texte 2"/>
          <p:cNvSpPr txBox="1">
            <a:spLocks noGrp="1"/>
          </p:cNvSpPr>
          <p:nvPr>
            <p:ph type="body" idx="1"/>
          </p:nvPr>
        </p:nvSpPr>
        <p:spPr>
          <a:xfrm>
            <a:off x="693718" y="1852556"/>
            <a:ext cx="4265639" cy="907916"/>
          </a:xfrm>
        </p:spPr>
        <p:txBody>
          <a:bodyPr anchor="b"/>
          <a:lstStyle>
            <a:lvl1pPr>
              <a:defRPr sz="2400" b="1"/>
            </a:lvl1pPr>
          </a:lstStyle>
          <a:p>
            <a:pPr lvl="0"/>
            <a:r>
              <a:rPr lang="fr-FR"/>
              <a:t>Cliquez pour modifier les styles du texte du masque</a:t>
            </a:r>
          </a:p>
        </p:txBody>
      </p:sp>
      <p:sp>
        <p:nvSpPr>
          <p:cNvPr id="4" name="Espace réservé du contenu 3"/>
          <p:cNvSpPr txBox="1">
            <a:spLocks noGrp="1"/>
          </p:cNvSpPr>
          <p:nvPr>
            <p:ph type="title" idx="4294967295"/>
          </p:nvPr>
        </p:nvSpPr>
        <p:spPr>
          <a:xfrm>
            <a:off x="693718" y="2760838"/>
            <a:ext cx="4265639" cy="4062240"/>
          </a:xfrm>
        </p:spPr>
        <p:txBody>
          <a:bodyPr anchor="t"/>
          <a:lstStyle>
            <a:lvl1pPr>
              <a:spcAft>
                <a:spcPts val="1415"/>
              </a:spcAft>
              <a:defRPr sz="3200"/>
            </a:lvl1pPr>
          </a:lstStyle>
          <a:p>
            <a:pPr lvl="0"/>
            <a:r>
              <a:rPr lang="fr-FR"/>
              <a:t>Cliquez pour modifier les styles du texte du masque</a:t>
            </a:r>
            <a:br>
              <a:rPr lang="fr-FR"/>
            </a:br>
            <a:r>
              <a:rPr lang="fr-FR"/>
              <a:t>Deuxième niveau</a:t>
            </a:r>
            <a:br>
              <a:rPr lang="fr-FR"/>
            </a:br>
            <a:r>
              <a:rPr lang="fr-FR"/>
              <a:t>Troisième niveau</a:t>
            </a:r>
            <a:br>
              <a:rPr lang="fr-FR"/>
            </a:br>
            <a:r>
              <a:rPr lang="fr-FR"/>
              <a:t>Quatrième niveau</a:t>
            </a:r>
            <a:br>
              <a:rPr lang="fr-FR"/>
            </a:br>
            <a:r>
              <a:rPr lang="fr-FR"/>
              <a:t>Cinquième niveau</a:t>
            </a:r>
          </a:p>
        </p:txBody>
      </p:sp>
      <p:sp>
        <p:nvSpPr>
          <p:cNvPr id="5" name="Espace réservé du texte 4"/>
          <p:cNvSpPr txBox="1">
            <a:spLocks noGrp="1"/>
          </p:cNvSpPr>
          <p:nvPr>
            <p:ph type="body" idx="3"/>
          </p:nvPr>
        </p:nvSpPr>
        <p:spPr>
          <a:xfrm>
            <a:off x="5103723" y="1852556"/>
            <a:ext cx="4284722" cy="907916"/>
          </a:xfrm>
        </p:spPr>
        <p:txBody>
          <a:bodyPr anchor="b"/>
          <a:lstStyle>
            <a:lvl1pPr>
              <a:defRPr sz="2400" b="1"/>
            </a:lvl1pPr>
          </a:lstStyle>
          <a:p>
            <a:pPr lvl="0"/>
            <a:r>
              <a:rPr lang="fr-FR"/>
              <a:t>Cliquez pour modifier les styles du texte du masque</a:t>
            </a:r>
          </a:p>
        </p:txBody>
      </p:sp>
      <p:sp>
        <p:nvSpPr>
          <p:cNvPr id="6" name="Espace réservé du contenu 5"/>
          <p:cNvSpPr txBox="1">
            <a:spLocks noGrp="1"/>
          </p:cNvSpPr>
          <p:nvPr>
            <p:ph type="title" idx="4294967295"/>
          </p:nvPr>
        </p:nvSpPr>
        <p:spPr>
          <a:xfrm>
            <a:off x="5103723" y="2760838"/>
            <a:ext cx="4284722" cy="4062240"/>
          </a:xfrm>
        </p:spPr>
        <p:txBody>
          <a:bodyPr anchor="t"/>
          <a:lstStyle>
            <a:lvl1pPr>
              <a:spcAft>
                <a:spcPts val="1415"/>
              </a:spcAft>
              <a:defRPr sz="3200"/>
            </a:lvl1pPr>
          </a:lstStyle>
          <a:p>
            <a:pPr lvl="0"/>
            <a:r>
              <a:rPr lang="fr-FR"/>
              <a:t>Cliquez pour modifier les styles du texte du masque</a:t>
            </a:r>
            <a:br>
              <a:rPr lang="fr-FR"/>
            </a:br>
            <a:r>
              <a:rPr lang="fr-FR"/>
              <a:t>Deuxième niveau</a:t>
            </a:r>
            <a:br>
              <a:rPr lang="fr-FR"/>
            </a:br>
            <a:r>
              <a:rPr lang="fr-FR"/>
              <a:t>Troisième niveau</a:t>
            </a:r>
            <a:br>
              <a:rPr lang="fr-FR"/>
            </a:br>
            <a:r>
              <a:rPr lang="fr-FR"/>
              <a:t>Quatrième niveau</a:t>
            </a:r>
            <a:br>
              <a:rPr lang="fr-FR"/>
            </a:br>
            <a:r>
              <a:rPr lang="fr-FR"/>
              <a:t>Cinquième niveau</a:t>
            </a:r>
          </a:p>
        </p:txBody>
      </p:sp>
      <p:sp>
        <p:nvSpPr>
          <p:cNvPr id="7" name="Espace réservé de la date 3">
            <a:extLst>
              <a:ext uri="{FF2B5EF4-FFF2-40B4-BE49-F238E27FC236}">
                <a16:creationId xmlns:a16="http://schemas.microsoft.com/office/drawing/2014/main" id="{4DED204E-A7E6-4217-9842-27A6F372C88F}"/>
              </a:ext>
            </a:extLst>
          </p:cNvPr>
          <p:cNvSpPr txBox="1">
            <a:spLocks noGrp="1"/>
          </p:cNvSpPr>
          <p:nvPr>
            <p:ph type="dt" sz="half" idx="10"/>
          </p:nvPr>
        </p:nvSpPr>
        <p:spPr>
          <a:ln/>
        </p:spPr>
        <p:txBody>
          <a:bodyPr/>
          <a:lstStyle>
            <a:lvl1pPr>
              <a:defRPr/>
            </a:lvl1pPr>
          </a:lstStyle>
          <a:p>
            <a:pPr>
              <a:defRPr/>
            </a:pPr>
            <a:endParaRPr/>
          </a:p>
        </p:txBody>
      </p:sp>
      <p:sp>
        <p:nvSpPr>
          <p:cNvPr id="8" name="Espace réservé du pied de page 4">
            <a:extLst>
              <a:ext uri="{FF2B5EF4-FFF2-40B4-BE49-F238E27FC236}">
                <a16:creationId xmlns:a16="http://schemas.microsoft.com/office/drawing/2014/main" id="{42FDC687-3445-4611-BC0E-680B38FA0C5F}"/>
              </a:ext>
            </a:extLst>
          </p:cNvPr>
          <p:cNvSpPr txBox="1">
            <a:spLocks noGrp="1"/>
          </p:cNvSpPr>
          <p:nvPr>
            <p:ph type="ftr" sz="quarter" idx="11"/>
          </p:nvPr>
        </p:nvSpPr>
        <p:spPr>
          <a:ln/>
        </p:spPr>
        <p:txBody>
          <a:bodyPr/>
          <a:lstStyle>
            <a:lvl1pPr>
              <a:defRPr/>
            </a:lvl1pPr>
          </a:lstStyle>
          <a:p>
            <a:pPr>
              <a:defRPr/>
            </a:pPr>
            <a:endParaRPr/>
          </a:p>
        </p:txBody>
      </p:sp>
      <p:sp>
        <p:nvSpPr>
          <p:cNvPr id="9" name="Espace réservé du numéro de diapositive 5">
            <a:extLst>
              <a:ext uri="{FF2B5EF4-FFF2-40B4-BE49-F238E27FC236}">
                <a16:creationId xmlns:a16="http://schemas.microsoft.com/office/drawing/2014/main" id="{05D376A4-38CE-4724-BDFE-189863D229D4}"/>
              </a:ext>
            </a:extLst>
          </p:cNvPr>
          <p:cNvSpPr txBox="1">
            <a:spLocks noGrp="1"/>
          </p:cNvSpPr>
          <p:nvPr>
            <p:ph type="sldNum" sz="quarter" idx="12"/>
          </p:nvPr>
        </p:nvSpPr>
        <p:spPr>
          <a:ln/>
        </p:spPr>
        <p:txBody>
          <a:bodyPr/>
          <a:lstStyle>
            <a:lvl1pPr>
              <a:defRPr/>
            </a:lvl1pPr>
          </a:lstStyle>
          <a:p>
            <a:pPr>
              <a:defRPr/>
            </a:pPr>
            <a:fld id="{B07C50ED-7423-4C58-B506-D78748FCE631}" type="slidenum">
              <a:rPr/>
              <a:pPr>
                <a:defRPr/>
              </a:pPr>
              <a:t>‹N°›</a:t>
            </a:fld>
            <a:endParaRPr/>
          </a:p>
        </p:txBody>
      </p:sp>
    </p:spTree>
    <p:extLst>
      <p:ext uri="{BB962C8B-B14F-4D97-AF65-F5344CB8AC3E}">
        <p14:creationId xmlns:p14="http://schemas.microsoft.com/office/powerpoint/2010/main" val="1549044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e la date 3">
            <a:extLst>
              <a:ext uri="{FF2B5EF4-FFF2-40B4-BE49-F238E27FC236}">
                <a16:creationId xmlns:a16="http://schemas.microsoft.com/office/drawing/2014/main" id="{07500DAC-686E-4AFF-BEBE-67F58822FD51}"/>
              </a:ext>
            </a:extLst>
          </p:cNvPr>
          <p:cNvSpPr txBox="1">
            <a:spLocks noGrp="1"/>
          </p:cNvSpPr>
          <p:nvPr>
            <p:ph type="dt" sz="half" idx="10"/>
          </p:nvPr>
        </p:nvSpPr>
        <p:spPr>
          <a:ln/>
        </p:spPr>
        <p:txBody>
          <a:bodyPr/>
          <a:lstStyle>
            <a:lvl1pPr>
              <a:defRPr/>
            </a:lvl1pPr>
          </a:lstStyle>
          <a:p>
            <a:pPr>
              <a:defRPr/>
            </a:pPr>
            <a:endParaRPr/>
          </a:p>
        </p:txBody>
      </p:sp>
      <p:sp>
        <p:nvSpPr>
          <p:cNvPr id="4" name="Espace réservé du pied de page 4">
            <a:extLst>
              <a:ext uri="{FF2B5EF4-FFF2-40B4-BE49-F238E27FC236}">
                <a16:creationId xmlns:a16="http://schemas.microsoft.com/office/drawing/2014/main" id="{1150FD08-194E-4551-81D3-57D7513613DF}"/>
              </a:ext>
            </a:extLst>
          </p:cNvPr>
          <p:cNvSpPr txBox="1">
            <a:spLocks noGrp="1"/>
          </p:cNvSpPr>
          <p:nvPr>
            <p:ph type="ftr" sz="quarter" idx="11"/>
          </p:nvPr>
        </p:nvSpPr>
        <p:spPr>
          <a:ln/>
        </p:spPr>
        <p:txBody>
          <a:bodyPr/>
          <a:lstStyle>
            <a:lvl1pPr>
              <a:defRPr/>
            </a:lvl1pPr>
          </a:lstStyle>
          <a:p>
            <a:pPr>
              <a:defRPr/>
            </a:pPr>
            <a:endParaRPr/>
          </a:p>
        </p:txBody>
      </p:sp>
      <p:sp>
        <p:nvSpPr>
          <p:cNvPr id="5" name="Espace réservé du numéro de diapositive 5">
            <a:extLst>
              <a:ext uri="{FF2B5EF4-FFF2-40B4-BE49-F238E27FC236}">
                <a16:creationId xmlns:a16="http://schemas.microsoft.com/office/drawing/2014/main" id="{51E5D5D9-559C-4345-A648-8CBB74A51C07}"/>
              </a:ext>
            </a:extLst>
          </p:cNvPr>
          <p:cNvSpPr txBox="1">
            <a:spLocks noGrp="1"/>
          </p:cNvSpPr>
          <p:nvPr>
            <p:ph type="sldNum" sz="quarter" idx="12"/>
          </p:nvPr>
        </p:nvSpPr>
        <p:spPr>
          <a:ln/>
        </p:spPr>
        <p:txBody>
          <a:bodyPr/>
          <a:lstStyle>
            <a:lvl1pPr>
              <a:defRPr/>
            </a:lvl1pPr>
          </a:lstStyle>
          <a:p>
            <a:pPr>
              <a:defRPr/>
            </a:pPr>
            <a:fld id="{6855FE6F-11BE-4914-AC05-25FDA7FA5D62}" type="slidenum">
              <a:rPr/>
              <a:pPr>
                <a:defRPr/>
              </a:pPr>
              <a:t>‹N°›</a:t>
            </a:fld>
            <a:endParaRPr/>
          </a:p>
        </p:txBody>
      </p:sp>
    </p:spTree>
    <p:extLst>
      <p:ext uri="{BB962C8B-B14F-4D97-AF65-F5344CB8AC3E}">
        <p14:creationId xmlns:p14="http://schemas.microsoft.com/office/powerpoint/2010/main" val="599097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5" name="Titre 4"/>
          <p:cNvSpPr txBox="1">
            <a:spLocks noGrp="1"/>
          </p:cNvSpPr>
          <p:nvPr>
            <p:ph type="title" idx="4294967295"/>
          </p:nvPr>
        </p:nvSpPr>
        <p:spPr>
          <a:xfrm>
            <a:off x="503998" y="301322"/>
            <a:ext cx="9072000" cy="1261798"/>
          </a:xfrm>
        </p:spPr>
        <p:txBody>
          <a:bodyPr/>
          <a:lstStyle>
            <a:lvl1pPr>
              <a:defRPr/>
            </a:lvl1pPr>
          </a:lstStyle>
          <a:p>
            <a:pPr lvl="0"/>
            <a:endParaRPr lang="fr-FR"/>
          </a:p>
        </p:txBody>
      </p:sp>
      <p:sp>
        <p:nvSpPr>
          <p:cNvPr id="6" name="Espace réservé du texte 5"/>
          <p:cNvSpPr txBox="1">
            <a:spLocks noGrp="1"/>
          </p:cNvSpPr>
          <p:nvPr>
            <p:ph type="body" idx="4294967295"/>
          </p:nvPr>
        </p:nvSpPr>
        <p:spPr>
          <a:xfrm>
            <a:off x="503998" y="1768678"/>
            <a:ext cx="9072000" cy="4988884"/>
          </a:xfrm>
        </p:spPr>
        <p:txBody>
          <a:bodyPr/>
          <a:lstStyle>
            <a:lvl1pPr>
              <a:defRPr/>
            </a:lvl1pPr>
          </a:lstStyle>
          <a:p>
            <a:pPr lvl="0"/>
            <a:endParaRPr lang="fr-FR"/>
          </a:p>
        </p:txBody>
      </p:sp>
      <p:sp>
        <p:nvSpPr>
          <p:cNvPr id="4" name="Espace réservé de la date 3">
            <a:extLst>
              <a:ext uri="{FF2B5EF4-FFF2-40B4-BE49-F238E27FC236}">
                <a16:creationId xmlns:a16="http://schemas.microsoft.com/office/drawing/2014/main" id="{B01B4E56-1CDA-4C47-A640-2B99202FB451}"/>
              </a:ext>
            </a:extLst>
          </p:cNvPr>
          <p:cNvSpPr txBox="1">
            <a:spLocks noGrp="1"/>
          </p:cNvSpPr>
          <p:nvPr>
            <p:ph type="dt" sz="half" idx="10"/>
          </p:nvPr>
        </p:nvSpPr>
        <p:spPr>
          <a:ln/>
        </p:spPr>
        <p:txBody>
          <a:bodyPr/>
          <a:lstStyle>
            <a:lvl1pPr>
              <a:defRPr/>
            </a:lvl1pPr>
          </a:lstStyle>
          <a:p>
            <a:pPr>
              <a:defRPr/>
            </a:pPr>
            <a:endParaRPr/>
          </a:p>
        </p:txBody>
      </p:sp>
      <p:sp>
        <p:nvSpPr>
          <p:cNvPr id="7" name="Espace réservé du pied de page 4">
            <a:extLst>
              <a:ext uri="{FF2B5EF4-FFF2-40B4-BE49-F238E27FC236}">
                <a16:creationId xmlns:a16="http://schemas.microsoft.com/office/drawing/2014/main" id="{409495AD-CD71-4169-8FD5-18E6818CE75E}"/>
              </a:ext>
            </a:extLst>
          </p:cNvPr>
          <p:cNvSpPr txBox="1">
            <a:spLocks noGrp="1"/>
          </p:cNvSpPr>
          <p:nvPr>
            <p:ph type="ftr" sz="quarter" idx="11"/>
          </p:nvPr>
        </p:nvSpPr>
        <p:spPr>
          <a:ln/>
        </p:spPr>
        <p:txBody>
          <a:bodyPr/>
          <a:lstStyle>
            <a:lvl1pPr>
              <a:defRPr/>
            </a:lvl1pPr>
          </a:lstStyle>
          <a:p>
            <a:pPr>
              <a:defRPr/>
            </a:pPr>
            <a:endParaRPr/>
          </a:p>
        </p:txBody>
      </p:sp>
      <p:sp>
        <p:nvSpPr>
          <p:cNvPr id="8" name="Espace réservé du numéro de diapositive 5">
            <a:extLst>
              <a:ext uri="{FF2B5EF4-FFF2-40B4-BE49-F238E27FC236}">
                <a16:creationId xmlns:a16="http://schemas.microsoft.com/office/drawing/2014/main" id="{C6D36CBB-0B9A-4AC9-B611-B862261654B1}"/>
              </a:ext>
            </a:extLst>
          </p:cNvPr>
          <p:cNvSpPr txBox="1">
            <a:spLocks noGrp="1"/>
          </p:cNvSpPr>
          <p:nvPr>
            <p:ph type="sldNum" sz="quarter" idx="12"/>
          </p:nvPr>
        </p:nvSpPr>
        <p:spPr>
          <a:ln/>
        </p:spPr>
        <p:txBody>
          <a:bodyPr/>
          <a:lstStyle>
            <a:lvl1pPr>
              <a:defRPr/>
            </a:lvl1pPr>
          </a:lstStyle>
          <a:p>
            <a:pPr>
              <a:defRPr/>
            </a:pPr>
            <a:fld id="{9D89351C-684A-4605-B8C5-33CD5F77C8C8}" type="slidenum">
              <a:rPr/>
              <a:pPr>
                <a:defRPr/>
              </a:pPr>
              <a:t>‹N°›</a:t>
            </a:fld>
            <a:endParaRPr/>
          </a:p>
        </p:txBody>
      </p:sp>
    </p:spTree>
    <p:extLst>
      <p:ext uri="{BB962C8B-B14F-4D97-AF65-F5344CB8AC3E}">
        <p14:creationId xmlns:p14="http://schemas.microsoft.com/office/powerpoint/2010/main" val="294288914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txBox="1">
            <a:spLocks noGrp="1"/>
          </p:cNvSpPr>
          <p:nvPr>
            <p:ph type="title"/>
          </p:nvPr>
        </p:nvSpPr>
        <p:spPr>
          <a:xfrm>
            <a:off x="693718" y="503276"/>
            <a:ext cx="3251158" cy="1765441"/>
          </a:xfrm>
        </p:spPr>
        <p:txBody>
          <a:bodyPr anchor="b"/>
          <a:lstStyle>
            <a:lvl1pPr>
              <a:defRPr sz="3200"/>
            </a:lvl1pPr>
          </a:lstStyle>
          <a:p>
            <a:pPr lvl="0"/>
            <a:r>
              <a:rPr lang="fr-FR"/>
              <a:t>Modifiez le style du titre</a:t>
            </a:r>
          </a:p>
        </p:txBody>
      </p:sp>
      <p:sp>
        <p:nvSpPr>
          <p:cNvPr id="3" name="Espace réservé du contenu 2"/>
          <p:cNvSpPr txBox="1">
            <a:spLocks noGrp="1"/>
          </p:cNvSpPr>
          <p:nvPr>
            <p:ph type="title" idx="4294967295"/>
          </p:nvPr>
        </p:nvSpPr>
        <p:spPr>
          <a:xfrm>
            <a:off x="4286158" y="1088995"/>
            <a:ext cx="5102278" cy="5372282"/>
          </a:xfrm>
        </p:spPr>
        <p:txBody>
          <a:bodyPr anchor="t"/>
          <a:lstStyle>
            <a:lvl1pPr>
              <a:spcAft>
                <a:spcPts val="1415"/>
              </a:spcAft>
              <a:defRPr sz="3200"/>
            </a:lvl1pPr>
          </a:lstStyle>
          <a:p>
            <a:pPr lvl="0"/>
            <a:r>
              <a:rPr lang="fr-FR"/>
              <a:t>Cliquez pour modifier les styles du texte du masque</a:t>
            </a:r>
            <a:br>
              <a:rPr lang="fr-FR"/>
            </a:br>
            <a:r>
              <a:rPr lang="fr-FR"/>
              <a:t>Deuxième niveau</a:t>
            </a:r>
            <a:br>
              <a:rPr lang="fr-FR"/>
            </a:br>
            <a:r>
              <a:rPr lang="fr-FR"/>
              <a:t>Troisième niveau</a:t>
            </a:r>
            <a:br>
              <a:rPr lang="fr-FR"/>
            </a:br>
            <a:r>
              <a:rPr lang="fr-FR"/>
              <a:t>Quatrième niveau</a:t>
            </a:r>
            <a:br>
              <a:rPr lang="fr-FR"/>
            </a:br>
            <a:r>
              <a:rPr lang="fr-FR"/>
              <a:t>Cinquième niveau</a:t>
            </a:r>
          </a:p>
        </p:txBody>
      </p:sp>
      <p:sp>
        <p:nvSpPr>
          <p:cNvPr id="4" name="Espace réservé du texte 3"/>
          <p:cNvSpPr txBox="1">
            <a:spLocks noGrp="1"/>
          </p:cNvSpPr>
          <p:nvPr>
            <p:ph type="body" idx="2"/>
          </p:nvPr>
        </p:nvSpPr>
        <p:spPr>
          <a:xfrm>
            <a:off x="693718" y="2268361"/>
            <a:ext cx="3251158" cy="4200479"/>
          </a:xfrm>
        </p:spPr>
        <p:txBody>
          <a:bodyPr/>
          <a:lstStyle>
            <a:lvl1pPr>
              <a:defRPr sz="1600"/>
            </a:lvl1pPr>
          </a:lstStyle>
          <a:p>
            <a:pPr lvl="0"/>
            <a:r>
              <a:rPr lang="fr-FR"/>
              <a:t>Cliquez pour modifier les styles du texte du masque</a:t>
            </a:r>
          </a:p>
        </p:txBody>
      </p:sp>
      <p:sp>
        <p:nvSpPr>
          <p:cNvPr id="5" name="Espace réservé de la date 3">
            <a:extLst>
              <a:ext uri="{FF2B5EF4-FFF2-40B4-BE49-F238E27FC236}">
                <a16:creationId xmlns:a16="http://schemas.microsoft.com/office/drawing/2014/main" id="{2A6FFDA7-5090-4919-B267-5E7D55B0B2CD}"/>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9CE5F7CE-CFC8-4358-A0CF-BD11854137A6}"/>
              </a:ext>
            </a:extLst>
          </p:cNvPr>
          <p:cNvSpPr txBox="1">
            <a:spLocks noGrp="1"/>
          </p:cNvSpPr>
          <p:nvPr>
            <p:ph type="ftr" sz="quarter" idx="11"/>
          </p:nvPr>
        </p:nvSpPr>
        <p:spPr>
          <a:ln/>
        </p:spPr>
        <p:txBody>
          <a:bodyPr/>
          <a:lstStyle>
            <a:lvl1pPr>
              <a:defRPr/>
            </a:lvl1pPr>
          </a:lstStyle>
          <a:p>
            <a:pPr>
              <a:defRPr/>
            </a:pPr>
            <a:endParaRPr/>
          </a:p>
        </p:txBody>
      </p:sp>
      <p:sp>
        <p:nvSpPr>
          <p:cNvPr id="7" name="Espace réservé du numéro de diapositive 5">
            <a:extLst>
              <a:ext uri="{FF2B5EF4-FFF2-40B4-BE49-F238E27FC236}">
                <a16:creationId xmlns:a16="http://schemas.microsoft.com/office/drawing/2014/main" id="{DDA385B8-5742-4025-BBD9-566E3A497275}"/>
              </a:ext>
            </a:extLst>
          </p:cNvPr>
          <p:cNvSpPr txBox="1">
            <a:spLocks noGrp="1"/>
          </p:cNvSpPr>
          <p:nvPr>
            <p:ph type="sldNum" sz="quarter" idx="12"/>
          </p:nvPr>
        </p:nvSpPr>
        <p:spPr>
          <a:ln/>
        </p:spPr>
        <p:txBody>
          <a:bodyPr/>
          <a:lstStyle>
            <a:lvl1pPr>
              <a:defRPr/>
            </a:lvl1pPr>
          </a:lstStyle>
          <a:p>
            <a:pPr>
              <a:defRPr/>
            </a:pPr>
            <a:fld id="{5928E06D-B267-484D-BC0F-D104F2613058}" type="slidenum">
              <a:rPr/>
              <a:pPr>
                <a:defRPr/>
              </a:pPr>
              <a:t>‹N°›</a:t>
            </a:fld>
            <a:endParaRPr/>
          </a:p>
        </p:txBody>
      </p:sp>
    </p:spTree>
    <p:extLst>
      <p:ext uri="{BB962C8B-B14F-4D97-AF65-F5344CB8AC3E}">
        <p14:creationId xmlns:p14="http://schemas.microsoft.com/office/powerpoint/2010/main" val="2551566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txBox="1">
            <a:spLocks noGrp="1"/>
          </p:cNvSpPr>
          <p:nvPr>
            <p:ph type="title"/>
          </p:nvPr>
        </p:nvSpPr>
        <p:spPr>
          <a:xfrm>
            <a:off x="693718" y="503276"/>
            <a:ext cx="3251158" cy="1765441"/>
          </a:xfrm>
        </p:spPr>
        <p:txBody>
          <a:bodyPr anchor="b"/>
          <a:lstStyle>
            <a:lvl1pPr>
              <a:defRPr sz="3200"/>
            </a:lvl1pPr>
          </a:lstStyle>
          <a:p>
            <a:pPr lvl="0"/>
            <a:r>
              <a:rPr lang="fr-FR"/>
              <a:t>Modifiez le style du titre</a:t>
            </a:r>
          </a:p>
        </p:txBody>
      </p:sp>
      <p:sp>
        <p:nvSpPr>
          <p:cNvPr id="3" name="Espace réservé pour une image  2"/>
          <p:cNvSpPr txBox="1">
            <a:spLocks noGrp="1"/>
          </p:cNvSpPr>
          <p:nvPr>
            <p:ph type="title" idx="4294967295"/>
          </p:nvPr>
        </p:nvSpPr>
        <p:spPr>
          <a:xfrm>
            <a:off x="4286158" y="1088995"/>
            <a:ext cx="5102278" cy="5372282"/>
          </a:xfrm>
        </p:spPr>
        <p:txBody>
          <a:bodyPr anchor="t"/>
          <a:lstStyle>
            <a:lvl1pPr>
              <a:defRPr/>
            </a:lvl1pPr>
          </a:lstStyle>
          <a:p>
            <a:pPr lvl="0"/>
            <a:endParaRPr lang="fr-FR"/>
          </a:p>
        </p:txBody>
      </p:sp>
      <p:sp>
        <p:nvSpPr>
          <p:cNvPr id="4" name="Espace réservé du texte 3"/>
          <p:cNvSpPr txBox="1">
            <a:spLocks noGrp="1"/>
          </p:cNvSpPr>
          <p:nvPr>
            <p:ph type="body" idx="2"/>
          </p:nvPr>
        </p:nvSpPr>
        <p:spPr>
          <a:xfrm>
            <a:off x="693718" y="2268361"/>
            <a:ext cx="3251158" cy="4200479"/>
          </a:xfrm>
        </p:spPr>
        <p:txBody>
          <a:bodyPr/>
          <a:lstStyle>
            <a:lvl1pPr>
              <a:defRPr sz="1600"/>
            </a:lvl1pPr>
          </a:lstStyle>
          <a:p>
            <a:pPr lvl="0"/>
            <a:r>
              <a:rPr lang="fr-FR"/>
              <a:t>Cliquez pour modifier les styles du texte du masque</a:t>
            </a:r>
          </a:p>
        </p:txBody>
      </p:sp>
      <p:sp>
        <p:nvSpPr>
          <p:cNvPr id="5" name="Espace réservé de la date 3">
            <a:extLst>
              <a:ext uri="{FF2B5EF4-FFF2-40B4-BE49-F238E27FC236}">
                <a16:creationId xmlns:a16="http://schemas.microsoft.com/office/drawing/2014/main" id="{C31FB310-DD09-4816-8448-74F6DAF4A495}"/>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B9A6F572-C22D-4EF8-9CE1-68CD3F12949F}"/>
              </a:ext>
            </a:extLst>
          </p:cNvPr>
          <p:cNvSpPr txBox="1">
            <a:spLocks noGrp="1"/>
          </p:cNvSpPr>
          <p:nvPr>
            <p:ph type="ftr" sz="quarter" idx="11"/>
          </p:nvPr>
        </p:nvSpPr>
        <p:spPr>
          <a:ln/>
        </p:spPr>
        <p:txBody>
          <a:bodyPr/>
          <a:lstStyle>
            <a:lvl1pPr>
              <a:defRPr/>
            </a:lvl1pPr>
          </a:lstStyle>
          <a:p>
            <a:pPr>
              <a:defRPr/>
            </a:pPr>
            <a:endParaRPr/>
          </a:p>
        </p:txBody>
      </p:sp>
      <p:sp>
        <p:nvSpPr>
          <p:cNvPr id="7" name="Espace réservé du numéro de diapositive 5">
            <a:extLst>
              <a:ext uri="{FF2B5EF4-FFF2-40B4-BE49-F238E27FC236}">
                <a16:creationId xmlns:a16="http://schemas.microsoft.com/office/drawing/2014/main" id="{F188B24A-B13F-48A9-B76C-CBE10D491C3D}"/>
              </a:ext>
            </a:extLst>
          </p:cNvPr>
          <p:cNvSpPr txBox="1">
            <a:spLocks noGrp="1"/>
          </p:cNvSpPr>
          <p:nvPr>
            <p:ph type="sldNum" sz="quarter" idx="12"/>
          </p:nvPr>
        </p:nvSpPr>
        <p:spPr>
          <a:ln/>
        </p:spPr>
        <p:txBody>
          <a:bodyPr/>
          <a:lstStyle>
            <a:lvl1pPr>
              <a:defRPr/>
            </a:lvl1pPr>
          </a:lstStyle>
          <a:p>
            <a:pPr>
              <a:defRPr/>
            </a:pPr>
            <a:fld id="{56291240-38CA-4849-9286-41A31F57C7BC}" type="slidenum">
              <a:rPr/>
              <a:pPr>
                <a:defRPr/>
              </a:pPr>
              <a:t>‹N°›</a:t>
            </a:fld>
            <a:endParaRPr/>
          </a:p>
        </p:txBody>
      </p:sp>
    </p:spTree>
    <p:extLst>
      <p:ext uri="{BB962C8B-B14F-4D97-AF65-F5344CB8AC3E}">
        <p14:creationId xmlns:p14="http://schemas.microsoft.com/office/powerpoint/2010/main" val="734565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u texte vertical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0722F826-05C7-482F-8123-D53AD697906F}"/>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8161DD17-0743-4DAC-966E-65F4EA89F071}"/>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CAFAC89F-A019-440E-8E00-7E95768964D4}"/>
              </a:ext>
            </a:extLst>
          </p:cNvPr>
          <p:cNvSpPr txBox="1">
            <a:spLocks noGrp="1"/>
          </p:cNvSpPr>
          <p:nvPr>
            <p:ph type="sldNum" sz="quarter" idx="12"/>
          </p:nvPr>
        </p:nvSpPr>
        <p:spPr>
          <a:ln/>
        </p:spPr>
        <p:txBody>
          <a:bodyPr/>
          <a:lstStyle>
            <a:lvl1pPr>
              <a:defRPr/>
            </a:lvl1pPr>
          </a:lstStyle>
          <a:p>
            <a:pPr>
              <a:defRPr/>
            </a:pPr>
            <a:fld id="{5FCA162A-535B-4AB5-B283-AC1B333E96F6}" type="slidenum">
              <a:rPr/>
              <a:pPr>
                <a:defRPr/>
              </a:pPr>
              <a:t>‹N°›</a:t>
            </a:fld>
            <a:endParaRPr/>
          </a:p>
        </p:txBody>
      </p:sp>
    </p:spTree>
    <p:extLst>
      <p:ext uri="{BB962C8B-B14F-4D97-AF65-F5344CB8AC3E}">
        <p14:creationId xmlns:p14="http://schemas.microsoft.com/office/powerpoint/2010/main" val="22330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txBox="1">
            <a:spLocks noGrp="1"/>
          </p:cNvSpPr>
          <p:nvPr>
            <p:ph type="title" orient="vert"/>
          </p:nvPr>
        </p:nvSpPr>
        <p:spPr>
          <a:xfrm>
            <a:off x="7308716" y="301678"/>
            <a:ext cx="2266916" cy="6456240"/>
          </a:xfrm>
        </p:spPr>
        <p:txBody>
          <a:bodyPr vert="eaVert"/>
          <a:lstStyle>
            <a:lvl1pPr>
              <a:defRPr/>
            </a:lvl1pPr>
          </a:lstStyle>
          <a:p>
            <a:pPr lvl="0"/>
            <a:r>
              <a:rPr lang="fr-FR"/>
              <a:t>Modifiez le style du titre</a:t>
            </a:r>
          </a:p>
        </p:txBody>
      </p:sp>
      <p:sp>
        <p:nvSpPr>
          <p:cNvPr id="3" name="Espace réservé du texte vertical 2"/>
          <p:cNvSpPr txBox="1">
            <a:spLocks noGrp="1"/>
          </p:cNvSpPr>
          <p:nvPr>
            <p:ph type="body" orient="vert" idx="1"/>
          </p:nvPr>
        </p:nvSpPr>
        <p:spPr>
          <a:xfrm>
            <a:off x="503276" y="301678"/>
            <a:ext cx="6653156" cy="6456240"/>
          </a:xfrm>
        </p:spPr>
        <p:txBody>
          <a:bodyPr vert="eaVert"/>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58CDE0BC-AAF6-40D5-A788-388EB8E21AA2}"/>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8A86790E-B526-44B6-8A0A-A6B9C91CBD13}"/>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ACC168FF-C20F-49B9-BC0C-3726AA269832}"/>
              </a:ext>
            </a:extLst>
          </p:cNvPr>
          <p:cNvSpPr txBox="1">
            <a:spLocks noGrp="1"/>
          </p:cNvSpPr>
          <p:nvPr>
            <p:ph type="sldNum" sz="quarter" idx="12"/>
          </p:nvPr>
        </p:nvSpPr>
        <p:spPr>
          <a:ln/>
        </p:spPr>
        <p:txBody>
          <a:bodyPr/>
          <a:lstStyle>
            <a:lvl1pPr>
              <a:defRPr/>
            </a:lvl1pPr>
          </a:lstStyle>
          <a:p>
            <a:pPr>
              <a:defRPr/>
            </a:pPr>
            <a:fld id="{79535D08-9D27-4C73-8270-C8F82ECB4293}" type="slidenum">
              <a:rPr/>
              <a:pPr>
                <a:defRPr/>
              </a:pPr>
              <a:t>‹N°›</a:t>
            </a:fld>
            <a:endParaRPr/>
          </a:p>
        </p:txBody>
      </p:sp>
    </p:spTree>
    <p:extLst>
      <p:ext uri="{BB962C8B-B14F-4D97-AF65-F5344CB8AC3E}">
        <p14:creationId xmlns:p14="http://schemas.microsoft.com/office/powerpoint/2010/main" val="2792406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re et contenu">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Cliquez pour modifier le style du titre</a:t>
            </a:r>
          </a:p>
        </p:txBody>
      </p:sp>
      <p:sp>
        <p:nvSpPr>
          <p:cNvPr id="3" name="Espace réservé du contenu 2"/>
          <p:cNvSpPr txBox="1">
            <a:spLocks noGrp="1"/>
          </p:cNvSpPr>
          <p:nvPr>
            <p:ph idx="1"/>
          </p:nvPr>
        </p:nvSpPr>
        <p:spPr/>
        <p:txBody>
          <a:bodyPr/>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AE4E8737-B39F-45E9-925C-A0A6211CE052}"/>
              </a:ext>
            </a:extLst>
          </p:cNvPr>
          <p:cNvSpPr txBox="1">
            <a:spLocks noGrp="1"/>
          </p:cNvSpPr>
          <p:nvPr>
            <p:ph type="dt" sz="half" idx="10"/>
          </p:nvPr>
        </p:nvSpPr>
        <p:spPr/>
        <p:txBody>
          <a:bodyPr/>
          <a:lstStyle>
            <a:lvl1pPr>
              <a:defRPr/>
            </a:lvl1pPr>
          </a:lstStyle>
          <a:p>
            <a:pPr>
              <a:defRPr/>
            </a:pPr>
            <a:fld id="{4344FB4D-0CF2-42AA-A717-E627BCC56929}" type="datetime1">
              <a:rPr lang="fr-FR"/>
              <a:pPr>
                <a:defRPr/>
              </a:pPr>
              <a:t>12/12/2023</a:t>
            </a:fld>
            <a:endParaRPr/>
          </a:p>
        </p:txBody>
      </p:sp>
      <p:sp>
        <p:nvSpPr>
          <p:cNvPr id="5" name="Espace réservé du pied de page 4">
            <a:extLst>
              <a:ext uri="{FF2B5EF4-FFF2-40B4-BE49-F238E27FC236}">
                <a16:creationId xmlns:a16="http://schemas.microsoft.com/office/drawing/2014/main" id="{B5CA0E0B-035F-4B05-AD22-D6797B72A4C3}"/>
              </a:ext>
            </a:extLst>
          </p:cNvPr>
          <p:cNvSpPr txBox="1">
            <a:spLocks noGrp="1"/>
          </p:cNvSpPr>
          <p:nvPr>
            <p:ph type="ftr" sz="quarter" idx="11"/>
          </p:nvPr>
        </p:nvSpPr>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C5703A48-E1A9-4DD9-924F-7126DE908450}"/>
              </a:ext>
            </a:extLst>
          </p:cNvPr>
          <p:cNvSpPr txBox="1">
            <a:spLocks noGrp="1"/>
          </p:cNvSpPr>
          <p:nvPr>
            <p:ph type="sldNum" sz="quarter" idx="12"/>
          </p:nvPr>
        </p:nvSpPr>
        <p:spPr/>
        <p:txBody>
          <a:bodyPr/>
          <a:lstStyle>
            <a:lvl1pPr>
              <a:defRPr/>
            </a:lvl1pPr>
          </a:lstStyle>
          <a:p>
            <a:pPr>
              <a:defRPr/>
            </a:pPr>
            <a:fld id="{81FE1419-FBAD-475C-AF2D-BDEDF6EC93C4}" type="slidenum">
              <a:rPr/>
              <a:pPr>
                <a:defRPr/>
              </a:pPr>
              <a:t>‹N°›</a:t>
            </a:fld>
            <a:endParaRPr/>
          </a:p>
        </p:txBody>
      </p:sp>
    </p:spTree>
    <p:extLst>
      <p:ext uri="{BB962C8B-B14F-4D97-AF65-F5344CB8AC3E}">
        <p14:creationId xmlns:p14="http://schemas.microsoft.com/office/powerpoint/2010/main" val="165399401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1_Vide">
    <p:spTree>
      <p:nvGrpSpPr>
        <p:cNvPr id="1" name=""/>
        <p:cNvGrpSpPr/>
        <p:nvPr/>
      </p:nvGrpSpPr>
      <p:grpSpPr>
        <a:xfrm>
          <a:off x="0" y="0"/>
          <a:ext cx="0" cy="0"/>
          <a:chOff x="0" y="0"/>
          <a:chExt cx="0" cy="0"/>
        </a:xfrm>
      </p:grpSpPr>
      <p:sp>
        <p:nvSpPr>
          <p:cNvPr id="2" name="Espace réservé de la date 3">
            <a:extLst>
              <a:ext uri="{FF2B5EF4-FFF2-40B4-BE49-F238E27FC236}">
                <a16:creationId xmlns:a16="http://schemas.microsoft.com/office/drawing/2014/main" id="{051A04B8-6CC7-4E10-BD9B-289061583243}"/>
              </a:ext>
            </a:extLst>
          </p:cNvPr>
          <p:cNvSpPr txBox="1">
            <a:spLocks noGrp="1"/>
          </p:cNvSpPr>
          <p:nvPr>
            <p:ph type="dt" sz="half" idx="10"/>
          </p:nvPr>
        </p:nvSpPr>
        <p:spPr>
          <a:ln/>
        </p:spPr>
        <p:txBody>
          <a:bodyPr/>
          <a:lstStyle>
            <a:lvl1pPr>
              <a:defRPr/>
            </a:lvl1pPr>
          </a:lstStyle>
          <a:p>
            <a:pPr>
              <a:defRPr/>
            </a:pPr>
            <a:endParaRPr/>
          </a:p>
        </p:txBody>
      </p:sp>
      <p:sp>
        <p:nvSpPr>
          <p:cNvPr id="3" name="Espace réservé du pied de page 4">
            <a:extLst>
              <a:ext uri="{FF2B5EF4-FFF2-40B4-BE49-F238E27FC236}">
                <a16:creationId xmlns:a16="http://schemas.microsoft.com/office/drawing/2014/main" id="{2F6338E8-70D1-4845-80CE-D0BC1E6E2E22}"/>
              </a:ext>
            </a:extLst>
          </p:cNvPr>
          <p:cNvSpPr txBox="1">
            <a:spLocks noGrp="1"/>
          </p:cNvSpPr>
          <p:nvPr>
            <p:ph type="ftr" sz="quarter" idx="11"/>
          </p:nvPr>
        </p:nvSpPr>
        <p:spPr>
          <a:ln/>
        </p:spPr>
        <p:txBody>
          <a:bodyPr/>
          <a:lstStyle>
            <a:lvl1pPr>
              <a:defRPr/>
            </a:lvl1pPr>
          </a:lstStyle>
          <a:p>
            <a:pPr>
              <a:defRPr/>
            </a:pPr>
            <a:endParaRPr/>
          </a:p>
        </p:txBody>
      </p:sp>
      <p:sp>
        <p:nvSpPr>
          <p:cNvPr id="4" name="Espace réservé du numéro de diapositive 5">
            <a:extLst>
              <a:ext uri="{FF2B5EF4-FFF2-40B4-BE49-F238E27FC236}">
                <a16:creationId xmlns:a16="http://schemas.microsoft.com/office/drawing/2014/main" id="{0741FC7E-5C60-4502-A968-1F8F31AF0812}"/>
              </a:ext>
            </a:extLst>
          </p:cNvPr>
          <p:cNvSpPr txBox="1">
            <a:spLocks noGrp="1"/>
          </p:cNvSpPr>
          <p:nvPr>
            <p:ph type="sldNum" sz="quarter" idx="12"/>
          </p:nvPr>
        </p:nvSpPr>
        <p:spPr>
          <a:ln/>
        </p:spPr>
        <p:txBody>
          <a:bodyPr/>
          <a:lstStyle>
            <a:lvl1pPr>
              <a:defRPr/>
            </a:lvl1pPr>
          </a:lstStyle>
          <a:p>
            <a:pPr>
              <a:defRPr/>
            </a:pPr>
            <a:fld id="{140AC857-5E0C-4388-83CE-8BDA50D9288D}" type="slidenum">
              <a:rPr/>
              <a:pPr>
                <a:defRPr/>
              </a:pPr>
              <a:t>‹N°›</a:t>
            </a:fld>
            <a:endParaRPr/>
          </a:p>
        </p:txBody>
      </p:sp>
    </p:spTree>
    <p:extLst>
      <p:ext uri="{BB962C8B-B14F-4D97-AF65-F5344CB8AC3E}">
        <p14:creationId xmlns:p14="http://schemas.microsoft.com/office/powerpoint/2010/main" val="377917595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txBox="1">
            <a:spLocks noGrp="1"/>
          </p:cNvSpPr>
          <p:nvPr>
            <p:ph type="ctrTitle"/>
          </p:nvPr>
        </p:nvSpPr>
        <p:spPr>
          <a:xfrm>
            <a:off x="1260472" y="1236661"/>
            <a:ext cx="7559673" cy="2632072"/>
          </a:xfrm>
        </p:spPr>
        <p:txBody>
          <a:bodyPr anchor="b"/>
          <a:lstStyle>
            <a:lvl1pPr>
              <a:defRPr sz="6000"/>
            </a:lvl1pPr>
          </a:lstStyle>
          <a:p>
            <a:pPr lvl="0"/>
            <a:r>
              <a:rPr lang="fr-FR"/>
              <a:t>Modifiez le style du titre</a:t>
            </a:r>
          </a:p>
        </p:txBody>
      </p:sp>
      <p:sp>
        <p:nvSpPr>
          <p:cNvPr id="3" name="Sous-titre 2"/>
          <p:cNvSpPr txBox="1">
            <a:spLocks noGrp="1"/>
          </p:cNvSpPr>
          <p:nvPr>
            <p:ph type="subTitle" idx="1"/>
          </p:nvPr>
        </p:nvSpPr>
        <p:spPr>
          <a:xfrm>
            <a:off x="1260472" y="3970333"/>
            <a:ext cx="7559673" cy="1825627"/>
          </a:xfrm>
        </p:spPr>
        <p:txBody>
          <a:bodyPr anchorCtr="1"/>
          <a:lstStyle>
            <a:lvl1pPr algn="ctr">
              <a:defRPr sz="2400"/>
            </a:lvl1pPr>
          </a:lstStyle>
          <a:p>
            <a:pPr lvl="0"/>
            <a:r>
              <a:rPr lang="fr-FR"/>
              <a:t>Modifiez le style des sous-titres du masque</a:t>
            </a:r>
          </a:p>
        </p:txBody>
      </p:sp>
      <p:sp>
        <p:nvSpPr>
          <p:cNvPr id="4" name="Espace réservé de la date 3">
            <a:extLst>
              <a:ext uri="{FF2B5EF4-FFF2-40B4-BE49-F238E27FC236}">
                <a16:creationId xmlns:a16="http://schemas.microsoft.com/office/drawing/2014/main" id="{AFFCA94A-D509-432C-98D1-E8FD8F8F6896}"/>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E1E8C667-F985-4948-8CC0-49BED02C0D43}"/>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A0477A64-63C2-4C98-B836-268C3B8ADDD3}"/>
              </a:ext>
            </a:extLst>
          </p:cNvPr>
          <p:cNvSpPr txBox="1">
            <a:spLocks noGrp="1"/>
          </p:cNvSpPr>
          <p:nvPr>
            <p:ph type="sldNum" sz="quarter" idx="12"/>
          </p:nvPr>
        </p:nvSpPr>
        <p:spPr>
          <a:ln/>
        </p:spPr>
        <p:txBody>
          <a:bodyPr/>
          <a:lstStyle>
            <a:lvl1pPr>
              <a:defRPr/>
            </a:lvl1pPr>
          </a:lstStyle>
          <a:p>
            <a:pPr>
              <a:defRPr/>
            </a:pPr>
            <a:fld id="{EBDA9216-BE89-45F4-984A-6DFF2CAA8408}" type="slidenum">
              <a:rPr/>
              <a:pPr>
                <a:defRPr/>
              </a:pPr>
              <a:t>‹N°›</a:t>
            </a:fld>
            <a:endParaRPr/>
          </a:p>
        </p:txBody>
      </p:sp>
    </p:spTree>
    <p:extLst>
      <p:ext uri="{BB962C8B-B14F-4D97-AF65-F5344CB8AC3E}">
        <p14:creationId xmlns:p14="http://schemas.microsoft.com/office/powerpoint/2010/main" val="4083363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u contenu 2"/>
          <p:cNvSpPr txBox="1">
            <a:spLocks noGrp="1"/>
          </p:cNvSpPr>
          <p:nvPr>
            <p:ph idx="1"/>
          </p:nvPr>
        </p:nvSpPr>
        <p:spPr/>
        <p:txBody>
          <a:bodyPr/>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9F334CF6-B9F8-4249-9F38-BC4F8189243B}"/>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A6B014F0-E594-4BCA-867D-BF7454529FFA}"/>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6AA9852E-77B5-42EE-899E-18705F74BB31}"/>
              </a:ext>
            </a:extLst>
          </p:cNvPr>
          <p:cNvSpPr txBox="1">
            <a:spLocks noGrp="1"/>
          </p:cNvSpPr>
          <p:nvPr>
            <p:ph type="sldNum" sz="quarter" idx="12"/>
          </p:nvPr>
        </p:nvSpPr>
        <p:spPr>
          <a:ln/>
        </p:spPr>
        <p:txBody>
          <a:bodyPr/>
          <a:lstStyle>
            <a:lvl1pPr>
              <a:defRPr/>
            </a:lvl1pPr>
          </a:lstStyle>
          <a:p>
            <a:pPr>
              <a:defRPr/>
            </a:pPr>
            <a:fld id="{C4A5FD27-6907-4ABA-AA31-57D1E821076A}" type="slidenum">
              <a:rPr/>
              <a:pPr>
                <a:defRPr/>
              </a:pPr>
              <a:t>‹N°›</a:t>
            </a:fld>
            <a:endParaRPr/>
          </a:p>
        </p:txBody>
      </p:sp>
    </p:spTree>
    <p:extLst>
      <p:ext uri="{BB962C8B-B14F-4D97-AF65-F5344CB8AC3E}">
        <p14:creationId xmlns:p14="http://schemas.microsoft.com/office/powerpoint/2010/main" val="2195037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txBox="1">
            <a:spLocks noGrp="1"/>
          </p:cNvSpPr>
          <p:nvPr>
            <p:ph type="title"/>
          </p:nvPr>
        </p:nvSpPr>
        <p:spPr>
          <a:xfrm>
            <a:off x="687391" y="1884358"/>
            <a:ext cx="8694736" cy="3144841"/>
          </a:xfrm>
        </p:spPr>
        <p:txBody>
          <a:bodyPr anchor="b"/>
          <a:lstStyle>
            <a:lvl1pPr>
              <a:defRPr sz="6000"/>
            </a:lvl1pPr>
          </a:lstStyle>
          <a:p>
            <a:pPr lvl="0"/>
            <a:r>
              <a:rPr lang="fr-FR"/>
              <a:t>Modifiez le style du titre</a:t>
            </a:r>
          </a:p>
        </p:txBody>
      </p:sp>
      <p:sp>
        <p:nvSpPr>
          <p:cNvPr id="3" name="Espace réservé du texte 2"/>
          <p:cNvSpPr txBox="1">
            <a:spLocks noGrp="1"/>
          </p:cNvSpPr>
          <p:nvPr>
            <p:ph type="body" idx="1"/>
          </p:nvPr>
        </p:nvSpPr>
        <p:spPr>
          <a:xfrm>
            <a:off x="687391" y="5059366"/>
            <a:ext cx="8694736" cy="1652585"/>
          </a:xfrm>
        </p:spPr>
        <p:txBody>
          <a:bodyPr/>
          <a:lstStyle>
            <a:lvl1pPr>
              <a:defRPr sz="2400">
                <a:solidFill>
                  <a:srgbClr val="898989"/>
                </a:solidFill>
              </a:defRPr>
            </a:lvl1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41E73780-C26F-4B25-A95A-BBCCC1311346}"/>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B1687620-1922-48A1-A434-24702217D45F}"/>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64E624BF-8A22-4E36-BEF9-77A15E00DAAA}"/>
              </a:ext>
            </a:extLst>
          </p:cNvPr>
          <p:cNvSpPr txBox="1">
            <a:spLocks noGrp="1"/>
          </p:cNvSpPr>
          <p:nvPr>
            <p:ph type="sldNum" sz="quarter" idx="12"/>
          </p:nvPr>
        </p:nvSpPr>
        <p:spPr>
          <a:ln/>
        </p:spPr>
        <p:txBody>
          <a:bodyPr/>
          <a:lstStyle>
            <a:lvl1pPr>
              <a:defRPr/>
            </a:lvl1pPr>
          </a:lstStyle>
          <a:p>
            <a:pPr>
              <a:defRPr/>
            </a:pPr>
            <a:fld id="{54FD1532-0284-4BF1-82B1-EF498A625ABC}" type="slidenum">
              <a:rPr/>
              <a:pPr>
                <a:defRPr/>
              </a:pPr>
              <a:t>‹N°›</a:t>
            </a:fld>
            <a:endParaRPr/>
          </a:p>
        </p:txBody>
      </p:sp>
    </p:spTree>
    <p:extLst>
      <p:ext uri="{BB962C8B-B14F-4D97-AF65-F5344CB8AC3E}">
        <p14:creationId xmlns:p14="http://schemas.microsoft.com/office/powerpoint/2010/main" val="3833342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u contenu 2"/>
          <p:cNvSpPr txBox="1">
            <a:spLocks noGrp="1"/>
          </p:cNvSpPr>
          <p:nvPr>
            <p:ph idx="1"/>
          </p:nvPr>
        </p:nvSpPr>
        <p:spPr>
          <a:xfrm>
            <a:off x="503240" y="1768477"/>
            <a:ext cx="4459291" cy="4989515"/>
          </a:xfrm>
        </p:spPr>
        <p:txBody>
          <a:bodyPr/>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txBox="1">
            <a:spLocks noGrp="1"/>
          </p:cNvSpPr>
          <p:nvPr>
            <p:ph idx="2"/>
          </p:nvPr>
        </p:nvSpPr>
        <p:spPr>
          <a:xfrm>
            <a:off x="5114925" y="1768477"/>
            <a:ext cx="4460872" cy="4989515"/>
          </a:xfrm>
        </p:spPr>
        <p:txBody>
          <a:bodyPr/>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3">
            <a:extLst>
              <a:ext uri="{FF2B5EF4-FFF2-40B4-BE49-F238E27FC236}">
                <a16:creationId xmlns:a16="http://schemas.microsoft.com/office/drawing/2014/main" id="{5D06353A-DAA6-4721-965A-CC5F6C55F8E9}"/>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B1FBAAB1-DAE6-4997-AD26-0C60B3A63873}"/>
              </a:ext>
            </a:extLst>
          </p:cNvPr>
          <p:cNvSpPr txBox="1">
            <a:spLocks noGrp="1"/>
          </p:cNvSpPr>
          <p:nvPr>
            <p:ph type="ftr" sz="quarter" idx="11"/>
          </p:nvPr>
        </p:nvSpPr>
        <p:spPr>
          <a:ln/>
        </p:spPr>
        <p:txBody>
          <a:bodyPr/>
          <a:lstStyle>
            <a:lvl1pPr>
              <a:defRPr/>
            </a:lvl1pPr>
          </a:lstStyle>
          <a:p>
            <a:pPr>
              <a:defRPr/>
            </a:pPr>
            <a:endParaRPr/>
          </a:p>
        </p:txBody>
      </p:sp>
      <p:sp>
        <p:nvSpPr>
          <p:cNvPr id="7" name="Espace réservé du numéro de diapositive 5">
            <a:extLst>
              <a:ext uri="{FF2B5EF4-FFF2-40B4-BE49-F238E27FC236}">
                <a16:creationId xmlns:a16="http://schemas.microsoft.com/office/drawing/2014/main" id="{60998717-71A7-4DAA-A6D0-A394189DCEEA}"/>
              </a:ext>
            </a:extLst>
          </p:cNvPr>
          <p:cNvSpPr txBox="1">
            <a:spLocks noGrp="1"/>
          </p:cNvSpPr>
          <p:nvPr>
            <p:ph type="sldNum" sz="quarter" idx="12"/>
          </p:nvPr>
        </p:nvSpPr>
        <p:spPr>
          <a:ln/>
        </p:spPr>
        <p:txBody>
          <a:bodyPr/>
          <a:lstStyle>
            <a:lvl1pPr>
              <a:defRPr/>
            </a:lvl1pPr>
          </a:lstStyle>
          <a:p>
            <a:pPr>
              <a:defRPr/>
            </a:pPr>
            <a:fld id="{71324968-A05B-418B-B1AB-27BD883D2F34}" type="slidenum">
              <a:rPr/>
              <a:pPr>
                <a:defRPr/>
              </a:pPr>
              <a:t>‹N°›</a:t>
            </a:fld>
            <a:endParaRPr/>
          </a:p>
        </p:txBody>
      </p:sp>
    </p:spTree>
    <p:extLst>
      <p:ext uri="{BB962C8B-B14F-4D97-AF65-F5344CB8AC3E}">
        <p14:creationId xmlns:p14="http://schemas.microsoft.com/office/powerpoint/2010/main" val="954231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txBox="1">
            <a:spLocks noGrp="1"/>
          </p:cNvSpPr>
          <p:nvPr>
            <p:ph type="title"/>
          </p:nvPr>
        </p:nvSpPr>
        <p:spPr>
          <a:xfrm>
            <a:off x="693736" y="403222"/>
            <a:ext cx="8694736" cy="1460497"/>
          </a:xfrm>
        </p:spPr>
        <p:txBody>
          <a:bodyPr/>
          <a:lstStyle>
            <a:lvl1pPr>
              <a:defRPr/>
            </a:lvl1pPr>
          </a:lstStyle>
          <a:p>
            <a:pPr lvl="0"/>
            <a:r>
              <a:rPr lang="fr-FR"/>
              <a:t>Modifiez le style du titre</a:t>
            </a:r>
          </a:p>
        </p:txBody>
      </p:sp>
      <p:sp>
        <p:nvSpPr>
          <p:cNvPr id="3" name="Espace réservé du texte 2"/>
          <p:cNvSpPr txBox="1">
            <a:spLocks noGrp="1"/>
          </p:cNvSpPr>
          <p:nvPr>
            <p:ph type="body" idx="1"/>
          </p:nvPr>
        </p:nvSpPr>
        <p:spPr>
          <a:xfrm>
            <a:off x="693736" y="1852610"/>
            <a:ext cx="4265611" cy="908054"/>
          </a:xfrm>
        </p:spPr>
        <p:txBody>
          <a:bodyPr anchor="b"/>
          <a:lstStyle>
            <a:lvl1pPr>
              <a:defRPr sz="2400" b="1"/>
            </a:lvl1pPr>
          </a:lstStyle>
          <a:p>
            <a:pPr lvl="0"/>
            <a:r>
              <a:rPr lang="fr-FR"/>
              <a:t>Cliquez pour modifier les styles du texte du masque</a:t>
            </a:r>
          </a:p>
        </p:txBody>
      </p:sp>
      <p:sp>
        <p:nvSpPr>
          <p:cNvPr id="4" name="Espace réservé du contenu 3"/>
          <p:cNvSpPr txBox="1">
            <a:spLocks noGrp="1"/>
          </p:cNvSpPr>
          <p:nvPr>
            <p:ph idx="2"/>
          </p:nvPr>
        </p:nvSpPr>
        <p:spPr>
          <a:xfrm>
            <a:off x="693736" y="2760665"/>
            <a:ext cx="4265611" cy="4062414"/>
          </a:xfrm>
        </p:spPr>
        <p:txBody>
          <a:bodyPr/>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txBox="1">
            <a:spLocks noGrp="1"/>
          </p:cNvSpPr>
          <p:nvPr>
            <p:ph type="body" idx="3"/>
          </p:nvPr>
        </p:nvSpPr>
        <p:spPr>
          <a:xfrm>
            <a:off x="5103815" y="1852610"/>
            <a:ext cx="4284658" cy="908054"/>
          </a:xfrm>
        </p:spPr>
        <p:txBody>
          <a:bodyPr anchor="b"/>
          <a:lstStyle>
            <a:lvl1pPr>
              <a:defRPr sz="2400" b="1"/>
            </a:lvl1pPr>
          </a:lstStyle>
          <a:p>
            <a:pPr lvl="0"/>
            <a:r>
              <a:rPr lang="fr-FR"/>
              <a:t>Cliquez pour modifier les styles du texte du masque</a:t>
            </a:r>
          </a:p>
        </p:txBody>
      </p:sp>
      <p:sp>
        <p:nvSpPr>
          <p:cNvPr id="6" name="Espace réservé du contenu 5"/>
          <p:cNvSpPr txBox="1">
            <a:spLocks noGrp="1"/>
          </p:cNvSpPr>
          <p:nvPr>
            <p:ph idx="4"/>
          </p:nvPr>
        </p:nvSpPr>
        <p:spPr>
          <a:xfrm>
            <a:off x="5103815" y="2760665"/>
            <a:ext cx="4284658" cy="4062414"/>
          </a:xfrm>
        </p:spPr>
        <p:txBody>
          <a:bodyPr/>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3">
            <a:extLst>
              <a:ext uri="{FF2B5EF4-FFF2-40B4-BE49-F238E27FC236}">
                <a16:creationId xmlns:a16="http://schemas.microsoft.com/office/drawing/2014/main" id="{7A252C2D-3F33-4E3F-9582-F8362571CF52}"/>
              </a:ext>
            </a:extLst>
          </p:cNvPr>
          <p:cNvSpPr txBox="1">
            <a:spLocks noGrp="1"/>
          </p:cNvSpPr>
          <p:nvPr>
            <p:ph type="dt" sz="half" idx="10"/>
          </p:nvPr>
        </p:nvSpPr>
        <p:spPr>
          <a:ln/>
        </p:spPr>
        <p:txBody>
          <a:bodyPr/>
          <a:lstStyle>
            <a:lvl1pPr>
              <a:defRPr/>
            </a:lvl1pPr>
          </a:lstStyle>
          <a:p>
            <a:pPr>
              <a:defRPr/>
            </a:pPr>
            <a:endParaRPr/>
          </a:p>
        </p:txBody>
      </p:sp>
      <p:sp>
        <p:nvSpPr>
          <p:cNvPr id="8" name="Espace réservé du pied de page 4">
            <a:extLst>
              <a:ext uri="{FF2B5EF4-FFF2-40B4-BE49-F238E27FC236}">
                <a16:creationId xmlns:a16="http://schemas.microsoft.com/office/drawing/2014/main" id="{F279544B-F1C7-4E89-92AD-0240A5B0685E}"/>
              </a:ext>
            </a:extLst>
          </p:cNvPr>
          <p:cNvSpPr txBox="1">
            <a:spLocks noGrp="1"/>
          </p:cNvSpPr>
          <p:nvPr>
            <p:ph type="ftr" sz="quarter" idx="11"/>
          </p:nvPr>
        </p:nvSpPr>
        <p:spPr>
          <a:ln/>
        </p:spPr>
        <p:txBody>
          <a:bodyPr/>
          <a:lstStyle>
            <a:lvl1pPr>
              <a:defRPr/>
            </a:lvl1pPr>
          </a:lstStyle>
          <a:p>
            <a:pPr>
              <a:defRPr/>
            </a:pPr>
            <a:endParaRPr/>
          </a:p>
        </p:txBody>
      </p:sp>
      <p:sp>
        <p:nvSpPr>
          <p:cNvPr id="9" name="Espace réservé du numéro de diapositive 5">
            <a:extLst>
              <a:ext uri="{FF2B5EF4-FFF2-40B4-BE49-F238E27FC236}">
                <a16:creationId xmlns:a16="http://schemas.microsoft.com/office/drawing/2014/main" id="{73145BC0-C87E-4424-86B9-DD88A9FA2C8D}"/>
              </a:ext>
            </a:extLst>
          </p:cNvPr>
          <p:cNvSpPr txBox="1">
            <a:spLocks noGrp="1"/>
          </p:cNvSpPr>
          <p:nvPr>
            <p:ph type="sldNum" sz="quarter" idx="12"/>
          </p:nvPr>
        </p:nvSpPr>
        <p:spPr>
          <a:ln/>
        </p:spPr>
        <p:txBody>
          <a:bodyPr/>
          <a:lstStyle>
            <a:lvl1pPr>
              <a:defRPr/>
            </a:lvl1pPr>
          </a:lstStyle>
          <a:p>
            <a:pPr>
              <a:defRPr/>
            </a:pPr>
            <a:fld id="{4A205704-4CBA-40B7-A01F-BB9977554513}" type="slidenum">
              <a:rPr/>
              <a:pPr>
                <a:defRPr/>
              </a:pPr>
              <a:t>‹N°›</a:t>
            </a:fld>
            <a:endParaRPr/>
          </a:p>
        </p:txBody>
      </p:sp>
    </p:spTree>
    <p:extLst>
      <p:ext uri="{BB962C8B-B14F-4D97-AF65-F5344CB8AC3E}">
        <p14:creationId xmlns:p14="http://schemas.microsoft.com/office/powerpoint/2010/main" val="23259710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e la date 3">
            <a:extLst>
              <a:ext uri="{FF2B5EF4-FFF2-40B4-BE49-F238E27FC236}">
                <a16:creationId xmlns:a16="http://schemas.microsoft.com/office/drawing/2014/main" id="{162C02A4-1008-46DF-B140-C1155F673981}"/>
              </a:ext>
            </a:extLst>
          </p:cNvPr>
          <p:cNvSpPr txBox="1">
            <a:spLocks noGrp="1"/>
          </p:cNvSpPr>
          <p:nvPr>
            <p:ph type="dt" sz="half" idx="10"/>
          </p:nvPr>
        </p:nvSpPr>
        <p:spPr>
          <a:ln/>
        </p:spPr>
        <p:txBody>
          <a:bodyPr/>
          <a:lstStyle>
            <a:lvl1pPr>
              <a:defRPr/>
            </a:lvl1pPr>
          </a:lstStyle>
          <a:p>
            <a:pPr>
              <a:defRPr/>
            </a:pPr>
            <a:endParaRPr/>
          </a:p>
        </p:txBody>
      </p:sp>
      <p:sp>
        <p:nvSpPr>
          <p:cNvPr id="4" name="Espace réservé du pied de page 4">
            <a:extLst>
              <a:ext uri="{FF2B5EF4-FFF2-40B4-BE49-F238E27FC236}">
                <a16:creationId xmlns:a16="http://schemas.microsoft.com/office/drawing/2014/main" id="{0D80C729-4317-4476-B9FF-7C6255259EDA}"/>
              </a:ext>
            </a:extLst>
          </p:cNvPr>
          <p:cNvSpPr txBox="1">
            <a:spLocks noGrp="1"/>
          </p:cNvSpPr>
          <p:nvPr>
            <p:ph type="ftr" sz="quarter" idx="11"/>
          </p:nvPr>
        </p:nvSpPr>
        <p:spPr>
          <a:ln/>
        </p:spPr>
        <p:txBody>
          <a:bodyPr/>
          <a:lstStyle>
            <a:lvl1pPr>
              <a:defRPr/>
            </a:lvl1pPr>
          </a:lstStyle>
          <a:p>
            <a:pPr>
              <a:defRPr/>
            </a:pPr>
            <a:endParaRPr/>
          </a:p>
        </p:txBody>
      </p:sp>
      <p:sp>
        <p:nvSpPr>
          <p:cNvPr id="5" name="Espace réservé du numéro de diapositive 5">
            <a:extLst>
              <a:ext uri="{FF2B5EF4-FFF2-40B4-BE49-F238E27FC236}">
                <a16:creationId xmlns:a16="http://schemas.microsoft.com/office/drawing/2014/main" id="{26F6488F-12CE-4B50-B35D-0B554B74727A}"/>
              </a:ext>
            </a:extLst>
          </p:cNvPr>
          <p:cNvSpPr txBox="1">
            <a:spLocks noGrp="1"/>
          </p:cNvSpPr>
          <p:nvPr>
            <p:ph type="sldNum" sz="quarter" idx="12"/>
          </p:nvPr>
        </p:nvSpPr>
        <p:spPr>
          <a:ln/>
        </p:spPr>
        <p:txBody>
          <a:bodyPr/>
          <a:lstStyle>
            <a:lvl1pPr>
              <a:defRPr/>
            </a:lvl1pPr>
          </a:lstStyle>
          <a:p>
            <a:pPr>
              <a:defRPr/>
            </a:pPr>
            <a:fld id="{23429E43-FFA4-4CED-9FC1-AD2C355E4989}" type="slidenum">
              <a:rPr/>
              <a:pPr>
                <a:defRPr/>
              </a:pPr>
              <a:t>‹N°›</a:t>
            </a:fld>
            <a:endParaRPr/>
          </a:p>
        </p:txBody>
      </p:sp>
    </p:spTree>
    <p:extLst>
      <p:ext uri="{BB962C8B-B14F-4D97-AF65-F5344CB8AC3E}">
        <p14:creationId xmlns:p14="http://schemas.microsoft.com/office/powerpoint/2010/main" val="25468361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3">
            <a:extLst>
              <a:ext uri="{FF2B5EF4-FFF2-40B4-BE49-F238E27FC236}">
                <a16:creationId xmlns:a16="http://schemas.microsoft.com/office/drawing/2014/main" id="{A9483AA2-228C-4939-9EAD-AEFA10C6035E}"/>
              </a:ext>
            </a:extLst>
          </p:cNvPr>
          <p:cNvSpPr txBox="1">
            <a:spLocks noGrp="1"/>
          </p:cNvSpPr>
          <p:nvPr>
            <p:ph type="dt" sz="half" idx="10"/>
          </p:nvPr>
        </p:nvSpPr>
        <p:spPr>
          <a:ln/>
        </p:spPr>
        <p:txBody>
          <a:bodyPr/>
          <a:lstStyle>
            <a:lvl1pPr>
              <a:defRPr/>
            </a:lvl1pPr>
          </a:lstStyle>
          <a:p>
            <a:pPr>
              <a:defRPr/>
            </a:pPr>
            <a:endParaRPr/>
          </a:p>
        </p:txBody>
      </p:sp>
      <p:sp>
        <p:nvSpPr>
          <p:cNvPr id="3" name="Espace réservé du pied de page 4">
            <a:extLst>
              <a:ext uri="{FF2B5EF4-FFF2-40B4-BE49-F238E27FC236}">
                <a16:creationId xmlns:a16="http://schemas.microsoft.com/office/drawing/2014/main" id="{3B201929-C7B0-4837-A92A-9F5CED14A5DC}"/>
              </a:ext>
            </a:extLst>
          </p:cNvPr>
          <p:cNvSpPr txBox="1">
            <a:spLocks noGrp="1"/>
          </p:cNvSpPr>
          <p:nvPr>
            <p:ph type="ftr" sz="quarter" idx="11"/>
          </p:nvPr>
        </p:nvSpPr>
        <p:spPr>
          <a:ln/>
        </p:spPr>
        <p:txBody>
          <a:bodyPr/>
          <a:lstStyle>
            <a:lvl1pPr>
              <a:defRPr/>
            </a:lvl1pPr>
          </a:lstStyle>
          <a:p>
            <a:pPr>
              <a:defRPr/>
            </a:pPr>
            <a:endParaRPr/>
          </a:p>
        </p:txBody>
      </p:sp>
      <p:sp>
        <p:nvSpPr>
          <p:cNvPr id="4" name="Espace réservé du numéro de diapositive 5">
            <a:extLst>
              <a:ext uri="{FF2B5EF4-FFF2-40B4-BE49-F238E27FC236}">
                <a16:creationId xmlns:a16="http://schemas.microsoft.com/office/drawing/2014/main" id="{EDB59E5E-B154-45C4-9108-73853BBB8010}"/>
              </a:ext>
            </a:extLst>
          </p:cNvPr>
          <p:cNvSpPr txBox="1">
            <a:spLocks noGrp="1"/>
          </p:cNvSpPr>
          <p:nvPr>
            <p:ph type="sldNum" sz="quarter" idx="12"/>
          </p:nvPr>
        </p:nvSpPr>
        <p:spPr>
          <a:ln/>
        </p:spPr>
        <p:txBody>
          <a:bodyPr/>
          <a:lstStyle>
            <a:lvl1pPr>
              <a:defRPr/>
            </a:lvl1pPr>
          </a:lstStyle>
          <a:p>
            <a:pPr>
              <a:defRPr/>
            </a:pPr>
            <a:fld id="{44D9ED6A-A5F8-4F5F-87D1-0A16A2590048}" type="slidenum">
              <a:rPr/>
              <a:pPr>
                <a:defRPr/>
              </a:pPr>
              <a:t>‹N°›</a:t>
            </a:fld>
            <a:endParaRPr/>
          </a:p>
        </p:txBody>
      </p:sp>
    </p:spTree>
    <p:extLst>
      <p:ext uri="{BB962C8B-B14F-4D97-AF65-F5344CB8AC3E}">
        <p14:creationId xmlns:p14="http://schemas.microsoft.com/office/powerpoint/2010/main" val="2569576764"/>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txBox="1">
            <a:spLocks noGrp="1"/>
          </p:cNvSpPr>
          <p:nvPr>
            <p:ph type="title"/>
          </p:nvPr>
        </p:nvSpPr>
        <p:spPr>
          <a:xfrm>
            <a:off x="693736" y="503240"/>
            <a:ext cx="3251204" cy="1765304"/>
          </a:xfrm>
        </p:spPr>
        <p:txBody>
          <a:bodyPr anchor="b"/>
          <a:lstStyle>
            <a:lvl1pPr>
              <a:defRPr sz="3200"/>
            </a:lvl1pPr>
          </a:lstStyle>
          <a:p>
            <a:pPr lvl="0"/>
            <a:r>
              <a:rPr lang="fr-FR"/>
              <a:t>Modifiez le style du titre</a:t>
            </a:r>
          </a:p>
        </p:txBody>
      </p:sp>
      <p:sp>
        <p:nvSpPr>
          <p:cNvPr id="3" name="Espace réservé du contenu 2"/>
          <p:cNvSpPr txBox="1">
            <a:spLocks noGrp="1"/>
          </p:cNvSpPr>
          <p:nvPr>
            <p:ph idx="1"/>
          </p:nvPr>
        </p:nvSpPr>
        <p:spPr>
          <a:xfrm>
            <a:off x="4286249" y="1089022"/>
            <a:ext cx="5102223" cy="5372100"/>
          </a:xfrm>
        </p:spPr>
        <p:txBody>
          <a:bodyPr/>
          <a:lstStyle>
            <a:lvl1pPr>
              <a:defRPr/>
            </a:lvl1pPr>
            <a:lvl2pPr>
              <a:defRPr sz="2800"/>
            </a:lvl2pPr>
            <a:lvl3pPr>
              <a:defRPr sz="2400"/>
            </a:lvl3pPr>
            <a:lvl4pPr>
              <a:defRPr sz="2000"/>
            </a:lvl4pPr>
            <a:lvl5pPr>
              <a:defRPr sz="2000"/>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txBox="1">
            <a:spLocks noGrp="1"/>
          </p:cNvSpPr>
          <p:nvPr>
            <p:ph type="body" idx="2"/>
          </p:nvPr>
        </p:nvSpPr>
        <p:spPr>
          <a:xfrm>
            <a:off x="693736" y="2268534"/>
            <a:ext cx="3251204" cy="4200525"/>
          </a:xfrm>
        </p:spPr>
        <p:txBody>
          <a:bodyPr/>
          <a:lstStyle>
            <a:lvl1pPr>
              <a:defRPr sz="1600"/>
            </a:lvl1pPr>
          </a:lstStyle>
          <a:p>
            <a:pPr lvl="0"/>
            <a:r>
              <a:rPr lang="fr-FR"/>
              <a:t>Cliquez pour modifier les styles du texte du masque</a:t>
            </a:r>
          </a:p>
        </p:txBody>
      </p:sp>
      <p:sp>
        <p:nvSpPr>
          <p:cNvPr id="5" name="Espace réservé de la date 3">
            <a:extLst>
              <a:ext uri="{FF2B5EF4-FFF2-40B4-BE49-F238E27FC236}">
                <a16:creationId xmlns:a16="http://schemas.microsoft.com/office/drawing/2014/main" id="{A4D3E882-93EA-47E8-A767-D58E095D8E58}"/>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C6EA4C58-B7C3-4532-A14C-7729D5DB1A88}"/>
              </a:ext>
            </a:extLst>
          </p:cNvPr>
          <p:cNvSpPr txBox="1">
            <a:spLocks noGrp="1"/>
          </p:cNvSpPr>
          <p:nvPr>
            <p:ph type="ftr" sz="quarter" idx="11"/>
          </p:nvPr>
        </p:nvSpPr>
        <p:spPr>
          <a:ln/>
        </p:spPr>
        <p:txBody>
          <a:bodyPr/>
          <a:lstStyle>
            <a:lvl1pPr>
              <a:defRPr/>
            </a:lvl1pPr>
          </a:lstStyle>
          <a:p>
            <a:pPr>
              <a:defRPr/>
            </a:pPr>
            <a:endParaRPr/>
          </a:p>
        </p:txBody>
      </p:sp>
      <p:sp>
        <p:nvSpPr>
          <p:cNvPr id="7" name="Espace réservé du numéro de diapositive 5">
            <a:extLst>
              <a:ext uri="{FF2B5EF4-FFF2-40B4-BE49-F238E27FC236}">
                <a16:creationId xmlns:a16="http://schemas.microsoft.com/office/drawing/2014/main" id="{2060609F-1160-4573-8081-F241731428A1}"/>
              </a:ext>
            </a:extLst>
          </p:cNvPr>
          <p:cNvSpPr txBox="1">
            <a:spLocks noGrp="1"/>
          </p:cNvSpPr>
          <p:nvPr>
            <p:ph type="sldNum" sz="quarter" idx="12"/>
          </p:nvPr>
        </p:nvSpPr>
        <p:spPr>
          <a:ln/>
        </p:spPr>
        <p:txBody>
          <a:bodyPr/>
          <a:lstStyle>
            <a:lvl1pPr>
              <a:defRPr/>
            </a:lvl1pPr>
          </a:lstStyle>
          <a:p>
            <a:pPr>
              <a:defRPr/>
            </a:pPr>
            <a:fld id="{4151AFAC-ABB2-456C-A42D-80A0A8340623}" type="slidenum">
              <a:rPr/>
              <a:pPr>
                <a:defRPr/>
              </a:pPr>
              <a:t>‹N°›</a:t>
            </a:fld>
            <a:endParaRPr/>
          </a:p>
        </p:txBody>
      </p:sp>
    </p:spTree>
    <p:extLst>
      <p:ext uri="{BB962C8B-B14F-4D97-AF65-F5344CB8AC3E}">
        <p14:creationId xmlns:p14="http://schemas.microsoft.com/office/powerpoint/2010/main" val="35219610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txBox="1">
            <a:spLocks noGrp="1"/>
          </p:cNvSpPr>
          <p:nvPr>
            <p:ph type="title"/>
          </p:nvPr>
        </p:nvSpPr>
        <p:spPr>
          <a:xfrm>
            <a:off x="693736" y="503240"/>
            <a:ext cx="3251204" cy="1765304"/>
          </a:xfrm>
        </p:spPr>
        <p:txBody>
          <a:bodyPr anchor="b"/>
          <a:lstStyle>
            <a:lvl1pPr>
              <a:defRPr sz="3200"/>
            </a:lvl1pPr>
          </a:lstStyle>
          <a:p>
            <a:pPr lvl="0"/>
            <a:r>
              <a:rPr lang="fr-FR"/>
              <a:t>Modifiez le style du titre</a:t>
            </a:r>
          </a:p>
        </p:txBody>
      </p:sp>
      <p:sp>
        <p:nvSpPr>
          <p:cNvPr id="3" name="Espace réservé pour une image  2"/>
          <p:cNvSpPr txBox="1">
            <a:spLocks noGrp="1"/>
          </p:cNvSpPr>
          <p:nvPr>
            <p:ph type="pic" idx="1"/>
          </p:nvPr>
        </p:nvSpPr>
        <p:spPr>
          <a:xfrm>
            <a:off x="4286249" y="1089022"/>
            <a:ext cx="5102223" cy="5372100"/>
          </a:xfrm>
        </p:spPr>
        <p:txBody>
          <a:bodyPr>
            <a:noAutofit/>
          </a:bodyPr>
          <a:lstStyle>
            <a:lvl1pPr>
              <a:defRPr/>
            </a:lvl1pPr>
          </a:lstStyle>
          <a:p>
            <a:pPr lvl="0"/>
            <a:endParaRPr lang="fr-FR" noProof="0"/>
          </a:p>
        </p:txBody>
      </p:sp>
      <p:sp>
        <p:nvSpPr>
          <p:cNvPr id="4" name="Espace réservé du texte 3"/>
          <p:cNvSpPr txBox="1">
            <a:spLocks noGrp="1"/>
          </p:cNvSpPr>
          <p:nvPr>
            <p:ph type="body" idx="2"/>
          </p:nvPr>
        </p:nvSpPr>
        <p:spPr>
          <a:xfrm>
            <a:off x="693736" y="2268534"/>
            <a:ext cx="3251204" cy="4200525"/>
          </a:xfrm>
        </p:spPr>
        <p:txBody>
          <a:bodyPr/>
          <a:lstStyle>
            <a:lvl1pPr>
              <a:defRPr sz="1600"/>
            </a:lvl1pPr>
          </a:lstStyle>
          <a:p>
            <a:pPr lvl="0"/>
            <a:r>
              <a:rPr lang="fr-FR"/>
              <a:t>Cliquez pour modifier les styles du texte du masque</a:t>
            </a:r>
          </a:p>
        </p:txBody>
      </p:sp>
      <p:sp>
        <p:nvSpPr>
          <p:cNvPr id="5" name="Espace réservé de la date 3">
            <a:extLst>
              <a:ext uri="{FF2B5EF4-FFF2-40B4-BE49-F238E27FC236}">
                <a16:creationId xmlns:a16="http://schemas.microsoft.com/office/drawing/2014/main" id="{F1412AED-C2D9-4154-B41C-E80924340EA8}"/>
              </a:ext>
            </a:extLst>
          </p:cNvPr>
          <p:cNvSpPr txBox="1">
            <a:spLocks noGrp="1"/>
          </p:cNvSpPr>
          <p:nvPr>
            <p:ph type="dt" sz="half" idx="10"/>
          </p:nvPr>
        </p:nvSpPr>
        <p:spPr>
          <a:ln/>
        </p:spPr>
        <p:txBody>
          <a:bodyPr/>
          <a:lstStyle>
            <a:lvl1pPr>
              <a:defRPr/>
            </a:lvl1pPr>
          </a:lstStyle>
          <a:p>
            <a:pPr>
              <a:defRPr/>
            </a:pPr>
            <a:endParaRPr/>
          </a:p>
        </p:txBody>
      </p:sp>
      <p:sp>
        <p:nvSpPr>
          <p:cNvPr id="6" name="Espace réservé du pied de page 4">
            <a:extLst>
              <a:ext uri="{FF2B5EF4-FFF2-40B4-BE49-F238E27FC236}">
                <a16:creationId xmlns:a16="http://schemas.microsoft.com/office/drawing/2014/main" id="{F6CABAF6-C742-4EC2-AEF8-658703656848}"/>
              </a:ext>
            </a:extLst>
          </p:cNvPr>
          <p:cNvSpPr txBox="1">
            <a:spLocks noGrp="1"/>
          </p:cNvSpPr>
          <p:nvPr>
            <p:ph type="ftr" sz="quarter" idx="11"/>
          </p:nvPr>
        </p:nvSpPr>
        <p:spPr>
          <a:ln/>
        </p:spPr>
        <p:txBody>
          <a:bodyPr/>
          <a:lstStyle>
            <a:lvl1pPr>
              <a:defRPr/>
            </a:lvl1pPr>
          </a:lstStyle>
          <a:p>
            <a:pPr>
              <a:defRPr/>
            </a:pPr>
            <a:endParaRPr/>
          </a:p>
        </p:txBody>
      </p:sp>
      <p:sp>
        <p:nvSpPr>
          <p:cNvPr id="7" name="Espace réservé du numéro de diapositive 5">
            <a:extLst>
              <a:ext uri="{FF2B5EF4-FFF2-40B4-BE49-F238E27FC236}">
                <a16:creationId xmlns:a16="http://schemas.microsoft.com/office/drawing/2014/main" id="{34C3C06E-491B-4F18-8F2A-2CB855BD116F}"/>
              </a:ext>
            </a:extLst>
          </p:cNvPr>
          <p:cNvSpPr txBox="1">
            <a:spLocks noGrp="1"/>
          </p:cNvSpPr>
          <p:nvPr>
            <p:ph type="sldNum" sz="quarter" idx="12"/>
          </p:nvPr>
        </p:nvSpPr>
        <p:spPr>
          <a:ln/>
        </p:spPr>
        <p:txBody>
          <a:bodyPr/>
          <a:lstStyle>
            <a:lvl1pPr>
              <a:defRPr/>
            </a:lvl1pPr>
          </a:lstStyle>
          <a:p>
            <a:pPr>
              <a:defRPr/>
            </a:pPr>
            <a:fld id="{752234D0-4D16-4616-9976-C3A3E4277A00}" type="slidenum">
              <a:rPr/>
              <a:pPr>
                <a:defRPr/>
              </a:pPr>
              <a:t>‹N°›</a:t>
            </a:fld>
            <a:endParaRPr/>
          </a:p>
        </p:txBody>
      </p:sp>
    </p:spTree>
    <p:extLst>
      <p:ext uri="{BB962C8B-B14F-4D97-AF65-F5344CB8AC3E}">
        <p14:creationId xmlns:p14="http://schemas.microsoft.com/office/powerpoint/2010/main" val="32788687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txBox="1">
            <a:spLocks noGrp="1"/>
          </p:cNvSpPr>
          <p:nvPr>
            <p:ph type="title"/>
          </p:nvPr>
        </p:nvSpPr>
        <p:spPr/>
        <p:txBody>
          <a:bodyPr/>
          <a:lstStyle>
            <a:lvl1pPr>
              <a:defRPr/>
            </a:lvl1pPr>
          </a:lstStyle>
          <a:p>
            <a:pPr lvl="0"/>
            <a:r>
              <a:rPr lang="fr-FR"/>
              <a:t>Modifiez le style du titre</a:t>
            </a:r>
          </a:p>
        </p:txBody>
      </p:sp>
      <p:sp>
        <p:nvSpPr>
          <p:cNvPr id="3" name="Espace réservé du texte vertical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C4F3B869-99F7-4868-919A-A375AF1399D9}"/>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4F604F13-D3EB-4500-A12B-22612459AF33}"/>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75EA5B09-CB09-4ACB-8B97-8C4839F2B106}"/>
              </a:ext>
            </a:extLst>
          </p:cNvPr>
          <p:cNvSpPr txBox="1">
            <a:spLocks noGrp="1"/>
          </p:cNvSpPr>
          <p:nvPr>
            <p:ph type="sldNum" sz="quarter" idx="12"/>
          </p:nvPr>
        </p:nvSpPr>
        <p:spPr>
          <a:ln/>
        </p:spPr>
        <p:txBody>
          <a:bodyPr/>
          <a:lstStyle>
            <a:lvl1pPr>
              <a:defRPr/>
            </a:lvl1pPr>
          </a:lstStyle>
          <a:p>
            <a:pPr>
              <a:defRPr/>
            </a:pPr>
            <a:fld id="{0E4184FB-04CD-4ADD-B981-9F3E6F3DBD9B}" type="slidenum">
              <a:rPr/>
              <a:pPr>
                <a:defRPr/>
              </a:pPr>
              <a:t>‹N°›</a:t>
            </a:fld>
            <a:endParaRPr/>
          </a:p>
        </p:txBody>
      </p:sp>
    </p:spTree>
    <p:extLst>
      <p:ext uri="{BB962C8B-B14F-4D97-AF65-F5344CB8AC3E}">
        <p14:creationId xmlns:p14="http://schemas.microsoft.com/office/powerpoint/2010/main" val="40751655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txBox="1">
            <a:spLocks noGrp="1"/>
          </p:cNvSpPr>
          <p:nvPr>
            <p:ph type="title" orient="vert"/>
          </p:nvPr>
        </p:nvSpPr>
        <p:spPr>
          <a:xfrm>
            <a:off x="7308854" y="301623"/>
            <a:ext cx="2266953" cy="6456358"/>
          </a:xfrm>
        </p:spPr>
        <p:txBody>
          <a:bodyPr vert="eaVert"/>
          <a:lstStyle>
            <a:lvl1pPr>
              <a:defRPr/>
            </a:lvl1pPr>
          </a:lstStyle>
          <a:p>
            <a:pPr lvl="0"/>
            <a:r>
              <a:rPr lang="fr-FR"/>
              <a:t>Modifiez le style du titre</a:t>
            </a:r>
          </a:p>
        </p:txBody>
      </p:sp>
      <p:sp>
        <p:nvSpPr>
          <p:cNvPr id="3" name="Espace réservé du texte vertical 2"/>
          <p:cNvSpPr txBox="1">
            <a:spLocks noGrp="1"/>
          </p:cNvSpPr>
          <p:nvPr>
            <p:ph type="body" orient="vert" idx="1"/>
          </p:nvPr>
        </p:nvSpPr>
        <p:spPr>
          <a:xfrm>
            <a:off x="503240" y="301623"/>
            <a:ext cx="6653210" cy="6456358"/>
          </a:xfrm>
        </p:spPr>
        <p:txBody>
          <a:bodyPr vert="eaVert"/>
          <a:lstStyle>
            <a:lvl1pPr>
              <a:defRPr/>
            </a:lvl1pPr>
            <a:lvl2pPr>
              <a:defRPr/>
            </a:lvl2pPr>
            <a:lvl3pPr>
              <a:defRPr/>
            </a:lvl3pPr>
            <a:lvl4pPr>
              <a:defRPr/>
            </a:lvl4pPr>
            <a:lvl5pP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FDF4A56C-83CD-4303-8D80-CC67C2CBDCCC}"/>
              </a:ext>
            </a:extLst>
          </p:cNvPr>
          <p:cNvSpPr txBox="1">
            <a:spLocks noGrp="1"/>
          </p:cNvSpPr>
          <p:nvPr>
            <p:ph type="dt" sz="half" idx="10"/>
          </p:nvPr>
        </p:nvSpPr>
        <p:spPr>
          <a:ln/>
        </p:spPr>
        <p:txBody>
          <a:bodyPr/>
          <a:lstStyle>
            <a:lvl1pPr>
              <a:defRPr/>
            </a:lvl1pPr>
          </a:lstStyle>
          <a:p>
            <a:pPr>
              <a:defRPr/>
            </a:pPr>
            <a:endParaRPr/>
          </a:p>
        </p:txBody>
      </p:sp>
      <p:sp>
        <p:nvSpPr>
          <p:cNvPr id="5" name="Espace réservé du pied de page 4">
            <a:extLst>
              <a:ext uri="{FF2B5EF4-FFF2-40B4-BE49-F238E27FC236}">
                <a16:creationId xmlns:a16="http://schemas.microsoft.com/office/drawing/2014/main" id="{E4D8F9CB-A93A-4EB0-958F-F6D49104BC4A}"/>
              </a:ext>
            </a:extLst>
          </p:cNvPr>
          <p:cNvSpPr txBox="1">
            <a:spLocks noGrp="1"/>
          </p:cNvSpPr>
          <p:nvPr>
            <p:ph type="ftr" sz="quarter" idx="11"/>
          </p:nvPr>
        </p:nvSpPr>
        <p:spPr>
          <a:ln/>
        </p:spPr>
        <p:txBody>
          <a:bodyPr/>
          <a:lstStyle>
            <a:lvl1pPr>
              <a:defRPr/>
            </a:lvl1pPr>
          </a:lstStyle>
          <a:p>
            <a:pPr>
              <a:defRPr/>
            </a:pPr>
            <a:endParaRPr/>
          </a:p>
        </p:txBody>
      </p:sp>
      <p:sp>
        <p:nvSpPr>
          <p:cNvPr id="6" name="Espace réservé du numéro de diapositive 5">
            <a:extLst>
              <a:ext uri="{FF2B5EF4-FFF2-40B4-BE49-F238E27FC236}">
                <a16:creationId xmlns:a16="http://schemas.microsoft.com/office/drawing/2014/main" id="{EBD4BE64-BD8F-4441-8954-7F5DCCEA71D4}"/>
              </a:ext>
            </a:extLst>
          </p:cNvPr>
          <p:cNvSpPr txBox="1">
            <a:spLocks noGrp="1"/>
          </p:cNvSpPr>
          <p:nvPr>
            <p:ph type="sldNum" sz="quarter" idx="12"/>
          </p:nvPr>
        </p:nvSpPr>
        <p:spPr>
          <a:ln/>
        </p:spPr>
        <p:txBody>
          <a:bodyPr/>
          <a:lstStyle>
            <a:lvl1pPr>
              <a:defRPr/>
            </a:lvl1pPr>
          </a:lstStyle>
          <a:p>
            <a:pPr>
              <a:defRPr/>
            </a:pPr>
            <a:fld id="{B31487C9-B108-4DEB-B875-F04D07FD7FFC}" type="slidenum">
              <a:rPr/>
              <a:pPr>
                <a:defRPr/>
              </a:pPr>
              <a:t>‹N°›</a:t>
            </a:fld>
            <a:endParaRPr/>
          </a:p>
        </p:txBody>
      </p:sp>
    </p:spTree>
    <p:extLst>
      <p:ext uri="{BB962C8B-B14F-4D97-AF65-F5344CB8AC3E}">
        <p14:creationId xmlns:p14="http://schemas.microsoft.com/office/powerpoint/2010/main" val="1473327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Espace réservé du titre 1">
            <a:extLst>
              <a:ext uri="{FF2B5EF4-FFF2-40B4-BE49-F238E27FC236}">
                <a16:creationId xmlns:a16="http://schemas.microsoft.com/office/drawing/2014/main" id="{CE13E981-5EAC-41A2-9A1B-70AD45FBD783}"/>
              </a:ext>
            </a:extLst>
          </p:cNvPr>
          <p:cNvSpPr txBox="1">
            <a:spLocks noGrp="1" noChangeArrowheads="1"/>
          </p:cNvSpPr>
          <p:nvPr>
            <p:ph type="title"/>
          </p:nvPr>
        </p:nvSpPr>
        <p:spPr bwMode="auto">
          <a:xfrm>
            <a:off x="503238" y="301625"/>
            <a:ext cx="9072562"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1" compatLnSpc="1">
            <a:prstTxWarp prst="textNoShape">
              <a:avLst/>
            </a:prstTxWarp>
          </a:bodyPr>
          <a:lstStyle/>
          <a:p>
            <a:pPr lvl="0"/>
            <a:endParaRPr lang="fr-FR" altLang="fr-FR"/>
          </a:p>
        </p:txBody>
      </p:sp>
      <p:sp>
        <p:nvSpPr>
          <p:cNvPr id="1027" name="Espace réservé du texte 2">
            <a:extLst>
              <a:ext uri="{FF2B5EF4-FFF2-40B4-BE49-F238E27FC236}">
                <a16:creationId xmlns:a16="http://schemas.microsoft.com/office/drawing/2014/main" id="{7008E6A7-0BCD-4710-8588-DFF454E43B5E}"/>
              </a:ext>
            </a:extLst>
          </p:cNvPr>
          <p:cNvSpPr txBox="1">
            <a:spLocks noGrp="1" noChangeArrowheads="1"/>
          </p:cNvSpPr>
          <p:nvPr>
            <p:ph type="body" idx="1"/>
          </p:nvPr>
        </p:nvSpPr>
        <p:spPr bwMode="auto">
          <a:xfrm>
            <a:off x="503238" y="1768475"/>
            <a:ext cx="9072562" cy="498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fr-FR" altLang="fr-FR"/>
              <a:t>Cliquez pour modifier les styles du texte du masque</a:t>
            </a:r>
          </a:p>
          <a:p>
            <a:pPr lvl="1"/>
            <a:r>
              <a:rPr lang="fr-FR" altLang="fr-FR"/>
              <a:t>Deuxième niveau</a:t>
            </a:r>
          </a:p>
          <a:p>
            <a:pPr lvl="2"/>
            <a:r>
              <a:rPr lang="fr-FR" altLang="fr-FR"/>
              <a:t>Troisième niveau</a:t>
            </a:r>
          </a:p>
          <a:p>
            <a:pPr lvl="3"/>
            <a:r>
              <a:rPr lang="fr-FR" altLang="fr-FR"/>
              <a:t>Quatrième niveau</a:t>
            </a:r>
          </a:p>
          <a:p>
            <a:pPr lvl="4"/>
            <a:r>
              <a:rPr lang="fr-FR" altLang="fr-FR"/>
              <a:t>Cinquième niveau</a:t>
            </a:r>
          </a:p>
        </p:txBody>
      </p:sp>
      <p:sp>
        <p:nvSpPr>
          <p:cNvPr id="4" name="Espace réservé de la date 3">
            <a:extLst>
              <a:ext uri="{FF2B5EF4-FFF2-40B4-BE49-F238E27FC236}">
                <a16:creationId xmlns:a16="http://schemas.microsoft.com/office/drawing/2014/main" id="{99110891-B898-4311-A7BE-2C87FB85C098}"/>
              </a:ext>
            </a:extLst>
          </p:cNvPr>
          <p:cNvSpPr txBox="1">
            <a:spLocks noGrp="1"/>
          </p:cNvSpPr>
          <p:nvPr>
            <p:ph type="dt" sz="half" idx="2"/>
          </p:nvPr>
        </p:nvSpPr>
        <p:spPr>
          <a:xfrm>
            <a:off x="503238" y="6886575"/>
            <a:ext cx="2349500" cy="522288"/>
          </a:xfrm>
          <a:prstGeom prst="rect">
            <a:avLst/>
          </a:prstGeom>
          <a:noFill/>
          <a:ln>
            <a:noFill/>
          </a:ln>
        </p:spPr>
        <p:txBody>
          <a:bodyPr vert="horz" wrap="square" lIns="0" tIns="0" rIns="0" bIns="0" anchor="t" anchorCtr="0" compatLnSpc="1">
            <a:noAutofit/>
          </a:bodyPr>
          <a:lstStyle>
            <a:lvl1pPr marL="0" marR="0" lvl="0" indent="0" algn="l" defTabSz="914400" rtl="0" eaLnBrk="1" fontAlgn="auto" hangingPunct="0">
              <a:lnSpc>
                <a:spcPct val="100000"/>
              </a:lnSpc>
              <a:spcBef>
                <a:spcPts val="0"/>
              </a:spcBef>
              <a:spcAft>
                <a:spcPts val="0"/>
              </a:spcAft>
              <a:buNone/>
              <a:tabLst/>
              <a:defRPr lang="fr-FR" sz="24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5" name="Espace réservé du pied de page 4">
            <a:extLst>
              <a:ext uri="{FF2B5EF4-FFF2-40B4-BE49-F238E27FC236}">
                <a16:creationId xmlns:a16="http://schemas.microsoft.com/office/drawing/2014/main" id="{D98B5466-C4FC-41AF-888C-BBEF1E58B33A}"/>
              </a:ext>
            </a:extLst>
          </p:cNvPr>
          <p:cNvSpPr txBox="1">
            <a:spLocks noGrp="1"/>
          </p:cNvSpPr>
          <p:nvPr>
            <p:ph type="ftr" sz="quarter" idx="3"/>
          </p:nvPr>
        </p:nvSpPr>
        <p:spPr>
          <a:xfrm>
            <a:off x="3448050" y="6886575"/>
            <a:ext cx="3194050" cy="522288"/>
          </a:xfrm>
          <a:prstGeom prst="rect">
            <a:avLst/>
          </a:prstGeom>
          <a:noFill/>
          <a:ln>
            <a:noFill/>
          </a:ln>
        </p:spPr>
        <p:txBody>
          <a:bodyPr vert="horz" wrap="square" lIns="0" tIns="0" rIns="0" bIns="0" anchor="t" anchorCtr="1" compatLnSpc="1">
            <a:noAutofit/>
          </a:bodyPr>
          <a:lstStyle>
            <a:lvl1pPr marL="0" marR="0" lvl="0" indent="0" algn="l" defTabSz="914400" rtl="0" eaLnBrk="1" fontAlgn="auto" hangingPunct="0">
              <a:lnSpc>
                <a:spcPct val="100000"/>
              </a:lnSpc>
              <a:spcBef>
                <a:spcPts val="0"/>
              </a:spcBef>
              <a:spcAft>
                <a:spcPts val="0"/>
              </a:spcAft>
              <a:buNone/>
              <a:tabLst/>
              <a:defRPr lang="fr-FR" sz="24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6" name="Espace réservé du numéro de diapositive 5">
            <a:extLst>
              <a:ext uri="{FF2B5EF4-FFF2-40B4-BE49-F238E27FC236}">
                <a16:creationId xmlns:a16="http://schemas.microsoft.com/office/drawing/2014/main" id="{883463D8-0FD1-453D-96A9-7E3578622A12}"/>
              </a:ext>
            </a:extLst>
          </p:cNvPr>
          <p:cNvSpPr txBox="1">
            <a:spLocks noGrp="1"/>
          </p:cNvSpPr>
          <p:nvPr>
            <p:ph type="sldNum" sz="quarter" idx="4"/>
          </p:nvPr>
        </p:nvSpPr>
        <p:spPr>
          <a:xfrm>
            <a:off x="7227888" y="6886575"/>
            <a:ext cx="2347912" cy="522288"/>
          </a:xfrm>
          <a:prstGeom prst="rect">
            <a:avLst/>
          </a:prstGeom>
          <a:noFill/>
          <a:ln>
            <a:noFill/>
          </a:ln>
        </p:spPr>
        <p:txBody>
          <a:bodyPr vert="horz" wrap="square" lIns="0" tIns="0" rIns="0" bIns="0" anchor="t" anchorCtr="0" compatLnSpc="1">
            <a:noAutofit/>
          </a:bodyPr>
          <a:lstStyle>
            <a:lvl1pPr marL="0" marR="0" lvl="0" indent="0" algn="r" defTabSz="914400" rtl="0" eaLnBrk="1" fontAlgn="auto" hangingPunct="0">
              <a:lnSpc>
                <a:spcPct val="100000"/>
              </a:lnSpc>
              <a:spcBef>
                <a:spcPts val="0"/>
              </a:spcBef>
              <a:spcAft>
                <a:spcPts val="0"/>
              </a:spcAft>
              <a:buNone/>
              <a:tabLst/>
              <a:defRPr lang="fr-FR" sz="14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fld id="{2A66C9B4-FCA5-4A2D-B759-38207846DCAA}" type="slidenum">
              <a:rPr/>
              <a:pPr>
                <a:defRPr/>
              </a:pPr>
              <a:t>‹N°›</a:t>
            </a:fld>
            <a:endParaRPr/>
          </a:p>
        </p:txBody>
      </p:sp>
    </p:spTree>
  </p:cSld>
  <p:clrMap bg1="lt1" tx1="dk1" bg2="lt2" tx2="dk2" accent1="accent1" accent2="accent2" accent3="accent3" accent4="accent4" accent5="accent5" accent6="accent6" hlink="hlink" folHlink="folHlink"/>
  <p:sldLayoutIdLst>
    <p:sldLayoutId id="2147484053" r:id="rId1"/>
    <p:sldLayoutId id="2147484054" r:id="rId2"/>
    <p:sldLayoutId id="2147484055" r:id="rId3"/>
    <p:sldLayoutId id="2147484056" r:id="rId4"/>
    <p:sldLayoutId id="2147484057" r:id="rId5"/>
    <p:sldLayoutId id="2147484058" r:id="rId6"/>
    <p:sldLayoutId id="2147484059" r:id="rId7"/>
    <p:sldLayoutId id="2147484060" r:id="rId8"/>
    <p:sldLayoutId id="2147484061" r:id="rId9"/>
    <p:sldLayoutId id="2147484062" r:id="rId10"/>
    <p:sldLayoutId id="2147484063" r:id="rId11"/>
    <p:sldLayoutId id="2147484086" r:id="rId12"/>
    <p:sldLayoutId id="2147484087" r:id="rId13"/>
  </p:sldLayoutIdLst>
  <p:transition spd="slow"/>
  <p:txStyles>
    <p:titleStyle>
      <a:lvl1pPr algn="ctr" rtl="0" eaLnBrk="0" fontAlgn="base" hangingPunct="0">
        <a:spcBef>
          <a:spcPct val="0"/>
        </a:spcBef>
        <a:spcAft>
          <a:spcPct val="0"/>
        </a:spcAft>
        <a:defRPr lang="fr-FR" sz="4400" kern="1200">
          <a:solidFill>
            <a:srgbClr val="000000"/>
          </a:solidFill>
          <a:latin typeface="Arial" pitchFamily="18"/>
          <a:ea typeface="Microsoft YaHei" pitchFamily="2"/>
          <a:cs typeface="Arial" pitchFamily="2"/>
        </a:defRPr>
      </a:lvl1pPr>
      <a:lvl2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2pPr>
      <a:lvl3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3pPr>
      <a:lvl4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4pPr>
      <a:lvl5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5pPr>
      <a:lvl6pPr marL="4572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6pPr>
      <a:lvl7pPr marL="9144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7pPr>
      <a:lvl8pPr marL="13716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8pPr>
      <a:lvl9pPr marL="18288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cs typeface="Arial" panose="020B0604020202020204" pitchFamily="34" charset="0"/>
        </a:defRPr>
      </a:lvl9pPr>
    </p:titleStyle>
    <p:bodyStyle>
      <a:lvl1pPr algn="l" rtl="0" eaLnBrk="0" fontAlgn="base" hangingPunct="0">
        <a:spcBef>
          <a:spcPct val="0"/>
        </a:spcBef>
        <a:spcAft>
          <a:spcPts val="1413"/>
        </a:spcAft>
        <a:defRPr lang="fr-FR" sz="3200" kern="1200">
          <a:solidFill>
            <a:srgbClr val="000000"/>
          </a:solidFill>
          <a:latin typeface="Arial" pitchFamily="18"/>
          <a:ea typeface="Microsoft YaHei" pitchFamily="2"/>
          <a:cs typeface="Arial" pitchFamily="2"/>
        </a:defRPr>
      </a:lvl1pPr>
      <a:lvl2pPr marL="685800" lvl="1" indent="-228600" algn="l" rtl="0" eaLnBrk="0" fontAlgn="base" hangingPunct="0">
        <a:lnSpc>
          <a:spcPct val="90000"/>
        </a:lnSpc>
        <a:spcBef>
          <a:spcPts val="500"/>
        </a:spcBef>
        <a:spcAft>
          <a:spcPct val="0"/>
        </a:spcAft>
        <a:buSzPct val="100000"/>
        <a:buFont typeface="Arial" panose="020B0604020202020204" pitchFamily="34" charset="0"/>
        <a:buChar char="•"/>
        <a:defRPr lang="fr-FR" sz="2400" kern="1200">
          <a:solidFill>
            <a:srgbClr val="000000"/>
          </a:solidFill>
          <a:latin typeface="Calibri" pitchFamily="18"/>
          <a:ea typeface="Microsoft YaHei" pitchFamily="2"/>
          <a:cs typeface="Arial" pitchFamily="2"/>
        </a:defRPr>
      </a:lvl2pPr>
      <a:lvl3pPr marL="1143000" lvl="2" indent="-228600" algn="l" rtl="0" eaLnBrk="0" fontAlgn="base" hangingPunct="0">
        <a:lnSpc>
          <a:spcPct val="90000"/>
        </a:lnSpc>
        <a:spcBef>
          <a:spcPts val="500"/>
        </a:spcBef>
        <a:spcAft>
          <a:spcPct val="0"/>
        </a:spcAft>
        <a:buSzPct val="100000"/>
        <a:buFont typeface="Arial" panose="020B0604020202020204" pitchFamily="34" charset="0"/>
        <a:buChar char="•"/>
        <a:defRPr lang="fr-FR" sz="2000" kern="1200">
          <a:solidFill>
            <a:srgbClr val="000000"/>
          </a:solidFill>
          <a:latin typeface="Calibri" pitchFamily="18"/>
          <a:ea typeface="Microsoft YaHei" pitchFamily="2"/>
          <a:cs typeface="Arial" pitchFamily="2"/>
        </a:defRPr>
      </a:lvl3pPr>
      <a:lvl4pPr marL="1600200" lvl="3" indent="-228600" algn="l" rtl="0" eaLnBrk="0" fontAlgn="base" hangingPunct="0">
        <a:lnSpc>
          <a:spcPct val="90000"/>
        </a:lnSpc>
        <a:spcBef>
          <a:spcPts val="500"/>
        </a:spcBef>
        <a:spcAft>
          <a:spcPct val="0"/>
        </a:spcAft>
        <a:buSzPct val="100000"/>
        <a:buFont typeface="Arial" panose="020B0604020202020204" pitchFamily="34" charset="0"/>
        <a:buChar char="•"/>
        <a:defRPr lang="fr-FR" kern="1200">
          <a:solidFill>
            <a:srgbClr val="000000"/>
          </a:solidFill>
          <a:latin typeface="Calibri" pitchFamily="18"/>
          <a:ea typeface="Microsoft YaHei" pitchFamily="2"/>
          <a:cs typeface="Arial" pitchFamily="2"/>
        </a:defRPr>
      </a:lvl4pPr>
      <a:lvl5pPr marL="2057400" lvl="4" indent="-228600" algn="l" rtl="0" eaLnBrk="0" fontAlgn="base" hangingPunct="0">
        <a:lnSpc>
          <a:spcPct val="90000"/>
        </a:lnSpc>
        <a:spcBef>
          <a:spcPts val="500"/>
        </a:spcBef>
        <a:spcAft>
          <a:spcPct val="0"/>
        </a:spcAft>
        <a:buSzPct val="100000"/>
        <a:buFont typeface="Arial" panose="020B0604020202020204" pitchFamily="34" charset="0"/>
        <a:buChar char="•"/>
        <a:defRPr lang="fr-FR" kern="1200">
          <a:solidFill>
            <a:srgbClr val="000000"/>
          </a:solidFill>
          <a:latin typeface="Calibri" pitchFamily="18"/>
          <a:ea typeface="Microsoft YaHei" pitchFamily="2"/>
          <a:cs typeface="Arial" pitchFamily="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Espace réservé du titre 1">
            <a:extLst>
              <a:ext uri="{FF2B5EF4-FFF2-40B4-BE49-F238E27FC236}">
                <a16:creationId xmlns:a16="http://schemas.microsoft.com/office/drawing/2014/main" id="{7E596E1F-AD49-427D-BD38-FB82BC3724E6}"/>
              </a:ext>
            </a:extLst>
          </p:cNvPr>
          <p:cNvSpPr txBox="1">
            <a:spLocks noGrp="1" noChangeArrowheads="1"/>
          </p:cNvSpPr>
          <p:nvPr>
            <p:ph type="title"/>
          </p:nvPr>
        </p:nvSpPr>
        <p:spPr bwMode="auto">
          <a:xfrm>
            <a:off x="503238" y="301625"/>
            <a:ext cx="9072562"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1" compatLnSpc="1">
            <a:prstTxWarp prst="textNoShape">
              <a:avLst/>
            </a:prstTxWarp>
          </a:bodyPr>
          <a:lstStyle/>
          <a:p>
            <a:pPr lvl="0"/>
            <a:endParaRPr lang="fr-FR" altLang="fr-FR"/>
          </a:p>
        </p:txBody>
      </p:sp>
      <p:sp>
        <p:nvSpPr>
          <p:cNvPr id="2051" name="Espace réservé du texte 2">
            <a:extLst>
              <a:ext uri="{FF2B5EF4-FFF2-40B4-BE49-F238E27FC236}">
                <a16:creationId xmlns:a16="http://schemas.microsoft.com/office/drawing/2014/main" id="{482D680E-77AD-410E-97A7-B2F25D2E01D4}"/>
              </a:ext>
            </a:extLst>
          </p:cNvPr>
          <p:cNvSpPr txBox="1">
            <a:spLocks noGrp="1" noChangeArrowheads="1"/>
          </p:cNvSpPr>
          <p:nvPr>
            <p:ph type="body" idx="1"/>
          </p:nvPr>
        </p:nvSpPr>
        <p:spPr bwMode="auto">
          <a:xfrm>
            <a:off x="503238" y="1768475"/>
            <a:ext cx="9072562" cy="498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fr-FR" altLang="fr-FR"/>
              <a:t>Cliquez pour modifier les styles du texte du masque</a:t>
            </a:r>
          </a:p>
          <a:p>
            <a:pPr lvl="1"/>
            <a:r>
              <a:rPr lang="fr-FR" altLang="fr-FR"/>
              <a:t>Deuxième niveau</a:t>
            </a:r>
          </a:p>
          <a:p>
            <a:pPr lvl="2"/>
            <a:r>
              <a:rPr lang="fr-FR" altLang="fr-FR"/>
              <a:t>Troisième niveau</a:t>
            </a:r>
          </a:p>
          <a:p>
            <a:pPr lvl="3"/>
            <a:r>
              <a:rPr lang="fr-FR" altLang="fr-FR"/>
              <a:t>Quatrième niveau</a:t>
            </a:r>
          </a:p>
          <a:p>
            <a:pPr lvl="4"/>
            <a:r>
              <a:rPr lang="fr-FR" altLang="fr-FR"/>
              <a:t>Cinquième niveau</a:t>
            </a:r>
          </a:p>
        </p:txBody>
      </p:sp>
      <p:sp>
        <p:nvSpPr>
          <p:cNvPr id="4" name="Espace réservé de la date 3">
            <a:extLst>
              <a:ext uri="{FF2B5EF4-FFF2-40B4-BE49-F238E27FC236}">
                <a16:creationId xmlns:a16="http://schemas.microsoft.com/office/drawing/2014/main" id="{8CD187B0-5E1E-4960-94D6-A1ACCD18171E}"/>
              </a:ext>
            </a:extLst>
          </p:cNvPr>
          <p:cNvSpPr txBox="1">
            <a:spLocks noGrp="1"/>
          </p:cNvSpPr>
          <p:nvPr>
            <p:ph type="dt" sz="half" idx="2"/>
          </p:nvPr>
        </p:nvSpPr>
        <p:spPr>
          <a:xfrm>
            <a:off x="503238" y="6886575"/>
            <a:ext cx="2349500" cy="522288"/>
          </a:xfrm>
          <a:prstGeom prst="rect">
            <a:avLst/>
          </a:prstGeom>
          <a:noFill/>
          <a:ln>
            <a:noFill/>
          </a:ln>
        </p:spPr>
        <p:txBody>
          <a:bodyPr vert="horz" wrap="square" lIns="0" tIns="0" rIns="0" bIns="0" anchor="t" anchorCtr="0" compatLnSpc="1">
            <a:noAutofit/>
          </a:bodyPr>
          <a:lstStyle>
            <a:lvl1pPr marL="0" marR="0" lvl="0" indent="0" algn="l" defTabSz="914400" rtl="0" eaLnBrk="1" fontAlgn="auto" hangingPunct="0">
              <a:lnSpc>
                <a:spcPct val="100000"/>
              </a:lnSpc>
              <a:spcBef>
                <a:spcPts val="0"/>
              </a:spcBef>
              <a:spcAft>
                <a:spcPts val="0"/>
              </a:spcAft>
              <a:buNone/>
              <a:tabLst/>
              <a:defRPr lang="fr-FR" sz="14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5" name="Espace réservé du pied de page 4">
            <a:extLst>
              <a:ext uri="{FF2B5EF4-FFF2-40B4-BE49-F238E27FC236}">
                <a16:creationId xmlns:a16="http://schemas.microsoft.com/office/drawing/2014/main" id="{1B0316E8-2097-4D78-A95A-ABB76A31F5EB}"/>
              </a:ext>
            </a:extLst>
          </p:cNvPr>
          <p:cNvSpPr txBox="1">
            <a:spLocks noGrp="1"/>
          </p:cNvSpPr>
          <p:nvPr>
            <p:ph type="ftr" sz="quarter" idx="3"/>
          </p:nvPr>
        </p:nvSpPr>
        <p:spPr>
          <a:xfrm>
            <a:off x="3448050" y="6886575"/>
            <a:ext cx="3194050" cy="522288"/>
          </a:xfrm>
          <a:prstGeom prst="rect">
            <a:avLst/>
          </a:prstGeom>
          <a:noFill/>
          <a:ln>
            <a:noFill/>
          </a:ln>
        </p:spPr>
        <p:txBody>
          <a:bodyPr vert="horz" wrap="square" lIns="0" tIns="0" rIns="0" bIns="0" anchor="t" anchorCtr="1" compatLnSpc="1">
            <a:noAutofit/>
          </a:bodyPr>
          <a:lstStyle>
            <a:lvl1pPr marL="0" marR="0" lvl="0" indent="0" algn="ctr" defTabSz="914400" rtl="0" eaLnBrk="1" fontAlgn="auto" hangingPunct="0">
              <a:lnSpc>
                <a:spcPct val="100000"/>
              </a:lnSpc>
              <a:spcBef>
                <a:spcPts val="0"/>
              </a:spcBef>
              <a:spcAft>
                <a:spcPts val="0"/>
              </a:spcAft>
              <a:buNone/>
              <a:tabLst/>
              <a:defRPr lang="fr-FR" sz="14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endParaRPr/>
          </a:p>
        </p:txBody>
      </p:sp>
      <p:sp>
        <p:nvSpPr>
          <p:cNvPr id="6" name="Espace réservé du numéro de diapositive 5">
            <a:extLst>
              <a:ext uri="{FF2B5EF4-FFF2-40B4-BE49-F238E27FC236}">
                <a16:creationId xmlns:a16="http://schemas.microsoft.com/office/drawing/2014/main" id="{288848EF-EC1D-43A5-9E4B-D2268088738F}"/>
              </a:ext>
            </a:extLst>
          </p:cNvPr>
          <p:cNvSpPr txBox="1">
            <a:spLocks noGrp="1"/>
          </p:cNvSpPr>
          <p:nvPr>
            <p:ph type="sldNum" sz="quarter" idx="4"/>
          </p:nvPr>
        </p:nvSpPr>
        <p:spPr>
          <a:xfrm>
            <a:off x="7227888" y="6886575"/>
            <a:ext cx="2347912" cy="522288"/>
          </a:xfrm>
          <a:prstGeom prst="rect">
            <a:avLst/>
          </a:prstGeom>
          <a:noFill/>
          <a:ln>
            <a:noFill/>
          </a:ln>
        </p:spPr>
        <p:txBody>
          <a:bodyPr vert="horz" wrap="square" lIns="0" tIns="0" rIns="0" bIns="0" anchor="t" anchorCtr="0" compatLnSpc="1">
            <a:noAutofit/>
          </a:bodyPr>
          <a:lstStyle>
            <a:lvl1pPr marL="0" marR="0" lvl="0" indent="0" algn="r" defTabSz="914400" rtl="0" eaLnBrk="1" fontAlgn="auto" hangingPunct="0">
              <a:lnSpc>
                <a:spcPct val="100000"/>
              </a:lnSpc>
              <a:spcBef>
                <a:spcPts val="0"/>
              </a:spcBef>
              <a:spcAft>
                <a:spcPts val="0"/>
              </a:spcAft>
              <a:buNone/>
              <a:tabLst/>
              <a:defRPr lang="fr-FR" sz="1400" b="0" i="0" u="none" strike="noStrike" kern="1200" cap="none" spc="0" baseline="0">
                <a:solidFill>
                  <a:srgbClr val="000000"/>
                </a:solidFill>
                <a:uFillTx/>
                <a:latin typeface="Times New Roman" pitchFamily="18"/>
                <a:ea typeface="Lucida Sans Unicode" pitchFamily="2"/>
                <a:cs typeface="Tahoma" pitchFamily="2"/>
              </a:defRPr>
            </a:lvl1pPr>
          </a:lstStyle>
          <a:p>
            <a:pPr>
              <a:defRPr/>
            </a:pPr>
            <a:fld id="{0394242A-F4BC-408E-AA96-3BEB87BFDFA1}" type="slidenum">
              <a:rPr/>
              <a:pPr>
                <a:defRPr/>
              </a:pPr>
              <a:t>‹N°›</a:t>
            </a:fld>
            <a:endParaRPr/>
          </a:p>
        </p:txBody>
      </p:sp>
    </p:spTree>
  </p:cSld>
  <p:clrMap bg1="lt1" tx1="dk1" bg2="lt2" tx2="dk2" accent1="accent1" accent2="accent2" accent3="accent3" accent4="accent4" accent5="accent5" accent6="accent6" hlink="hlink" folHlink="folHlink"/>
  <p:sldLayoutIdLst>
    <p:sldLayoutId id="2147484064" r:id="rId1"/>
    <p:sldLayoutId id="2147484065" r:id="rId2"/>
    <p:sldLayoutId id="2147484066" r:id="rId3"/>
    <p:sldLayoutId id="2147484067" r:id="rId4"/>
    <p:sldLayoutId id="2147484068" r:id="rId5"/>
    <p:sldLayoutId id="2147484069" r:id="rId6"/>
    <p:sldLayoutId id="2147484070" r:id="rId7"/>
    <p:sldLayoutId id="2147484071" r:id="rId8"/>
    <p:sldLayoutId id="2147484072" r:id="rId9"/>
    <p:sldLayoutId id="2147484073" r:id="rId10"/>
    <p:sldLayoutId id="2147484074" r:id="rId11"/>
  </p:sldLayoutIdLst>
  <p:transition spd="slow"/>
  <p:txStyles>
    <p:titleStyle>
      <a:lvl1pPr algn="ctr" rtl="0" eaLnBrk="0" fontAlgn="base" hangingPunct="0">
        <a:spcBef>
          <a:spcPct val="0"/>
        </a:spcBef>
        <a:spcAft>
          <a:spcPct val="0"/>
        </a:spcAft>
        <a:defRPr lang="fr-FR" sz="4400" kern="1200">
          <a:solidFill>
            <a:srgbClr val="000000"/>
          </a:solidFill>
          <a:latin typeface="Arial" pitchFamily="18"/>
          <a:ea typeface="Microsoft YaHei" pitchFamily="2"/>
        </a:defRPr>
      </a:lvl1pPr>
      <a:lvl2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2pPr>
      <a:lvl3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3pPr>
      <a:lvl4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4pPr>
      <a:lvl5pPr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5pPr>
      <a:lvl6pPr marL="4572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6pPr>
      <a:lvl7pPr marL="9144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7pPr>
      <a:lvl8pPr marL="13716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8pPr>
      <a:lvl9pPr marL="1828800" algn="ctr" rtl="0" eaLnBrk="0" fontAlgn="base" hangingPunct="0">
        <a:spcBef>
          <a:spcPct val="0"/>
        </a:spcBef>
        <a:spcAft>
          <a:spcPct val="0"/>
        </a:spcAft>
        <a:defRPr sz="4400">
          <a:solidFill>
            <a:srgbClr val="000000"/>
          </a:solidFill>
          <a:latin typeface="Arial" panose="020B0604020202020204" pitchFamily="34" charset="0"/>
          <a:ea typeface="Microsoft YaHei" panose="020B0503020204020204" pitchFamily="34" charset="-122"/>
        </a:defRPr>
      </a:lvl9pPr>
    </p:titleStyle>
    <p:bodyStyle>
      <a:lvl1pPr algn="l" rtl="0" eaLnBrk="0" fontAlgn="base" hangingPunct="0">
        <a:spcBef>
          <a:spcPct val="0"/>
        </a:spcBef>
        <a:spcAft>
          <a:spcPts val="1413"/>
        </a:spcAft>
        <a:defRPr lang="fr-FR" sz="3200" kern="1200">
          <a:solidFill>
            <a:srgbClr val="000000"/>
          </a:solidFill>
          <a:latin typeface="Arial" pitchFamily="18"/>
          <a:ea typeface="Microsoft YaHei" pitchFamily="2"/>
        </a:defRPr>
      </a:lvl1pPr>
      <a:lvl2pPr marL="685800" lvl="1" indent="-228600" algn="l" rtl="0" eaLnBrk="0" fontAlgn="base" hangingPunct="0">
        <a:lnSpc>
          <a:spcPct val="90000"/>
        </a:lnSpc>
        <a:spcBef>
          <a:spcPts val="500"/>
        </a:spcBef>
        <a:spcAft>
          <a:spcPct val="0"/>
        </a:spcAft>
        <a:buSzPct val="100000"/>
        <a:buFont typeface="Arial" panose="020B0604020202020204" pitchFamily="34" charset="0"/>
        <a:buChar char="•"/>
        <a:defRPr lang="fr-FR" sz="2400" kern="1200">
          <a:solidFill>
            <a:srgbClr val="000000"/>
          </a:solidFill>
          <a:latin typeface="Calibri"/>
          <a:ea typeface="Microsoft YaHei" panose="020B0503020204020204" pitchFamily="34" charset="-122"/>
        </a:defRPr>
      </a:lvl2pPr>
      <a:lvl3pPr marL="1143000" lvl="2" indent="-228600" algn="l" rtl="0" eaLnBrk="0" fontAlgn="base" hangingPunct="0">
        <a:lnSpc>
          <a:spcPct val="90000"/>
        </a:lnSpc>
        <a:spcBef>
          <a:spcPts val="500"/>
        </a:spcBef>
        <a:spcAft>
          <a:spcPct val="0"/>
        </a:spcAft>
        <a:buSzPct val="100000"/>
        <a:buFont typeface="Arial" panose="020B0604020202020204" pitchFamily="34" charset="0"/>
        <a:buChar char="•"/>
        <a:defRPr lang="fr-FR" sz="2000" kern="1200">
          <a:solidFill>
            <a:srgbClr val="000000"/>
          </a:solidFill>
          <a:latin typeface="Calibri"/>
          <a:ea typeface="Microsoft YaHei" panose="020B0503020204020204" pitchFamily="34" charset="-122"/>
        </a:defRPr>
      </a:lvl3pPr>
      <a:lvl4pPr marL="1600200" lvl="3" indent="-228600" algn="l" rtl="0" eaLnBrk="0" fontAlgn="base" hangingPunct="0">
        <a:lnSpc>
          <a:spcPct val="90000"/>
        </a:lnSpc>
        <a:spcBef>
          <a:spcPts val="500"/>
        </a:spcBef>
        <a:spcAft>
          <a:spcPct val="0"/>
        </a:spcAft>
        <a:buSzPct val="100000"/>
        <a:buFont typeface="Arial" panose="020B0604020202020204" pitchFamily="34" charset="0"/>
        <a:buChar char="•"/>
        <a:defRPr lang="fr-FR" kern="1200">
          <a:solidFill>
            <a:srgbClr val="000000"/>
          </a:solidFill>
          <a:latin typeface="Calibri"/>
          <a:ea typeface="Microsoft YaHei" panose="020B0503020204020204" pitchFamily="34" charset="-122"/>
        </a:defRPr>
      </a:lvl4pPr>
      <a:lvl5pPr marL="2057400" lvl="4" indent="-228600" algn="l" rtl="0" eaLnBrk="0" fontAlgn="base" hangingPunct="0">
        <a:lnSpc>
          <a:spcPct val="90000"/>
        </a:lnSpc>
        <a:spcBef>
          <a:spcPts val="500"/>
        </a:spcBef>
        <a:spcAft>
          <a:spcPct val="0"/>
        </a:spcAft>
        <a:buSzPct val="100000"/>
        <a:buFont typeface="Arial" panose="020B0604020202020204" pitchFamily="34" charset="0"/>
        <a:buChar char="•"/>
        <a:defRPr lang="fr-FR" kern="1200">
          <a:solidFill>
            <a:srgbClr val="000000"/>
          </a:solidFill>
          <a:latin typeface="Calibri"/>
          <a:ea typeface="Microsoft YaHei" panose="020B0503020204020204" pitchFamily="34"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10.jp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2.png"/><Relationship Id="rId1" Type="http://schemas.openxmlformats.org/officeDocument/2006/relationships/slideLayout" Target="../slideLayouts/slideLayout20.xml"/><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0.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0.xml"/><Relationship Id="rId5" Type="http://schemas.openxmlformats.org/officeDocument/2006/relationships/image" Target="../media/image20.jpg"/><Relationship Id="rId4" Type="http://schemas.openxmlformats.org/officeDocument/2006/relationships/image" Target="../media/image19.jp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0.xm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0.xm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0.xml"/><Relationship Id="rId5" Type="http://schemas.openxmlformats.org/officeDocument/2006/relationships/image" Target="../media/image32.png"/><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0.xml"/><Relationship Id="rId4" Type="http://schemas.openxmlformats.org/officeDocument/2006/relationships/image" Target="../media/image34.jpg"/></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e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1.xml"/><Relationship Id="rId1" Type="http://schemas.openxmlformats.org/officeDocument/2006/relationships/slideLayout" Target="../slideLayouts/slideLayout20.xml"/><Relationship Id="rId4" Type="http://schemas.openxmlformats.org/officeDocument/2006/relationships/image" Target="../media/image51.png"/></Relationships>
</file>

<file path=ppt/slides/_rels/slide40.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6.png"/></Relationships>
</file>

<file path=ppt/slides/_rels/slide45.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hyperlink" Target="https://www.helloasso.com/associations/l-hirondelle-centre-de-soins-pour-animaux-sauvages/formulaires/2" TargetMode="External"/><Relationship Id="rId2" Type="http://schemas.openxmlformats.org/officeDocument/2006/relationships/image" Target="../media/image2.png"/><Relationship Id="rId1" Type="http://schemas.openxmlformats.org/officeDocument/2006/relationships/slideLayout" Target="../slideLayouts/slideLayout13.xml"/><Relationship Id="rId5" Type="http://schemas.openxmlformats.org/officeDocument/2006/relationships/image" Target="../media/image65.jpeg"/><Relationship Id="rId4" Type="http://schemas.openxmlformats.org/officeDocument/2006/relationships/hyperlink" Target="mailto:partenariat@hirondelle.ovh"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mailto:partenariat@hirondelle.ovh" TargetMode="External"/><Relationship Id="rId2" Type="http://schemas.openxmlformats.org/officeDocument/2006/relationships/image" Target="../media/image2.png"/><Relationship Id="rId1" Type="http://schemas.openxmlformats.org/officeDocument/2006/relationships/slideLayout" Target="../slideLayouts/slideLayout13.xml"/><Relationship Id="rId5" Type="http://schemas.openxmlformats.org/officeDocument/2006/relationships/image" Target="../media/image66.png"/><Relationship Id="rId4" Type="http://schemas.openxmlformats.org/officeDocument/2006/relationships/hyperlink" Target="https://hirondelle.ovh/wp-content/uploads/2023/12/Convention-collectivites-2024.pdf"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helloasso.com/associations/l-hirondelle-centre-de-soins-pour-animaux-sauvages/formulaires/2" TargetMode="External"/><Relationship Id="rId2" Type="http://schemas.openxmlformats.org/officeDocument/2006/relationships/image" Target="../media/image2.png"/><Relationship Id="rId1" Type="http://schemas.openxmlformats.org/officeDocument/2006/relationships/slideLayout" Target="../slideLayouts/slideLayout13.xml"/><Relationship Id="rId5" Type="http://schemas.openxmlformats.org/officeDocument/2006/relationships/image" Target="../media/image68.jpeg"/><Relationship Id="rId4" Type="http://schemas.openxmlformats.org/officeDocument/2006/relationships/image" Target="../media/image67.JPG"/></Relationships>
</file>

<file path=ppt/slides/_rels/slide6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3CADFF-F73C-4379-BDEC-7A07D942F28C}"/>
              </a:ext>
            </a:extLst>
          </p:cNvPr>
          <p:cNvSpPr/>
          <p:nvPr/>
        </p:nvSpPr>
        <p:spPr>
          <a:xfrm>
            <a:off x="2353647" y="6564181"/>
            <a:ext cx="7488237" cy="935037"/>
          </a:xfrm>
          <a:prstGeom prst="rect">
            <a:avLst/>
          </a:prstGeom>
          <a:solidFill>
            <a:srgbClr val="FFFFFF"/>
          </a:solidFill>
          <a:ln w="0" cap="flat">
            <a:solidFill>
              <a:srgbClr val="FFFFFF"/>
            </a:solidFill>
            <a:prstDash val="solid"/>
            <a:miter/>
          </a:ln>
        </p:spPr>
        <p:txBody>
          <a:bodyPr lIns="90004" tIns="44997" rIns="90004" bIns="44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3" name="ZoneTexte 3">
            <a:extLst>
              <a:ext uri="{FF2B5EF4-FFF2-40B4-BE49-F238E27FC236}">
                <a16:creationId xmlns:a16="http://schemas.microsoft.com/office/drawing/2014/main" id="{65AA1776-5179-4AAF-9D6C-80F6578666B8}"/>
              </a:ext>
            </a:extLst>
          </p:cNvPr>
          <p:cNvSpPr txBox="1"/>
          <p:nvPr/>
        </p:nvSpPr>
        <p:spPr>
          <a:xfrm>
            <a:off x="166775" y="6490363"/>
            <a:ext cx="2419350" cy="1082675"/>
          </a:xfrm>
          <a:prstGeom prst="rect">
            <a:avLst/>
          </a:prstGeom>
          <a:noFill/>
          <a:ln cap="flat">
            <a:noFill/>
          </a:ln>
        </p:spPr>
        <p:txBody>
          <a:bodyPr lIns="90004" tIns="46798" rIns="90004" bIns="46798" anchor="ctr" compatLnSpc="0"/>
          <a:lstStyle/>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b="1" kern="0" dirty="0">
                <a:solidFill>
                  <a:srgbClr val="C00000"/>
                </a:solidFill>
                <a:latin typeface="Times New Roman" pitchFamily="18"/>
                <a:ea typeface="Microsoft YaHei" pitchFamily="2"/>
                <a:cs typeface="Mangal" pitchFamily="2"/>
              </a:rPr>
              <a:t>CENTRE DE SOINS</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705 chemin du Napoly</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69490 Saint-Forgeux</a:t>
            </a:r>
          </a:p>
        </p:txBody>
      </p:sp>
      <p:sp>
        <p:nvSpPr>
          <p:cNvPr id="6" name="ZoneTexte 6">
            <a:extLst>
              <a:ext uri="{FF2B5EF4-FFF2-40B4-BE49-F238E27FC236}">
                <a16:creationId xmlns:a16="http://schemas.microsoft.com/office/drawing/2014/main" id="{A8C7E741-898B-474B-83DC-378CD27BC76C}"/>
              </a:ext>
            </a:extLst>
          </p:cNvPr>
          <p:cNvSpPr txBox="1"/>
          <p:nvPr/>
        </p:nvSpPr>
        <p:spPr>
          <a:xfrm>
            <a:off x="5032465" y="6582165"/>
            <a:ext cx="2586831" cy="897613"/>
          </a:xfrm>
          <a:prstGeom prst="rect">
            <a:avLst/>
          </a:prstGeom>
          <a:noFill/>
          <a:ln cap="flat">
            <a:noFill/>
          </a:ln>
        </p:spPr>
        <p:txBody>
          <a:bodyPr lIns="90004" tIns="46798" rIns="90004" bIns="46798" anchor="ctr" compatLnSpc="0"/>
          <a:lstStyle/>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b="1" kern="0" dirty="0">
                <a:solidFill>
                  <a:srgbClr val="C00000"/>
                </a:solidFill>
                <a:latin typeface="Times New Roman" pitchFamily="18"/>
                <a:ea typeface="Microsoft YaHei" pitchFamily="2"/>
                <a:cs typeface="Mangal" pitchFamily="2"/>
              </a:rPr>
              <a:t>POINT RELAIS</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13 Chemin de la Grabottière</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69570 Dardilly</a:t>
            </a:r>
            <a:endParaRPr lang="fr-FR" sz="1600" kern="0" dirty="0">
              <a:solidFill>
                <a:srgbClr val="FFFFFF"/>
              </a:solidFill>
              <a:latin typeface="Times New Roman" pitchFamily="18"/>
              <a:ea typeface="Microsoft YaHei" pitchFamily="2"/>
              <a:cs typeface="Mangal" pitchFamily="2"/>
            </a:endParaRPr>
          </a:p>
        </p:txBody>
      </p:sp>
      <p:sp>
        <p:nvSpPr>
          <p:cNvPr id="8" name="ZoneTexte 6">
            <a:extLst>
              <a:ext uri="{FF2B5EF4-FFF2-40B4-BE49-F238E27FC236}">
                <a16:creationId xmlns:a16="http://schemas.microsoft.com/office/drawing/2014/main" id="{34CA112A-63F8-47AD-8416-6E114CB1E828}"/>
              </a:ext>
            </a:extLst>
          </p:cNvPr>
          <p:cNvSpPr txBox="1"/>
          <p:nvPr/>
        </p:nvSpPr>
        <p:spPr>
          <a:xfrm>
            <a:off x="2421112" y="6582165"/>
            <a:ext cx="2808287" cy="922489"/>
          </a:xfrm>
          <a:prstGeom prst="rect">
            <a:avLst/>
          </a:prstGeom>
          <a:noFill/>
          <a:ln cap="flat">
            <a:noFill/>
          </a:ln>
        </p:spPr>
        <p:txBody>
          <a:bodyPr lIns="90004" tIns="46798" rIns="90004" bIns="46798" anchor="ctr" compatLnSpc="0"/>
          <a:lstStyle/>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b="1" kern="0" dirty="0">
                <a:solidFill>
                  <a:srgbClr val="C00000"/>
                </a:solidFill>
                <a:latin typeface="Times New Roman" pitchFamily="18"/>
                <a:ea typeface="Microsoft YaHei" pitchFamily="2"/>
                <a:cs typeface="Mangal" pitchFamily="2"/>
              </a:rPr>
              <a:t>POLE ADMINISTRATIF</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latin typeface="Times New Roman" pitchFamily="18"/>
                <a:ea typeface="Microsoft YaHei" pitchFamily="2"/>
                <a:cs typeface="Mangal" pitchFamily="2"/>
              </a:rPr>
              <a:t>860</a:t>
            </a:r>
            <a:r>
              <a:rPr lang="fr-FR" sz="1600" kern="0" dirty="0">
                <a:solidFill>
                  <a:srgbClr val="000000"/>
                </a:solidFill>
                <a:latin typeface="Times New Roman" pitchFamily="18"/>
                <a:ea typeface="Microsoft YaHei" pitchFamily="2"/>
                <a:cs typeface="Mangal" pitchFamily="2"/>
              </a:rPr>
              <a:t> route de Pontcharra</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69490 Saint-Forgeux</a:t>
            </a:r>
            <a:endParaRPr lang="fr-FR" sz="1600" kern="0" dirty="0">
              <a:solidFill>
                <a:srgbClr val="FFFFFF"/>
              </a:solidFill>
              <a:latin typeface="Times New Roman" pitchFamily="18"/>
              <a:ea typeface="Microsoft YaHei" pitchFamily="2"/>
              <a:cs typeface="Mangal" pitchFamily="2"/>
            </a:endParaRPr>
          </a:p>
        </p:txBody>
      </p:sp>
      <p:sp>
        <p:nvSpPr>
          <p:cNvPr id="7" name="ZoneTexte 6">
            <a:extLst>
              <a:ext uri="{FF2B5EF4-FFF2-40B4-BE49-F238E27FC236}">
                <a16:creationId xmlns:a16="http://schemas.microsoft.com/office/drawing/2014/main" id="{8C9894D4-D06B-0FC3-A3A5-9783F2C177E5}"/>
              </a:ext>
            </a:extLst>
          </p:cNvPr>
          <p:cNvSpPr txBox="1"/>
          <p:nvPr/>
        </p:nvSpPr>
        <p:spPr>
          <a:xfrm>
            <a:off x="7675739" y="6550388"/>
            <a:ext cx="2808287" cy="922489"/>
          </a:xfrm>
          <a:prstGeom prst="rect">
            <a:avLst/>
          </a:prstGeom>
          <a:noFill/>
          <a:ln cap="flat">
            <a:noFill/>
          </a:ln>
        </p:spPr>
        <p:txBody>
          <a:bodyPr lIns="90004" tIns="46798" rIns="90004" bIns="46798" anchor="ctr" compatLnSpc="0"/>
          <a:lstStyle/>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b="1" kern="0" dirty="0">
                <a:solidFill>
                  <a:srgbClr val="C00000"/>
                </a:solidFill>
                <a:latin typeface="Times New Roman" pitchFamily="18"/>
                <a:ea typeface="Microsoft YaHei" pitchFamily="2"/>
                <a:cs typeface="Mangal" pitchFamily="2"/>
              </a:rPr>
              <a:t>CENTRE DE SOINS</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2835 route de Chamauche</a:t>
            </a:r>
          </a:p>
          <a:p>
            <a:pPr eaLnBrk="1" fontAlgn="auto" hangingPunct="1">
              <a:spcBef>
                <a:spcPts val="0"/>
              </a:spcBef>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800" b="0" i="0" u="none" strike="noStrike" kern="0" cap="none" spc="0" baseline="0">
                <a:solidFill>
                  <a:srgbClr val="000000"/>
                </a:solidFill>
                <a:uFillTx/>
              </a:defRPr>
            </a:pPr>
            <a:r>
              <a:rPr lang="fr-FR" sz="1600" kern="0" dirty="0">
                <a:solidFill>
                  <a:srgbClr val="000000"/>
                </a:solidFill>
                <a:latin typeface="Times New Roman" pitchFamily="18"/>
                <a:ea typeface="Microsoft YaHei" pitchFamily="2"/>
                <a:cs typeface="Mangal" pitchFamily="2"/>
              </a:rPr>
              <a:t>26470 Chalancon</a:t>
            </a:r>
            <a:endParaRPr lang="fr-FR" sz="1600" kern="0" dirty="0">
              <a:solidFill>
                <a:srgbClr val="FFFFFF"/>
              </a:solidFill>
              <a:latin typeface="Times New Roman" pitchFamily="18"/>
              <a:ea typeface="Microsoft YaHei" pitchFamily="2"/>
              <a:cs typeface="Mangal" pitchFamily="2"/>
            </a:endParaRPr>
          </a:p>
        </p:txBody>
      </p:sp>
      <p:sp>
        <p:nvSpPr>
          <p:cNvPr id="4" name="Rectangle 3">
            <a:extLst>
              <a:ext uri="{FF2B5EF4-FFF2-40B4-BE49-F238E27FC236}">
                <a16:creationId xmlns:a16="http://schemas.microsoft.com/office/drawing/2014/main" id="{15ACCE2B-C530-90E3-D8A3-E67256022B29}"/>
              </a:ext>
            </a:extLst>
          </p:cNvPr>
          <p:cNvSpPr/>
          <p:nvPr/>
        </p:nvSpPr>
        <p:spPr>
          <a:xfrm>
            <a:off x="-12526" y="-80386"/>
            <a:ext cx="10093151" cy="6591502"/>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cxnSp>
        <p:nvCxnSpPr>
          <p:cNvPr id="5" name="Connecteur droit 4">
            <a:extLst>
              <a:ext uri="{FF2B5EF4-FFF2-40B4-BE49-F238E27FC236}">
                <a16:creationId xmlns:a16="http://schemas.microsoft.com/office/drawing/2014/main" id="{96E7A05A-60EC-688F-9D61-5D05A2C6ADB0}"/>
              </a:ext>
            </a:extLst>
          </p:cNvPr>
          <p:cNvCxnSpPr>
            <a:cxnSpLocks/>
          </p:cNvCxnSpPr>
          <p:nvPr/>
        </p:nvCxnSpPr>
        <p:spPr>
          <a:xfrm flipH="1" flipV="1">
            <a:off x="-12526" y="6501008"/>
            <a:ext cx="10093151" cy="501"/>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pic>
        <p:nvPicPr>
          <p:cNvPr id="10" name="Image 9" descr="Une image contenant texte, Graphique, clipart, graphisme&#10;&#10;Description générée automatiquement">
            <a:extLst>
              <a:ext uri="{FF2B5EF4-FFF2-40B4-BE49-F238E27FC236}">
                <a16:creationId xmlns:a16="http://schemas.microsoft.com/office/drawing/2014/main" id="{22BF4A04-3213-44FB-108A-C1EA5EF980A2}"/>
              </a:ext>
            </a:extLst>
          </p:cNvPr>
          <p:cNvPicPr>
            <a:picLocks noChangeAspect="1"/>
          </p:cNvPicPr>
          <p:nvPr/>
        </p:nvPicPr>
        <p:blipFill rotWithShape="1">
          <a:blip r:embed="rId3">
            <a:extLst>
              <a:ext uri="{28A0092B-C50C-407E-A947-70E740481C1C}">
                <a14:useLocalDpi xmlns:a14="http://schemas.microsoft.com/office/drawing/2010/main" val="0"/>
              </a:ext>
            </a:extLst>
          </a:blip>
          <a:srcRect l="57739"/>
          <a:stretch/>
        </p:blipFill>
        <p:spPr>
          <a:xfrm>
            <a:off x="6034064" y="1214122"/>
            <a:ext cx="3589390" cy="3839265"/>
          </a:xfrm>
          <a:prstGeom prst="rect">
            <a:avLst/>
          </a:prstGeom>
        </p:spPr>
      </p:pic>
      <p:sp>
        <p:nvSpPr>
          <p:cNvPr id="9" name="ZoneTexte 8">
            <a:extLst>
              <a:ext uri="{FF2B5EF4-FFF2-40B4-BE49-F238E27FC236}">
                <a16:creationId xmlns:a16="http://schemas.microsoft.com/office/drawing/2014/main" id="{438837CA-E80B-5DDE-1AC9-C69F38D98C5D}"/>
              </a:ext>
            </a:extLst>
          </p:cNvPr>
          <p:cNvSpPr txBox="1"/>
          <p:nvPr/>
        </p:nvSpPr>
        <p:spPr>
          <a:xfrm>
            <a:off x="1202070" y="1115535"/>
            <a:ext cx="4677479" cy="1631216"/>
          </a:xfrm>
          <a:prstGeom prst="rect">
            <a:avLst/>
          </a:prstGeom>
          <a:noFill/>
        </p:spPr>
        <p:txBody>
          <a:bodyPr wrap="square" rtlCol="0">
            <a:spAutoFit/>
          </a:bodyPr>
          <a:lstStyle/>
          <a:p>
            <a:pPr algn="ctr"/>
            <a:r>
              <a:rPr lang="fr-FR" sz="10000" b="1" dirty="0">
                <a:solidFill>
                  <a:srgbClr val="971F22"/>
                </a:solidFill>
                <a:latin typeface="Edwardian Script ITC" panose="030303020407070D0804" pitchFamily="66" charset="0"/>
                <a:cs typeface="Dreaming Outloud Pro" panose="020F0502020204030204" pitchFamily="66" charset="0"/>
              </a:rPr>
              <a:t>Les coulisses </a:t>
            </a:r>
          </a:p>
        </p:txBody>
      </p:sp>
      <p:sp>
        <p:nvSpPr>
          <p:cNvPr id="12" name="ZoneTexte 11">
            <a:extLst>
              <a:ext uri="{FF2B5EF4-FFF2-40B4-BE49-F238E27FC236}">
                <a16:creationId xmlns:a16="http://schemas.microsoft.com/office/drawing/2014/main" id="{D9DC3772-5D46-9EA1-350E-4962EF82989F}"/>
              </a:ext>
            </a:extLst>
          </p:cNvPr>
          <p:cNvSpPr txBox="1"/>
          <p:nvPr/>
        </p:nvSpPr>
        <p:spPr>
          <a:xfrm>
            <a:off x="2267491" y="2197328"/>
            <a:ext cx="2419350" cy="1569660"/>
          </a:xfrm>
          <a:prstGeom prst="rect">
            <a:avLst/>
          </a:prstGeom>
          <a:noFill/>
        </p:spPr>
        <p:txBody>
          <a:bodyPr wrap="square" rtlCol="0">
            <a:spAutoFit/>
          </a:bodyPr>
          <a:lstStyle/>
          <a:p>
            <a:pPr algn="ctr"/>
            <a:r>
              <a:rPr lang="fr-FR" sz="9600" b="1" dirty="0">
                <a:solidFill>
                  <a:srgbClr val="971F22"/>
                </a:solidFill>
                <a:latin typeface="Edwardian Script ITC" panose="030303020407070D0804" pitchFamily="66" charset="0"/>
                <a:cs typeface="Dreaming Outloud Pro" panose="020F0502020204030204" pitchFamily="66" charset="0"/>
              </a:rPr>
              <a:t>de</a:t>
            </a:r>
            <a:endParaRPr lang="fr-FR" dirty="0"/>
          </a:p>
        </p:txBody>
      </p:sp>
      <p:sp>
        <p:nvSpPr>
          <p:cNvPr id="13" name="ZoneTexte 12">
            <a:extLst>
              <a:ext uri="{FF2B5EF4-FFF2-40B4-BE49-F238E27FC236}">
                <a16:creationId xmlns:a16="http://schemas.microsoft.com/office/drawing/2014/main" id="{E6A0A52C-ED89-3AA6-F1DB-83EE16A17834}"/>
              </a:ext>
            </a:extLst>
          </p:cNvPr>
          <p:cNvSpPr txBox="1"/>
          <p:nvPr/>
        </p:nvSpPr>
        <p:spPr>
          <a:xfrm>
            <a:off x="1139254" y="3296173"/>
            <a:ext cx="4803112" cy="1631216"/>
          </a:xfrm>
          <a:prstGeom prst="rect">
            <a:avLst/>
          </a:prstGeom>
          <a:noFill/>
        </p:spPr>
        <p:txBody>
          <a:bodyPr wrap="square" rtlCol="0">
            <a:spAutoFit/>
          </a:bodyPr>
          <a:lstStyle/>
          <a:p>
            <a:pPr algn="ctr"/>
            <a:r>
              <a:rPr lang="fr-FR" sz="10000" b="1" dirty="0">
                <a:solidFill>
                  <a:srgbClr val="971F22"/>
                </a:solidFill>
                <a:latin typeface="Edwardian Script ITC" panose="030303020407070D0804" pitchFamily="66" charset="0"/>
                <a:cs typeface="Dreaming Outloud Pro" panose="020F0502020204030204" pitchFamily="66" charset="0"/>
              </a:rPr>
              <a:t>l’Hirondelle</a:t>
            </a:r>
            <a:endParaRPr lang="fr-FR" sz="10000" dirty="0"/>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647BFCA0-7D02-45BB-ABF6-94B390EC9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10">
            <a:extLst>
              <a:ext uri="{FF2B5EF4-FFF2-40B4-BE49-F238E27FC236}">
                <a16:creationId xmlns:a16="http://schemas.microsoft.com/office/drawing/2014/main" id="{79D83596-4A60-43B1-82D6-5BBD84AC4BC8}"/>
              </a:ext>
            </a:extLst>
          </p:cNvPr>
          <p:cNvSpPr txBox="1">
            <a:spLocks noChangeArrowheads="1"/>
          </p:cNvSpPr>
          <p:nvPr/>
        </p:nvSpPr>
        <p:spPr bwMode="auto">
          <a:xfrm>
            <a:off x="659911" y="233879"/>
            <a:ext cx="689645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altLang="fr-FR" sz="30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rPr>
              <a:t>4 sites : Le centre de soins à Saint-Forgeux (69)</a:t>
            </a:r>
          </a:p>
        </p:txBody>
      </p:sp>
      <p:pic>
        <p:nvPicPr>
          <p:cNvPr id="7" name="Image 6" descr="Une image contenant herbe, plein air, arbre, plante&#10;&#10;Description générée automatiquement">
            <a:extLst>
              <a:ext uri="{FF2B5EF4-FFF2-40B4-BE49-F238E27FC236}">
                <a16:creationId xmlns:a16="http://schemas.microsoft.com/office/drawing/2014/main" id="{B5486099-CBE5-F159-ABA8-C7044A6883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756" y="2203925"/>
            <a:ext cx="9075790" cy="4900152"/>
          </a:xfrm>
          <a:prstGeom prst="rect">
            <a:avLst/>
          </a:prstGeom>
          <a:ln>
            <a:noFill/>
          </a:ln>
          <a:effectLst>
            <a:softEdge rad="112500"/>
          </a:effectLst>
        </p:spPr>
      </p:pic>
    </p:spTree>
    <p:extLst>
      <p:ext uri="{BB962C8B-B14F-4D97-AF65-F5344CB8AC3E}">
        <p14:creationId xmlns:p14="http://schemas.microsoft.com/office/powerpoint/2010/main" val="1976487769"/>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647BFCA0-7D02-45BB-ABF6-94B390EC9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10">
            <a:extLst>
              <a:ext uri="{FF2B5EF4-FFF2-40B4-BE49-F238E27FC236}">
                <a16:creationId xmlns:a16="http://schemas.microsoft.com/office/drawing/2014/main" id="{79D83596-4A60-43B1-82D6-5BBD84AC4BC8}"/>
              </a:ext>
            </a:extLst>
          </p:cNvPr>
          <p:cNvSpPr txBox="1">
            <a:spLocks noChangeArrowheads="1"/>
          </p:cNvSpPr>
          <p:nvPr/>
        </p:nvSpPr>
        <p:spPr bwMode="auto">
          <a:xfrm>
            <a:off x="408701" y="272522"/>
            <a:ext cx="70572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altLang="fr-FR" sz="30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rPr>
              <a:t>4 sites : Le pôle médiation et administratif à Saint-Forgeux (69)</a:t>
            </a:r>
          </a:p>
        </p:txBody>
      </p:sp>
      <p:pic>
        <p:nvPicPr>
          <p:cNvPr id="2" name="Image 1" descr="Une image contenant texte, bâtiment, plein air, ciel&#10;&#10;Description générée automatiquement">
            <a:extLst>
              <a:ext uri="{FF2B5EF4-FFF2-40B4-BE49-F238E27FC236}">
                <a16:creationId xmlns:a16="http://schemas.microsoft.com/office/drawing/2014/main" id="{243DEA97-DF61-26C5-B9BD-095B91E546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867" y="2345243"/>
            <a:ext cx="8692889" cy="4740943"/>
          </a:xfrm>
          <a:prstGeom prst="rect">
            <a:avLst/>
          </a:prstGeom>
          <a:ln>
            <a:noFill/>
          </a:ln>
          <a:effectLst>
            <a:softEdge rad="112500"/>
          </a:effectLst>
        </p:spPr>
      </p:pic>
    </p:spTree>
    <p:extLst>
      <p:ext uri="{BB962C8B-B14F-4D97-AF65-F5344CB8AC3E}">
        <p14:creationId xmlns:p14="http://schemas.microsoft.com/office/powerpoint/2010/main" val="2591935930"/>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647BFCA0-7D02-45BB-ABF6-94B390EC9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10">
            <a:extLst>
              <a:ext uri="{FF2B5EF4-FFF2-40B4-BE49-F238E27FC236}">
                <a16:creationId xmlns:a16="http://schemas.microsoft.com/office/drawing/2014/main" id="{79D83596-4A60-43B1-82D6-5BBD84AC4BC8}"/>
              </a:ext>
            </a:extLst>
          </p:cNvPr>
          <p:cNvSpPr txBox="1">
            <a:spLocks noChangeArrowheads="1"/>
          </p:cNvSpPr>
          <p:nvPr/>
        </p:nvSpPr>
        <p:spPr bwMode="auto">
          <a:xfrm>
            <a:off x="368506" y="374556"/>
            <a:ext cx="799172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altLang="fr-FR" sz="30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rPr>
              <a:t>4 sites : Le point relais de Dardilly (69)</a:t>
            </a:r>
          </a:p>
        </p:txBody>
      </p:sp>
      <p:pic>
        <p:nvPicPr>
          <p:cNvPr id="2" name="Image 1" descr="Une image contenant plein air, bâtiment, meubles&#10;&#10;Description générée automatiquement">
            <a:extLst>
              <a:ext uri="{FF2B5EF4-FFF2-40B4-BE49-F238E27FC236}">
                <a16:creationId xmlns:a16="http://schemas.microsoft.com/office/drawing/2014/main" id="{5C8E92C0-80D8-06B5-BF13-CBD1BE5E2F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14846" y="2220259"/>
            <a:ext cx="6432245" cy="4824183"/>
          </a:xfrm>
          <a:prstGeom prst="rect">
            <a:avLst/>
          </a:prstGeom>
          <a:ln>
            <a:noFill/>
          </a:ln>
          <a:effectLst>
            <a:softEdge rad="112500"/>
          </a:effectLst>
        </p:spPr>
      </p:pic>
    </p:spTree>
    <p:extLst>
      <p:ext uri="{BB962C8B-B14F-4D97-AF65-F5344CB8AC3E}">
        <p14:creationId xmlns:p14="http://schemas.microsoft.com/office/powerpoint/2010/main" val="664927417"/>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647BFCA0-7D02-45BB-ABF6-94B390EC9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10">
            <a:extLst>
              <a:ext uri="{FF2B5EF4-FFF2-40B4-BE49-F238E27FC236}">
                <a16:creationId xmlns:a16="http://schemas.microsoft.com/office/drawing/2014/main" id="{79D83596-4A60-43B1-82D6-5BBD84AC4BC8}"/>
              </a:ext>
            </a:extLst>
          </p:cNvPr>
          <p:cNvSpPr txBox="1">
            <a:spLocks noChangeArrowheads="1"/>
          </p:cNvSpPr>
          <p:nvPr/>
        </p:nvSpPr>
        <p:spPr bwMode="auto">
          <a:xfrm>
            <a:off x="348410" y="334362"/>
            <a:ext cx="771036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altLang="fr-FR" sz="30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rPr>
              <a:t>4 sites : Le centre de soins à Chalancon (26)</a:t>
            </a:r>
          </a:p>
        </p:txBody>
      </p:sp>
      <p:pic>
        <p:nvPicPr>
          <p:cNvPr id="3" name="Image 2" descr="Une image contenant herbe, plein air, arbre, ciel&#10;&#10;Description générée automatiquement">
            <a:extLst>
              <a:ext uri="{FF2B5EF4-FFF2-40B4-BE49-F238E27FC236}">
                <a16:creationId xmlns:a16="http://schemas.microsoft.com/office/drawing/2014/main" id="{DB0531A7-B33A-DB33-1837-0A0FB3D6FE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2421" y="1924698"/>
            <a:ext cx="7215781" cy="5411836"/>
          </a:xfrm>
          <a:prstGeom prst="rect">
            <a:avLst/>
          </a:prstGeom>
          <a:ln>
            <a:noFill/>
          </a:ln>
          <a:effectLst>
            <a:softEdge rad="112500"/>
          </a:effectLst>
        </p:spPr>
      </p:pic>
    </p:spTree>
    <p:extLst>
      <p:ext uri="{BB962C8B-B14F-4D97-AF65-F5344CB8AC3E}">
        <p14:creationId xmlns:p14="http://schemas.microsoft.com/office/powerpoint/2010/main" val="948402865"/>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62EE88B-01AB-4AD4-9A09-6703DA6DC0A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912959" y="251618"/>
            <a:ext cx="698341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55FBFBC9-DAC8-433E-85A4-D7295D3DF23B}"/>
              </a:ext>
            </a:extLst>
          </p:cNvPr>
          <p:cNvSpPr txBox="1"/>
          <p:nvPr/>
        </p:nvSpPr>
        <p:spPr>
          <a:xfrm>
            <a:off x="1458966" y="3194126"/>
            <a:ext cx="7891398" cy="974725"/>
          </a:xfrm>
          <a:prstGeom prst="rect">
            <a:avLst/>
          </a:prstGeom>
          <a:noFill/>
          <a:ln cap="flat">
            <a:no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6000" b="1" kern="0" dirty="0">
                <a:solidFill>
                  <a:srgbClr val="990000"/>
                </a:solidFill>
                <a:latin typeface="Segoe Print" pitchFamily="18"/>
                <a:ea typeface="Microsoft YaHei" pitchFamily="2"/>
                <a:cs typeface="Arial" pitchFamily="2"/>
              </a:rPr>
              <a:t>Qui sommes-nous ?</a:t>
            </a:r>
          </a:p>
        </p:txBody>
      </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647BFCA0-7D02-45BB-ABF6-94B390EC9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10">
            <a:extLst>
              <a:ext uri="{FF2B5EF4-FFF2-40B4-BE49-F238E27FC236}">
                <a16:creationId xmlns:a16="http://schemas.microsoft.com/office/drawing/2014/main" id="{79D83596-4A60-43B1-82D6-5BBD84AC4BC8}"/>
              </a:ext>
            </a:extLst>
          </p:cNvPr>
          <p:cNvSpPr txBox="1">
            <a:spLocks noChangeArrowheads="1"/>
          </p:cNvSpPr>
          <p:nvPr/>
        </p:nvSpPr>
        <p:spPr bwMode="auto">
          <a:xfrm>
            <a:off x="740297" y="515233"/>
            <a:ext cx="5021676"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lang="fr-FR" altLang="fr-FR" sz="3000" dirty="0">
                <a:solidFill>
                  <a:srgbClr val="FFFFFF"/>
                </a:solidFill>
                <a:latin typeface="Segoe Print" panose="02000600000000000000" pitchFamily="2" charset="0"/>
              </a:rPr>
              <a:t>Quelques chiffres clés </a:t>
            </a:r>
            <a:endParaRPr kumimoji="0" lang="fr-FR" altLang="fr-FR" sz="30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endParaRPr>
          </a:p>
        </p:txBody>
      </p:sp>
      <p:sp>
        <p:nvSpPr>
          <p:cNvPr id="4" name="ZoneTexte 3">
            <a:extLst>
              <a:ext uri="{FF2B5EF4-FFF2-40B4-BE49-F238E27FC236}">
                <a16:creationId xmlns:a16="http://schemas.microsoft.com/office/drawing/2014/main" id="{911C3B1B-71E2-4C0A-8AB8-B0BA5E08A442}"/>
              </a:ext>
            </a:extLst>
          </p:cNvPr>
          <p:cNvSpPr txBox="1"/>
          <p:nvPr/>
        </p:nvSpPr>
        <p:spPr>
          <a:xfrm>
            <a:off x="428351" y="2513413"/>
            <a:ext cx="9223921" cy="3335351"/>
          </a:xfrm>
          <a:prstGeom prst="rect">
            <a:avLst/>
          </a:prstGeom>
          <a:noFill/>
          <a:ln cap="flat">
            <a:noFill/>
          </a:ln>
        </p:spPr>
        <p:txBody>
          <a:bodyPr wrap="square" lIns="90004" tIns="44997" rIns="90004" bIns="44997" compatLnSpc="0">
            <a:spAutoFit/>
          </a:bodyPr>
          <a:lstStyle/>
          <a:p>
            <a:pPr marL="342900" indent="-342900" algn="just" eaLnBrk="1" fontAlgn="auto">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Créée en </a:t>
            </a:r>
            <a:r>
              <a:rPr lang="fr-FR" sz="2200" b="1" kern="0" dirty="0">
                <a:solidFill>
                  <a:srgbClr val="990000"/>
                </a:solidFill>
                <a:latin typeface="Times New Roman" pitchFamily="18"/>
                <a:ea typeface="Microsoft YaHei" pitchFamily="2"/>
                <a:cs typeface="Arial" pitchFamily="2"/>
              </a:rPr>
              <a:t>1998</a:t>
            </a:r>
          </a:p>
          <a:p>
            <a:pPr marL="342900" indent="-342900" algn="just" eaLnBrk="1" fontAlgn="auto">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Fonctionne</a:t>
            </a:r>
            <a:r>
              <a:rPr lang="fr-FR" sz="2200" b="1" kern="0" dirty="0">
                <a:solidFill>
                  <a:srgbClr val="000000"/>
                </a:solidFill>
                <a:latin typeface="Times New Roman" pitchFamily="18"/>
                <a:ea typeface="Microsoft YaHei" pitchFamily="2"/>
                <a:cs typeface="Arial" pitchFamily="2"/>
              </a:rPr>
              <a:t> </a:t>
            </a:r>
            <a:r>
              <a:rPr lang="fr-FR" sz="2200" b="1" kern="0" dirty="0">
                <a:solidFill>
                  <a:srgbClr val="990000"/>
                </a:solidFill>
                <a:latin typeface="Times New Roman" pitchFamily="18"/>
                <a:ea typeface="Microsoft YaHei" pitchFamily="2"/>
                <a:cs typeface="Arial" pitchFamily="2"/>
              </a:rPr>
              <a:t>7 jours/7, 365 jours/an</a:t>
            </a:r>
          </a:p>
          <a:p>
            <a:pPr marL="342900" indent="-342900" algn="just" eaLnBrk="1" fontAlgn="auto">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Récupère</a:t>
            </a:r>
            <a:r>
              <a:rPr lang="fr-FR" sz="2200" b="1" kern="0" dirty="0">
                <a:solidFill>
                  <a:srgbClr val="000000"/>
                </a:solidFill>
                <a:latin typeface="Times New Roman" pitchFamily="18"/>
                <a:ea typeface="Microsoft YaHei" pitchFamily="2"/>
                <a:cs typeface="Arial" pitchFamily="2"/>
              </a:rPr>
              <a:t> </a:t>
            </a:r>
            <a:r>
              <a:rPr lang="fr-FR" sz="2200" kern="0" dirty="0">
                <a:solidFill>
                  <a:srgbClr val="000000"/>
                </a:solidFill>
                <a:latin typeface="Times New Roman" pitchFamily="18"/>
                <a:ea typeface="Microsoft YaHei" pitchFamily="2"/>
                <a:cs typeface="Arial" pitchFamily="2"/>
              </a:rPr>
              <a:t>les</a:t>
            </a:r>
            <a:r>
              <a:rPr lang="fr-FR" sz="2200" b="1" kern="0" dirty="0">
                <a:solidFill>
                  <a:srgbClr val="000000"/>
                </a:solidFill>
                <a:latin typeface="Times New Roman" pitchFamily="18"/>
                <a:ea typeface="Microsoft YaHei" pitchFamily="2"/>
                <a:cs typeface="Arial" pitchFamily="2"/>
              </a:rPr>
              <a:t> </a:t>
            </a:r>
            <a:r>
              <a:rPr lang="fr-FR" sz="2200" b="1" kern="0" dirty="0">
                <a:solidFill>
                  <a:srgbClr val="990000"/>
                </a:solidFill>
                <a:latin typeface="Times New Roman" pitchFamily="18"/>
                <a:ea typeface="Microsoft YaHei" pitchFamily="2"/>
                <a:cs typeface="Arial" pitchFamily="2"/>
              </a:rPr>
              <a:t>oiseaux et mammifères sauvages en détresse sans discrimination</a:t>
            </a:r>
          </a:p>
          <a:p>
            <a:pPr marL="342900" indent="-342900" algn="just" eaLnBrk="1" fontAlgn="auto">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latin typeface="Times New Roman" pitchFamily="18"/>
                <a:ea typeface="Microsoft YaHei" pitchFamily="2"/>
                <a:cs typeface="Arial" pitchFamily="2"/>
              </a:rPr>
              <a:t>Chaque année, </a:t>
            </a:r>
            <a:r>
              <a:rPr lang="fr-FR" sz="2200" b="1" kern="0" dirty="0">
                <a:solidFill>
                  <a:srgbClr val="971F22"/>
                </a:solidFill>
                <a:latin typeface="Times New Roman" pitchFamily="18"/>
                <a:ea typeface="Microsoft YaHei" pitchFamily="2"/>
                <a:cs typeface="Arial" pitchFamily="2"/>
              </a:rPr>
              <a:t>près de 7000 pensionnaires </a:t>
            </a:r>
            <a:r>
              <a:rPr lang="fr-FR" sz="2200" kern="0" dirty="0">
                <a:latin typeface="Times New Roman" pitchFamily="18"/>
                <a:ea typeface="Microsoft YaHei" pitchFamily="2"/>
                <a:cs typeface="Arial" pitchFamily="2"/>
              </a:rPr>
              <a:t>sont pris en charge</a:t>
            </a:r>
          </a:p>
          <a:p>
            <a:pPr marL="342900" indent="-342900" algn="just" eaLnBrk="1" fontAlgn="auto">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Depuis notre ouverture, nous avons recueilli plus de </a:t>
            </a:r>
            <a:r>
              <a:rPr lang="fr-FR" sz="2200" b="1" kern="0" dirty="0">
                <a:solidFill>
                  <a:srgbClr val="990000"/>
                </a:solidFill>
                <a:latin typeface="Times New Roman" pitchFamily="18"/>
                <a:ea typeface="Microsoft YaHei" pitchFamily="2"/>
                <a:cs typeface="Arial" pitchFamily="2"/>
              </a:rPr>
              <a:t>65 000 animaux</a:t>
            </a:r>
            <a:r>
              <a:rPr lang="fr-FR" sz="2200" kern="0" dirty="0">
                <a:solidFill>
                  <a:srgbClr val="000000"/>
                </a:solidFill>
                <a:latin typeface="Times New Roman" pitchFamily="18"/>
                <a:ea typeface="Microsoft YaHei" pitchFamily="2"/>
                <a:cs typeface="Arial" pitchFamily="2"/>
              </a:rPr>
              <a:t> répartis en </a:t>
            </a:r>
            <a:r>
              <a:rPr lang="fr-FR" sz="2200" b="1" kern="0" dirty="0">
                <a:solidFill>
                  <a:srgbClr val="990000"/>
                </a:solidFill>
                <a:latin typeface="Times New Roman" pitchFamily="18"/>
                <a:ea typeface="Microsoft YaHei" pitchFamily="2"/>
                <a:cs typeface="Arial" pitchFamily="2"/>
              </a:rPr>
              <a:t>250 espèces différentes</a:t>
            </a:r>
          </a:p>
          <a:p>
            <a:pPr marL="342900" indent="-342900" algn="just" eaLnBrk="1" fontAlgn="auto">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Unique structure habilitée à intervenir sur</a:t>
            </a:r>
            <a:r>
              <a:rPr lang="fr-FR" sz="2200" b="1" kern="0" dirty="0">
                <a:solidFill>
                  <a:srgbClr val="000000"/>
                </a:solidFill>
                <a:latin typeface="Times New Roman" pitchFamily="18"/>
                <a:ea typeface="Microsoft YaHei" pitchFamily="2"/>
                <a:cs typeface="Arial" pitchFamily="2"/>
              </a:rPr>
              <a:t> </a:t>
            </a:r>
            <a:r>
              <a:rPr lang="fr-FR" sz="2200" b="1" kern="0" dirty="0">
                <a:solidFill>
                  <a:srgbClr val="990000"/>
                </a:solidFill>
                <a:latin typeface="Times New Roman" pitchFamily="18"/>
                <a:ea typeface="Microsoft YaHei" pitchFamily="2"/>
                <a:cs typeface="Arial" pitchFamily="2"/>
              </a:rPr>
              <a:t>4 départements</a:t>
            </a:r>
            <a:r>
              <a:rPr lang="fr-FR" sz="2200" kern="0" dirty="0">
                <a:solidFill>
                  <a:srgbClr val="000000"/>
                </a:solidFill>
                <a:latin typeface="Times New Roman" pitchFamily="18"/>
                <a:ea typeface="Microsoft YaHei" pitchFamily="2"/>
                <a:cs typeface="Arial" pitchFamily="2"/>
              </a:rPr>
              <a:t> ;      </a:t>
            </a:r>
          </a:p>
          <a:p>
            <a:pPr algn="ctr" eaLnBrk="1" fontAlgn="auto">
              <a:spcBef>
                <a:spcPts val="0"/>
              </a:spcBef>
              <a:spcAft>
                <a:spcPts val="0"/>
              </a:spcAft>
              <a:buSzPct val="70000"/>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Le </a:t>
            </a:r>
            <a:r>
              <a:rPr lang="fr-FR" sz="2200" b="1" kern="0" dirty="0">
                <a:solidFill>
                  <a:srgbClr val="000000"/>
                </a:solidFill>
                <a:latin typeface="Times New Roman" pitchFamily="18"/>
                <a:ea typeface="Microsoft YaHei" pitchFamily="2"/>
                <a:cs typeface="Arial" pitchFamily="2"/>
              </a:rPr>
              <a:t>Rhône</a:t>
            </a:r>
            <a:r>
              <a:rPr lang="fr-FR" sz="2200" kern="0" dirty="0">
                <a:solidFill>
                  <a:srgbClr val="000000"/>
                </a:solidFill>
                <a:latin typeface="Times New Roman" pitchFamily="18"/>
                <a:ea typeface="Microsoft YaHei" pitchFamily="2"/>
                <a:cs typeface="Arial" pitchFamily="2"/>
              </a:rPr>
              <a:t>, la </a:t>
            </a:r>
            <a:r>
              <a:rPr lang="fr-FR" sz="2200" b="1" kern="0" dirty="0">
                <a:solidFill>
                  <a:srgbClr val="000000"/>
                </a:solidFill>
                <a:latin typeface="Times New Roman" pitchFamily="18"/>
                <a:ea typeface="Microsoft YaHei" pitchFamily="2"/>
                <a:cs typeface="Arial" pitchFamily="2"/>
              </a:rPr>
              <a:t>Loire</a:t>
            </a:r>
            <a:r>
              <a:rPr lang="fr-FR" sz="2200" kern="0" dirty="0">
                <a:solidFill>
                  <a:srgbClr val="000000"/>
                </a:solidFill>
                <a:latin typeface="Times New Roman" pitchFamily="18"/>
                <a:ea typeface="Microsoft YaHei" pitchFamily="2"/>
                <a:cs typeface="Arial" pitchFamily="2"/>
              </a:rPr>
              <a:t>, la </a:t>
            </a:r>
            <a:r>
              <a:rPr lang="fr-FR" sz="2200" b="1" kern="0" dirty="0">
                <a:solidFill>
                  <a:srgbClr val="000000"/>
                </a:solidFill>
                <a:latin typeface="Times New Roman" pitchFamily="18"/>
                <a:ea typeface="Microsoft YaHei" pitchFamily="2"/>
                <a:cs typeface="Arial" pitchFamily="2"/>
              </a:rPr>
              <a:t>Drôme</a:t>
            </a:r>
            <a:r>
              <a:rPr lang="fr-FR" sz="2200" kern="0" dirty="0">
                <a:solidFill>
                  <a:srgbClr val="000000"/>
                </a:solidFill>
                <a:latin typeface="Times New Roman" pitchFamily="18"/>
                <a:ea typeface="Microsoft YaHei" pitchFamily="2"/>
                <a:cs typeface="Arial" pitchFamily="2"/>
              </a:rPr>
              <a:t> et l’</a:t>
            </a:r>
            <a:r>
              <a:rPr lang="fr-FR" sz="2200" b="1" kern="0" dirty="0">
                <a:solidFill>
                  <a:srgbClr val="000000"/>
                </a:solidFill>
                <a:latin typeface="Times New Roman" pitchFamily="18"/>
                <a:ea typeface="Microsoft YaHei" pitchFamily="2"/>
                <a:cs typeface="Arial" pitchFamily="2"/>
              </a:rPr>
              <a:t>Ardèche</a:t>
            </a:r>
          </a:p>
          <a:p>
            <a:pPr algn="ctr" eaLnBrk="1" fontAlgn="auto">
              <a:spcBef>
                <a:spcPts val="0"/>
              </a:spcBef>
              <a:spcAft>
                <a:spcPts val="0"/>
              </a:spcAft>
              <a:buSzPct val="45000"/>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et ponctuellement sur tout le territoire français</a:t>
            </a:r>
          </a:p>
        </p:txBody>
      </p:sp>
      <p:pic>
        <p:nvPicPr>
          <p:cNvPr id="3" name="Image 2" descr="Une image contenant flocon de neige, noir et blanc&#10;&#10;Description générée automatiquement avec une confiance moyenne">
            <a:extLst>
              <a:ext uri="{FF2B5EF4-FFF2-40B4-BE49-F238E27FC236}">
                <a16:creationId xmlns:a16="http://schemas.microsoft.com/office/drawing/2014/main" id="{E440CE13-6B18-DD79-E3B9-0396A67BC8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6087" y="-127889"/>
            <a:ext cx="8453864" cy="11953307"/>
          </a:xfrm>
          <a:prstGeom prst="rect">
            <a:avLst/>
          </a:prstGeom>
        </p:spPr>
      </p:pic>
    </p:spTree>
    <p:extLst>
      <p:ext uri="{BB962C8B-B14F-4D97-AF65-F5344CB8AC3E}">
        <p14:creationId xmlns:p14="http://schemas.microsoft.com/office/powerpoint/2010/main" val="184458853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647BFCA0-7D02-45BB-ABF6-94B390EC9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10">
            <a:extLst>
              <a:ext uri="{FF2B5EF4-FFF2-40B4-BE49-F238E27FC236}">
                <a16:creationId xmlns:a16="http://schemas.microsoft.com/office/drawing/2014/main" id="{79D83596-4A60-43B1-82D6-5BBD84AC4BC8}"/>
              </a:ext>
            </a:extLst>
          </p:cNvPr>
          <p:cNvSpPr txBox="1">
            <a:spLocks noChangeArrowheads="1"/>
          </p:cNvSpPr>
          <p:nvPr/>
        </p:nvSpPr>
        <p:spPr bwMode="auto">
          <a:xfrm>
            <a:off x="740297" y="515233"/>
            <a:ext cx="5021676"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lang="fr-FR" altLang="fr-FR" sz="3000" dirty="0">
                <a:solidFill>
                  <a:srgbClr val="FFFFFF"/>
                </a:solidFill>
                <a:latin typeface="Segoe Print" panose="02000600000000000000" pitchFamily="2" charset="0"/>
              </a:rPr>
              <a:t>L’équipe  </a:t>
            </a:r>
            <a:endParaRPr kumimoji="0" lang="fr-FR" altLang="fr-FR" sz="30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endParaRPr>
          </a:p>
        </p:txBody>
      </p:sp>
      <p:sp>
        <p:nvSpPr>
          <p:cNvPr id="4" name="ZoneTexte 3">
            <a:extLst>
              <a:ext uri="{FF2B5EF4-FFF2-40B4-BE49-F238E27FC236}">
                <a16:creationId xmlns:a16="http://schemas.microsoft.com/office/drawing/2014/main" id="{911C3B1B-71E2-4C0A-8AB8-B0BA5E08A442}"/>
              </a:ext>
            </a:extLst>
          </p:cNvPr>
          <p:cNvSpPr txBox="1"/>
          <p:nvPr/>
        </p:nvSpPr>
        <p:spPr>
          <a:xfrm>
            <a:off x="575023" y="2361283"/>
            <a:ext cx="6046841" cy="1490295"/>
          </a:xfrm>
          <a:prstGeom prst="rect">
            <a:avLst/>
          </a:prstGeom>
          <a:noFill/>
          <a:ln cap="flat">
            <a:noFill/>
          </a:ln>
        </p:spPr>
        <p:txBody>
          <a:bodyPr wrap="square" lIns="90004" tIns="44997" rIns="90004" bIns="44997" compatLnSpc="0">
            <a:spAutoFit/>
          </a:bodyPr>
          <a:lstStyle/>
          <a:p>
            <a:pPr marL="342900" indent="-342900" eaLnBrk="1" fontAlgn="auto">
              <a:lnSpc>
                <a:spcPct val="150000"/>
              </a:lnSpc>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Jusqu’à </a:t>
            </a:r>
            <a:r>
              <a:rPr lang="fr-FR" sz="2200" b="1" kern="0" dirty="0">
                <a:solidFill>
                  <a:srgbClr val="990000"/>
                </a:solidFill>
                <a:latin typeface="Times New Roman" pitchFamily="18"/>
                <a:ea typeface="Microsoft YaHei" pitchFamily="2"/>
                <a:cs typeface="Arial" pitchFamily="2"/>
              </a:rPr>
              <a:t>15 salariés</a:t>
            </a:r>
            <a:r>
              <a:rPr lang="fr-FR" sz="2200" kern="0" dirty="0">
                <a:solidFill>
                  <a:srgbClr val="000000"/>
                </a:solidFill>
                <a:latin typeface="Times New Roman" pitchFamily="18"/>
                <a:ea typeface="Microsoft YaHei" pitchFamily="2"/>
                <a:cs typeface="Arial" pitchFamily="2"/>
              </a:rPr>
              <a:t> sur notre pic d’activité,</a:t>
            </a:r>
          </a:p>
          <a:p>
            <a:pPr marL="342900" indent="-342900" eaLnBrk="1" fontAlgn="auto">
              <a:lnSpc>
                <a:spcPct val="150000"/>
              </a:lnSpc>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solidFill>
                  <a:srgbClr val="000000"/>
                </a:solidFill>
                <a:latin typeface="Times New Roman" pitchFamily="18"/>
                <a:ea typeface="Microsoft YaHei" pitchFamily="2"/>
                <a:cs typeface="Arial" pitchFamily="2"/>
              </a:rPr>
              <a:t>Plus de </a:t>
            </a:r>
            <a:r>
              <a:rPr lang="fr-FR" sz="2200" b="1" kern="0" dirty="0">
                <a:solidFill>
                  <a:srgbClr val="990000"/>
                </a:solidFill>
                <a:latin typeface="Times New Roman" pitchFamily="18"/>
                <a:ea typeface="Microsoft YaHei" pitchFamily="2"/>
                <a:cs typeface="Arial" pitchFamily="2"/>
              </a:rPr>
              <a:t>350 bénévoles</a:t>
            </a:r>
            <a:r>
              <a:rPr lang="fr-FR" sz="2200" kern="0" dirty="0">
                <a:latin typeface="Times New Roman" pitchFamily="18"/>
                <a:ea typeface="Microsoft YaHei" pitchFamily="2"/>
                <a:cs typeface="Arial" pitchFamily="2"/>
              </a:rPr>
              <a:t>,</a:t>
            </a:r>
            <a:r>
              <a:rPr lang="fr-FR" sz="2200" b="1" kern="0" dirty="0">
                <a:latin typeface="Times New Roman" pitchFamily="18"/>
                <a:ea typeface="Microsoft YaHei" pitchFamily="2"/>
                <a:cs typeface="Arial" pitchFamily="2"/>
              </a:rPr>
              <a:t> </a:t>
            </a:r>
          </a:p>
          <a:p>
            <a:pPr marL="342900" indent="-342900" eaLnBrk="1" fontAlgn="auto">
              <a:lnSpc>
                <a:spcPct val="150000"/>
              </a:lnSpc>
              <a:spcBef>
                <a:spcPts val="0"/>
              </a:spcBef>
              <a:spcAft>
                <a:spcPts val="0"/>
              </a:spcAft>
              <a:buSzPct val="70000"/>
              <a:buFont typeface="Wingdings" panose="05000000000000000000" pitchFamily="2" charset="2"/>
              <a:buChar char="ü"/>
              <a:defRPr sz="1800" b="0" i="0" u="none" strike="noStrike" kern="0" cap="none" spc="0" baseline="0">
                <a:solidFill>
                  <a:srgbClr val="000000"/>
                </a:solidFill>
                <a:uFillTx/>
              </a:defRPr>
            </a:pPr>
            <a:r>
              <a:rPr lang="fr-FR" sz="2200" kern="0" dirty="0">
                <a:latin typeface="Times New Roman" pitchFamily="18"/>
                <a:ea typeface="Microsoft YaHei" pitchFamily="2"/>
                <a:cs typeface="Arial" pitchFamily="2"/>
              </a:rPr>
              <a:t>dont</a:t>
            </a:r>
            <a:r>
              <a:rPr lang="fr-FR" sz="2200" b="1" kern="0" dirty="0">
                <a:latin typeface="Times New Roman" pitchFamily="18"/>
                <a:ea typeface="Microsoft YaHei" pitchFamily="2"/>
                <a:cs typeface="Arial" pitchFamily="2"/>
              </a:rPr>
              <a:t> </a:t>
            </a:r>
            <a:r>
              <a:rPr lang="fr-FR" sz="2200" b="1" kern="0" dirty="0">
                <a:solidFill>
                  <a:srgbClr val="990000"/>
                </a:solidFill>
                <a:latin typeface="Times New Roman" pitchFamily="18"/>
                <a:ea typeface="Microsoft YaHei" pitchFamily="2"/>
                <a:cs typeface="Arial" pitchFamily="2"/>
              </a:rPr>
              <a:t>6</a:t>
            </a:r>
            <a:r>
              <a:rPr lang="fr-FR" sz="2200" b="1" kern="0" dirty="0">
                <a:latin typeface="Times New Roman" pitchFamily="18"/>
                <a:ea typeface="Microsoft YaHei" pitchFamily="2"/>
                <a:cs typeface="Arial" pitchFamily="2"/>
              </a:rPr>
              <a:t> </a:t>
            </a:r>
            <a:r>
              <a:rPr lang="fr-FR" sz="2200" b="1" kern="0" dirty="0">
                <a:solidFill>
                  <a:srgbClr val="971F22"/>
                </a:solidFill>
                <a:latin typeface="Times New Roman" pitchFamily="18"/>
                <a:ea typeface="Microsoft YaHei" pitchFamily="2"/>
                <a:cs typeface="Arial" pitchFamily="2"/>
              </a:rPr>
              <a:t>vétérinaires</a:t>
            </a:r>
            <a:r>
              <a:rPr lang="fr-FR" sz="2200" kern="0" dirty="0">
                <a:latin typeface="Times New Roman" pitchFamily="18"/>
                <a:ea typeface="Microsoft YaHei" pitchFamily="2"/>
                <a:cs typeface="Arial" pitchFamily="2"/>
              </a:rPr>
              <a:t>.</a:t>
            </a:r>
          </a:p>
        </p:txBody>
      </p:sp>
      <p:pic>
        <p:nvPicPr>
          <p:cNvPr id="3" name="Image 2" descr="Une image contenant mammifère, rongeur, intérieur&#10;&#10;Description générée automatiquement">
            <a:extLst>
              <a:ext uri="{FF2B5EF4-FFF2-40B4-BE49-F238E27FC236}">
                <a16:creationId xmlns:a16="http://schemas.microsoft.com/office/drawing/2014/main" id="{27936D80-8EFC-176F-B04E-EB04BE135C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8177" y="4127312"/>
            <a:ext cx="4635840" cy="3090560"/>
          </a:xfrm>
          <a:prstGeom prst="rect">
            <a:avLst/>
          </a:prstGeom>
          <a:ln>
            <a:noFill/>
          </a:ln>
          <a:effectLst>
            <a:softEdge rad="112500"/>
          </a:effectLst>
        </p:spPr>
      </p:pic>
      <p:pic>
        <p:nvPicPr>
          <p:cNvPr id="8" name="Image 7" descr="Une image contenant chat, pose, intérieur, fleur&#10;&#10;Description générée automatiquement">
            <a:extLst>
              <a:ext uri="{FF2B5EF4-FFF2-40B4-BE49-F238E27FC236}">
                <a16:creationId xmlns:a16="http://schemas.microsoft.com/office/drawing/2014/main" id="{44542C25-643D-0C7C-3B17-A2ACDBF8E31B}"/>
              </a:ext>
            </a:extLst>
          </p:cNvPr>
          <p:cNvPicPr>
            <a:picLocks noChangeAspect="1"/>
          </p:cNvPicPr>
          <p:nvPr/>
        </p:nvPicPr>
        <p:blipFill rotWithShape="1">
          <a:blip r:embed="rId5">
            <a:extLst>
              <a:ext uri="{28A0092B-C50C-407E-A947-70E740481C1C}">
                <a14:useLocalDpi xmlns:a14="http://schemas.microsoft.com/office/drawing/2010/main" val="0"/>
              </a:ext>
            </a:extLst>
          </a:blip>
          <a:srcRect t="25388" b="14266"/>
          <a:stretch/>
        </p:blipFill>
        <p:spPr>
          <a:xfrm>
            <a:off x="5040312" y="4168141"/>
            <a:ext cx="4778783" cy="3008902"/>
          </a:xfrm>
          <a:prstGeom prst="rect">
            <a:avLst/>
          </a:prstGeom>
          <a:ln>
            <a:noFill/>
          </a:ln>
          <a:effectLst>
            <a:softEdge rad="112500"/>
          </a:effectLst>
        </p:spPr>
      </p:pic>
    </p:spTree>
    <p:extLst>
      <p:ext uri="{BB962C8B-B14F-4D97-AF65-F5344CB8AC3E}">
        <p14:creationId xmlns:p14="http://schemas.microsoft.com/office/powerpoint/2010/main" val="28794347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Image 4" descr="bandeau l'hirondelle diapos.png">
            <a:extLst>
              <a:ext uri="{FF2B5EF4-FFF2-40B4-BE49-F238E27FC236}">
                <a16:creationId xmlns:a16="http://schemas.microsoft.com/office/drawing/2014/main" id="{77E87FEA-74E6-4A03-A82A-0CCB9FE849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ZoneTexte 10">
            <a:extLst>
              <a:ext uri="{FF2B5EF4-FFF2-40B4-BE49-F238E27FC236}">
                <a16:creationId xmlns:a16="http://schemas.microsoft.com/office/drawing/2014/main" id="{16C033C4-D7BA-4E3D-A422-C582EBA1C75D}"/>
              </a:ext>
            </a:extLst>
          </p:cNvPr>
          <p:cNvSpPr txBox="1">
            <a:spLocks noChangeArrowheads="1"/>
          </p:cNvSpPr>
          <p:nvPr/>
        </p:nvSpPr>
        <p:spPr bwMode="auto">
          <a:xfrm>
            <a:off x="625475" y="438150"/>
            <a:ext cx="3651250"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altLang="fr-FR" sz="3500" b="0" i="0" u="none" strike="noStrike" kern="1200" cap="none" spc="0" normalizeH="0" baseline="0" noProof="0" dirty="0">
                <a:ln>
                  <a:noFill/>
                </a:ln>
                <a:solidFill>
                  <a:srgbClr val="FFFFFF"/>
                </a:solidFill>
                <a:effectLst/>
                <a:uLnTx/>
                <a:uFillTx/>
                <a:latin typeface="Segoe Print" panose="02000600000000000000" pitchFamily="2" charset="0"/>
                <a:ea typeface="Microsoft YaHei" panose="020B0503020204020204" pitchFamily="34" charset="-122"/>
                <a:cs typeface="Arial" panose="020B0604020202020204" pitchFamily="34" charset="0"/>
              </a:rPr>
              <a:t>Nos missions</a:t>
            </a:r>
          </a:p>
        </p:txBody>
      </p:sp>
      <p:sp>
        <p:nvSpPr>
          <p:cNvPr id="3" name="Forme libre : forme 2">
            <a:extLst>
              <a:ext uri="{FF2B5EF4-FFF2-40B4-BE49-F238E27FC236}">
                <a16:creationId xmlns:a16="http://schemas.microsoft.com/office/drawing/2014/main" id="{445258F0-333A-46D1-9D5D-DC766556CADD}"/>
              </a:ext>
            </a:extLst>
          </p:cNvPr>
          <p:cNvSpPr/>
          <p:nvPr/>
        </p:nvSpPr>
        <p:spPr>
          <a:xfrm>
            <a:off x="2233233" y="1830846"/>
            <a:ext cx="6805453" cy="1141656"/>
          </a:xfrm>
          <a:custGeom>
            <a:avLst/>
            <a:gdLst>
              <a:gd name="connsiteX0" fmla="*/ 0 w 6805453"/>
              <a:gd name="connsiteY0" fmla="*/ 0 h 1141654"/>
              <a:gd name="connsiteX1" fmla="*/ 6234626 w 6805453"/>
              <a:gd name="connsiteY1" fmla="*/ 0 h 1141654"/>
              <a:gd name="connsiteX2" fmla="*/ 6805453 w 6805453"/>
              <a:gd name="connsiteY2" fmla="*/ 570827 h 1141654"/>
              <a:gd name="connsiteX3" fmla="*/ 6234626 w 6805453"/>
              <a:gd name="connsiteY3" fmla="*/ 1141654 h 1141654"/>
              <a:gd name="connsiteX4" fmla="*/ 0 w 6805453"/>
              <a:gd name="connsiteY4" fmla="*/ 1141654 h 1141654"/>
              <a:gd name="connsiteX5" fmla="*/ 0 w 6805453"/>
              <a:gd name="connsiteY5" fmla="*/ 0 h 114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05453" h="1141654">
                <a:moveTo>
                  <a:pt x="6805453" y="1141653"/>
                </a:moveTo>
                <a:lnTo>
                  <a:pt x="570827" y="1141653"/>
                </a:lnTo>
                <a:lnTo>
                  <a:pt x="0" y="570827"/>
                </a:lnTo>
                <a:lnTo>
                  <a:pt x="570827" y="1"/>
                </a:lnTo>
                <a:lnTo>
                  <a:pt x="6805453" y="1"/>
                </a:lnTo>
                <a:lnTo>
                  <a:pt x="6805453" y="1141653"/>
                </a:lnTo>
                <a:close/>
              </a:path>
            </a:pathLst>
          </a:custGeom>
          <a:solidFill>
            <a:srgbClr val="990000">
              <a:alpha val="50196"/>
            </a:srgbClr>
          </a:solid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788851" tIns="80011" rIns="149352" bIns="80011" numCol="1" spcCol="1270" anchor="ctr" anchorCtr="0">
            <a:noAutofit/>
          </a:bodyPr>
          <a:lstStyle/>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Soins de la faune sauvage  :  Prise en charge des individus en détresse dans le but de les relâcher dans leur milieu naturel</a:t>
            </a:r>
          </a:p>
        </p:txBody>
      </p:sp>
      <p:sp>
        <p:nvSpPr>
          <p:cNvPr id="5" name="Ellipse 4">
            <a:extLst>
              <a:ext uri="{FF2B5EF4-FFF2-40B4-BE49-F238E27FC236}">
                <a16:creationId xmlns:a16="http://schemas.microsoft.com/office/drawing/2014/main" id="{B7C722DF-1309-4F6D-9955-66BAAEB06844}"/>
              </a:ext>
            </a:extLst>
          </p:cNvPr>
          <p:cNvSpPr/>
          <p:nvPr/>
        </p:nvSpPr>
        <p:spPr>
          <a:xfrm>
            <a:off x="1217848" y="1759318"/>
            <a:ext cx="1574745" cy="1304395"/>
          </a:xfrm>
          <a:prstGeom prst="ellipse">
            <a:avLst/>
          </a:prstGeom>
          <a:blipFill>
            <a:blip r:embed="rId3">
              <a:extLst>
                <a:ext uri="{28A0092B-C50C-407E-A947-70E740481C1C}">
                  <a14:useLocalDpi xmlns:a14="http://schemas.microsoft.com/office/drawing/2010/main" val="0"/>
                </a:ext>
              </a:extLst>
            </a:blip>
            <a:srcRect/>
            <a:stretch>
              <a:fillRect t="-30000" b="-30000"/>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fr-FR"/>
          </a:p>
        </p:txBody>
      </p:sp>
      <p:sp>
        <p:nvSpPr>
          <p:cNvPr id="7" name="Forme libre : forme 6">
            <a:extLst>
              <a:ext uri="{FF2B5EF4-FFF2-40B4-BE49-F238E27FC236}">
                <a16:creationId xmlns:a16="http://schemas.microsoft.com/office/drawing/2014/main" id="{CE8CAE22-AB09-4E13-8DA2-9D89584F476F}"/>
              </a:ext>
            </a:extLst>
          </p:cNvPr>
          <p:cNvSpPr/>
          <p:nvPr/>
        </p:nvSpPr>
        <p:spPr>
          <a:xfrm>
            <a:off x="2259072" y="4791331"/>
            <a:ext cx="6805453" cy="1141655"/>
          </a:xfrm>
          <a:custGeom>
            <a:avLst/>
            <a:gdLst>
              <a:gd name="connsiteX0" fmla="*/ 0 w 6805453"/>
              <a:gd name="connsiteY0" fmla="*/ 0 h 1141654"/>
              <a:gd name="connsiteX1" fmla="*/ 6234626 w 6805453"/>
              <a:gd name="connsiteY1" fmla="*/ 0 h 1141654"/>
              <a:gd name="connsiteX2" fmla="*/ 6805453 w 6805453"/>
              <a:gd name="connsiteY2" fmla="*/ 570827 h 1141654"/>
              <a:gd name="connsiteX3" fmla="*/ 6234626 w 6805453"/>
              <a:gd name="connsiteY3" fmla="*/ 1141654 h 1141654"/>
              <a:gd name="connsiteX4" fmla="*/ 0 w 6805453"/>
              <a:gd name="connsiteY4" fmla="*/ 1141654 h 1141654"/>
              <a:gd name="connsiteX5" fmla="*/ 0 w 6805453"/>
              <a:gd name="connsiteY5" fmla="*/ 0 h 114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05453" h="1141654">
                <a:moveTo>
                  <a:pt x="6805453" y="1141653"/>
                </a:moveTo>
                <a:lnTo>
                  <a:pt x="570827" y="1141653"/>
                </a:lnTo>
                <a:lnTo>
                  <a:pt x="0" y="570827"/>
                </a:lnTo>
                <a:lnTo>
                  <a:pt x="570827" y="1"/>
                </a:lnTo>
                <a:lnTo>
                  <a:pt x="6805453" y="1"/>
                </a:lnTo>
                <a:lnTo>
                  <a:pt x="6805453" y="1141653"/>
                </a:lnTo>
                <a:close/>
              </a:path>
            </a:pathLst>
          </a:custGeom>
          <a:solidFill>
            <a:srgbClr val="990000">
              <a:alpha val="80000"/>
            </a:srgbClr>
          </a:solidFill>
        </p:spPr>
        <p:style>
          <a:lnRef idx="2">
            <a:schemeClr val="lt1">
              <a:hueOff val="0"/>
              <a:satOff val="0"/>
              <a:lumOff val="0"/>
              <a:alphaOff val="0"/>
            </a:schemeClr>
          </a:lnRef>
          <a:fillRef idx="1">
            <a:scrgbClr r="0" g="0" b="0"/>
          </a:fillRef>
          <a:effectRef idx="0">
            <a:schemeClr val="accent3">
              <a:hueOff val="903533"/>
              <a:satOff val="33333"/>
              <a:lumOff val="-4902"/>
              <a:alphaOff val="0"/>
            </a:schemeClr>
          </a:effectRef>
          <a:fontRef idx="minor">
            <a:schemeClr val="lt1"/>
          </a:fontRef>
        </p:style>
        <p:txBody>
          <a:bodyPr spcFirstLastPara="0" vert="horz" wrap="square" lIns="788851" tIns="80011" rIns="149352" bIns="80010" numCol="1" spcCol="1270" anchor="ctr" anchorCtr="0">
            <a:noAutofit/>
          </a:bodyPr>
          <a:lstStyle/>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Sensibilisation du grand public</a:t>
            </a:r>
          </a:p>
          <a:p>
            <a:pPr marL="0" marR="0" lvl="0" indent="0" algn="ctr" defTabSz="933450" rtl="0" eaLnBrk="0" fontAlgn="base" latinLnBrk="0" hangingPunct="0">
              <a:lnSpc>
                <a:spcPct val="90000"/>
              </a:lnSpc>
              <a:spcBef>
                <a:spcPct val="0"/>
              </a:spcBef>
              <a:spcAft>
                <a:spcPct val="35000"/>
              </a:spcAft>
              <a:buClrTx/>
              <a:buSzTx/>
              <a:buFontTx/>
              <a:buNone/>
              <a:tabLst/>
              <a:defRPr/>
            </a:pPr>
            <a:r>
              <a:rPr lang="fr-FR" sz="2100" dirty="0">
                <a:solidFill>
                  <a:prstClr val="white"/>
                </a:solidFill>
                <a:latin typeface="Times New Roman" panose="02020603050405020304" pitchFamily="18" charset="0"/>
                <a:cs typeface="Times New Roman" panose="02020603050405020304" pitchFamily="18" charset="0"/>
              </a:rPr>
              <a:t>Alerter</a:t>
            </a:r>
            <a:r>
              <a:rPr kumimoji="0" lang="fr-FR" sz="2100" b="0" i="0" u="none" strike="noStrike" kern="1200" cap="none" spc="0" normalizeH="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sur les impacts des activités humaines sur la destruction de la biodiversité</a:t>
            </a:r>
            <a:endPar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Ellipse 7">
            <a:extLst>
              <a:ext uri="{FF2B5EF4-FFF2-40B4-BE49-F238E27FC236}">
                <a16:creationId xmlns:a16="http://schemas.microsoft.com/office/drawing/2014/main" id="{68A06430-3CC9-4370-80C9-0149A2258CAA}"/>
              </a:ext>
            </a:extLst>
          </p:cNvPr>
          <p:cNvSpPr/>
          <p:nvPr/>
        </p:nvSpPr>
        <p:spPr>
          <a:xfrm rot="10800000">
            <a:off x="1217848" y="4724366"/>
            <a:ext cx="1574744" cy="1298147"/>
          </a:xfrm>
          <a:prstGeom prst="ellipse">
            <a:avLst/>
          </a:prstGeom>
          <a:blipFill>
            <a:blip r:embed="rId4">
              <a:extLst>
                <a:ext uri="{28A0092B-C50C-407E-A947-70E740481C1C}">
                  <a14:useLocalDpi xmlns:a14="http://schemas.microsoft.com/office/drawing/2010/main" val="0"/>
                </a:ext>
              </a:extLst>
            </a:blip>
            <a:srcRect/>
            <a:stretch>
              <a:fillRect l="-6000" r="-6000"/>
            </a:stretch>
          </a:blipFill>
        </p:spPr>
        <p:style>
          <a:lnRef idx="2">
            <a:schemeClr val="lt1">
              <a:hueOff val="0"/>
              <a:satOff val="0"/>
              <a:lumOff val="0"/>
              <a:alphaOff val="0"/>
            </a:schemeClr>
          </a:lnRef>
          <a:fillRef idx="1">
            <a:scrgbClr r="0" g="0" b="0"/>
          </a:fillRef>
          <a:effectRef idx="0">
            <a:schemeClr val="accent3">
              <a:tint val="50000"/>
              <a:hueOff val="691412"/>
              <a:satOff val="33333"/>
              <a:lumOff val="661"/>
              <a:alphaOff val="0"/>
            </a:schemeClr>
          </a:effectRef>
          <a:fontRef idx="minor">
            <a:schemeClr val="lt1">
              <a:hueOff val="0"/>
              <a:satOff val="0"/>
              <a:lumOff val="0"/>
              <a:alphaOff val="0"/>
            </a:schemeClr>
          </a:fontRef>
        </p:style>
        <p:txBody>
          <a:bodyPr/>
          <a:lstStyle/>
          <a:p>
            <a:endParaRPr lang="fr-FR"/>
          </a:p>
        </p:txBody>
      </p:sp>
      <p:sp>
        <p:nvSpPr>
          <p:cNvPr id="9" name="Forme libre : forme 8">
            <a:extLst>
              <a:ext uri="{FF2B5EF4-FFF2-40B4-BE49-F238E27FC236}">
                <a16:creationId xmlns:a16="http://schemas.microsoft.com/office/drawing/2014/main" id="{C277616B-AE79-47AA-AA0D-681F9126A199}"/>
              </a:ext>
            </a:extLst>
          </p:cNvPr>
          <p:cNvSpPr/>
          <p:nvPr/>
        </p:nvSpPr>
        <p:spPr>
          <a:xfrm>
            <a:off x="2232495" y="3317665"/>
            <a:ext cx="6805453" cy="1141655"/>
          </a:xfrm>
          <a:custGeom>
            <a:avLst/>
            <a:gdLst>
              <a:gd name="connsiteX0" fmla="*/ 0 w 6805453"/>
              <a:gd name="connsiteY0" fmla="*/ 0 h 1141654"/>
              <a:gd name="connsiteX1" fmla="*/ 6234626 w 6805453"/>
              <a:gd name="connsiteY1" fmla="*/ 0 h 1141654"/>
              <a:gd name="connsiteX2" fmla="*/ 6805453 w 6805453"/>
              <a:gd name="connsiteY2" fmla="*/ 570827 h 1141654"/>
              <a:gd name="connsiteX3" fmla="*/ 6234626 w 6805453"/>
              <a:gd name="connsiteY3" fmla="*/ 1141654 h 1141654"/>
              <a:gd name="connsiteX4" fmla="*/ 0 w 6805453"/>
              <a:gd name="connsiteY4" fmla="*/ 1141654 h 1141654"/>
              <a:gd name="connsiteX5" fmla="*/ 0 w 6805453"/>
              <a:gd name="connsiteY5" fmla="*/ 0 h 114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05453" h="1141654">
                <a:moveTo>
                  <a:pt x="6805453" y="1141653"/>
                </a:moveTo>
                <a:lnTo>
                  <a:pt x="570827" y="1141653"/>
                </a:lnTo>
                <a:lnTo>
                  <a:pt x="0" y="570827"/>
                </a:lnTo>
                <a:lnTo>
                  <a:pt x="570827" y="1"/>
                </a:lnTo>
                <a:lnTo>
                  <a:pt x="6805453" y="1"/>
                </a:lnTo>
                <a:lnTo>
                  <a:pt x="6805453" y="1141653"/>
                </a:lnTo>
                <a:close/>
              </a:path>
            </a:pathLst>
          </a:custGeom>
          <a:solidFill>
            <a:srgbClr val="990000">
              <a:alpha val="65098"/>
            </a:srgbClr>
          </a:solidFill>
        </p:spPr>
        <p:style>
          <a:lnRef idx="2">
            <a:schemeClr val="lt1">
              <a:hueOff val="0"/>
              <a:satOff val="0"/>
              <a:lumOff val="0"/>
              <a:alphaOff val="0"/>
            </a:schemeClr>
          </a:lnRef>
          <a:fillRef idx="1">
            <a:scrgbClr r="0" g="0" b="0"/>
          </a:fillRef>
          <a:effectRef idx="0">
            <a:schemeClr val="accent3">
              <a:hueOff val="1807066"/>
              <a:satOff val="66667"/>
              <a:lumOff val="-9804"/>
              <a:alphaOff val="0"/>
            </a:schemeClr>
          </a:effectRef>
          <a:fontRef idx="minor">
            <a:schemeClr val="lt1"/>
          </a:fontRef>
        </p:style>
        <p:txBody>
          <a:bodyPr spcFirstLastPara="0" vert="horz" wrap="square" lIns="788851" tIns="80011" rIns="149352" bIns="80010" numCol="1" spcCol="1270" anchor="ctr" anchorCtr="0">
            <a:noAutofit/>
          </a:bodyPr>
          <a:lstStyle/>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Suivi et veille sanitaire </a:t>
            </a:r>
          </a:p>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Ex. : grippe aviaire, chlamydiose, variole aviaire, rage, botulisme, etc.</a:t>
            </a:r>
          </a:p>
        </p:txBody>
      </p:sp>
      <p:sp>
        <p:nvSpPr>
          <p:cNvPr id="10" name="Ellipse 9">
            <a:extLst>
              <a:ext uri="{FF2B5EF4-FFF2-40B4-BE49-F238E27FC236}">
                <a16:creationId xmlns:a16="http://schemas.microsoft.com/office/drawing/2014/main" id="{D5BDB04E-C6B5-4F8F-81FB-331CC181164E}"/>
              </a:ext>
            </a:extLst>
          </p:cNvPr>
          <p:cNvSpPr/>
          <p:nvPr/>
        </p:nvSpPr>
        <p:spPr>
          <a:xfrm>
            <a:off x="1221248" y="3229719"/>
            <a:ext cx="1567944" cy="1304395"/>
          </a:xfrm>
          <a:prstGeom prst="ellipse">
            <a:avLst/>
          </a:prstGeom>
          <a:blipFill rotWithShape="0">
            <a:blip r:embed="rId5"/>
            <a:stretch>
              <a:fillRect/>
            </a:stretch>
          </a:blipFill>
        </p:spPr>
        <p:style>
          <a:lnRef idx="2">
            <a:schemeClr val="lt1">
              <a:hueOff val="0"/>
              <a:satOff val="0"/>
              <a:lumOff val="0"/>
              <a:alphaOff val="0"/>
            </a:schemeClr>
          </a:lnRef>
          <a:fillRef idx="1">
            <a:scrgbClr r="0" g="0" b="0"/>
          </a:fillRef>
          <a:effectRef idx="0">
            <a:schemeClr val="accent3">
              <a:tint val="50000"/>
              <a:hueOff val="1382824"/>
              <a:satOff val="66667"/>
              <a:lumOff val="1322"/>
              <a:alphaOff val="0"/>
            </a:schemeClr>
          </a:effectRef>
          <a:fontRef idx="minor">
            <a:schemeClr val="lt1">
              <a:hueOff val="0"/>
              <a:satOff val="0"/>
              <a:lumOff val="0"/>
              <a:alphaOff val="0"/>
            </a:schemeClr>
          </a:fontRef>
        </p:style>
        <p:txBody>
          <a:bodyPr/>
          <a:lstStyle/>
          <a:p>
            <a:endParaRPr lang="fr-FR"/>
          </a:p>
        </p:txBody>
      </p:sp>
      <p:sp>
        <p:nvSpPr>
          <p:cNvPr id="11" name="Forme libre : forme 10">
            <a:extLst>
              <a:ext uri="{FF2B5EF4-FFF2-40B4-BE49-F238E27FC236}">
                <a16:creationId xmlns:a16="http://schemas.microsoft.com/office/drawing/2014/main" id="{87D6DAAA-71B3-4B90-9DB1-CB1AB7A5C869}"/>
              </a:ext>
            </a:extLst>
          </p:cNvPr>
          <p:cNvSpPr/>
          <p:nvPr/>
        </p:nvSpPr>
        <p:spPr>
          <a:xfrm>
            <a:off x="2239238" y="6240608"/>
            <a:ext cx="6805453" cy="1141655"/>
          </a:xfrm>
          <a:custGeom>
            <a:avLst/>
            <a:gdLst>
              <a:gd name="connsiteX0" fmla="*/ 0 w 6805453"/>
              <a:gd name="connsiteY0" fmla="*/ 0 h 1141654"/>
              <a:gd name="connsiteX1" fmla="*/ 6234626 w 6805453"/>
              <a:gd name="connsiteY1" fmla="*/ 0 h 1141654"/>
              <a:gd name="connsiteX2" fmla="*/ 6805453 w 6805453"/>
              <a:gd name="connsiteY2" fmla="*/ 570827 h 1141654"/>
              <a:gd name="connsiteX3" fmla="*/ 6234626 w 6805453"/>
              <a:gd name="connsiteY3" fmla="*/ 1141654 h 1141654"/>
              <a:gd name="connsiteX4" fmla="*/ 0 w 6805453"/>
              <a:gd name="connsiteY4" fmla="*/ 1141654 h 1141654"/>
              <a:gd name="connsiteX5" fmla="*/ 0 w 6805453"/>
              <a:gd name="connsiteY5" fmla="*/ 0 h 114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05453" h="1141654">
                <a:moveTo>
                  <a:pt x="6805453" y="1141653"/>
                </a:moveTo>
                <a:lnTo>
                  <a:pt x="570827" y="1141653"/>
                </a:lnTo>
                <a:lnTo>
                  <a:pt x="0" y="570827"/>
                </a:lnTo>
                <a:lnTo>
                  <a:pt x="570827" y="1"/>
                </a:lnTo>
                <a:lnTo>
                  <a:pt x="6805453" y="1"/>
                </a:lnTo>
                <a:lnTo>
                  <a:pt x="6805453" y="1141653"/>
                </a:lnTo>
                <a:close/>
              </a:path>
            </a:pathLst>
          </a:custGeom>
          <a:solidFill>
            <a:srgbClr val="990000"/>
          </a:solidFill>
        </p:spPr>
        <p:style>
          <a:lnRef idx="2">
            <a:schemeClr val="lt1">
              <a:hueOff val="0"/>
              <a:satOff val="0"/>
              <a:lumOff val="0"/>
              <a:alphaOff val="0"/>
            </a:schemeClr>
          </a:lnRef>
          <a:fillRef idx="1">
            <a:scrgbClr r="0" g="0" b="0"/>
          </a:fillRef>
          <a:effectRef idx="0">
            <a:schemeClr val="accent3">
              <a:hueOff val="2710599"/>
              <a:satOff val="100000"/>
              <a:lumOff val="-14706"/>
              <a:alphaOff val="0"/>
            </a:schemeClr>
          </a:effectRef>
          <a:fontRef idx="minor">
            <a:schemeClr val="lt1"/>
          </a:fontRef>
        </p:style>
        <p:txBody>
          <a:bodyPr spcFirstLastPara="0" vert="horz" wrap="square" lIns="788851" tIns="80011" rIns="149352" bIns="80010" numCol="1" spcCol="1270" anchor="ctr" anchorCtr="0">
            <a:noAutofit/>
          </a:bodyPr>
          <a:lstStyle/>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Formation des professionnels </a:t>
            </a:r>
          </a:p>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(pompiers, vétérinaires, futurs soigneurs</a:t>
            </a:r>
          </a:p>
          <a:p>
            <a:pPr marL="0" marR="0" lvl="0" indent="0" algn="ctr" defTabSz="933450" rtl="0" eaLnBrk="0" fontAlgn="base" latinLnBrk="0" hangingPunct="0">
              <a:lnSpc>
                <a:spcPct val="90000"/>
              </a:lnSpc>
              <a:spcBef>
                <a:spcPct val="0"/>
              </a:spcBef>
              <a:spcAft>
                <a:spcPct val="35000"/>
              </a:spcAft>
              <a:buClrTx/>
              <a:buSzTx/>
              <a:buFontTx/>
              <a:buNone/>
              <a:tabLst/>
              <a:defRPr/>
            </a:pPr>
            <a:r>
              <a:rPr kumimoji="0" lang="fr-FR" sz="2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animaliers etc.)</a:t>
            </a:r>
          </a:p>
        </p:txBody>
      </p:sp>
      <p:sp>
        <p:nvSpPr>
          <p:cNvPr id="13" name="Ellipse 12">
            <a:extLst>
              <a:ext uri="{FF2B5EF4-FFF2-40B4-BE49-F238E27FC236}">
                <a16:creationId xmlns:a16="http://schemas.microsoft.com/office/drawing/2014/main" id="{7E4FA0D3-5339-4952-8CE9-2A3BDC68108F}"/>
              </a:ext>
            </a:extLst>
          </p:cNvPr>
          <p:cNvSpPr/>
          <p:nvPr/>
        </p:nvSpPr>
        <p:spPr>
          <a:xfrm>
            <a:off x="1244401" y="6162361"/>
            <a:ext cx="1548191" cy="1298147"/>
          </a:xfrm>
          <a:prstGeom prst="ellipse">
            <a:avLst/>
          </a:prstGeom>
          <a:blipFill rotWithShape="0">
            <a:blip r:embed="rId6"/>
            <a:stretch>
              <a:fillRect/>
            </a:stretch>
          </a:blipFill>
        </p:spPr>
        <p:style>
          <a:lnRef idx="2">
            <a:schemeClr val="lt1">
              <a:hueOff val="0"/>
              <a:satOff val="0"/>
              <a:lumOff val="0"/>
              <a:alphaOff val="0"/>
            </a:schemeClr>
          </a:lnRef>
          <a:fillRef idx="1">
            <a:scrgbClr r="0" g="0" b="0"/>
          </a:fillRef>
          <a:effectRef idx="0">
            <a:schemeClr val="accent3">
              <a:tint val="50000"/>
              <a:hueOff val="2074236"/>
              <a:satOff val="100000"/>
              <a:lumOff val="1983"/>
              <a:alphaOff val="0"/>
            </a:schemeClr>
          </a:effectRef>
          <a:fontRef idx="minor">
            <a:schemeClr val="lt1">
              <a:hueOff val="0"/>
              <a:satOff val="0"/>
              <a:lumOff val="0"/>
              <a:alphaOff val="0"/>
            </a:schemeClr>
          </a:fontRef>
        </p:style>
        <p:txBody>
          <a:bodyPr/>
          <a:lstStyle/>
          <a:p>
            <a:endParaRPr lang="fr-FR"/>
          </a:p>
        </p:txBody>
      </p:sp>
    </p:spTree>
    <p:extLst>
      <p:ext uri="{BB962C8B-B14F-4D97-AF65-F5344CB8AC3E}">
        <p14:creationId xmlns:p14="http://schemas.microsoft.com/office/powerpoint/2010/main" val="10408323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000"/>
                                        <p:tgtEl>
                                          <p:spTgt spid="10"/>
                                        </p:tgtEl>
                                      </p:cBhvr>
                                    </p:animEffect>
                                    <p:anim calcmode="lin" valueType="num">
                                      <p:cBhvr>
                                        <p:cTn id="25" dur="1000" fill="hold"/>
                                        <p:tgtEl>
                                          <p:spTgt spid="10"/>
                                        </p:tgtEl>
                                        <p:attrNameLst>
                                          <p:attrName>ppt_x</p:attrName>
                                        </p:attrNameLst>
                                      </p:cBhvr>
                                      <p:tavLst>
                                        <p:tav tm="0">
                                          <p:val>
                                            <p:strVal val="#ppt_x"/>
                                          </p:val>
                                        </p:tav>
                                        <p:tav tm="100000">
                                          <p:val>
                                            <p:strVal val="#ppt_x"/>
                                          </p:val>
                                        </p:tav>
                                      </p:tavLst>
                                    </p:anim>
                                    <p:anim calcmode="lin" valueType="num">
                                      <p:cBhvr>
                                        <p:cTn id="2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anim calcmode="lin" valueType="num">
                                      <p:cBhvr>
                                        <p:cTn id="49" dur="1000" fill="hold"/>
                                        <p:tgtEl>
                                          <p:spTgt spid="13"/>
                                        </p:tgtEl>
                                        <p:attrNameLst>
                                          <p:attrName>ppt_x</p:attrName>
                                        </p:attrNameLst>
                                      </p:cBhvr>
                                      <p:tavLst>
                                        <p:tav tm="0">
                                          <p:val>
                                            <p:strVal val="#ppt_x"/>
                                          </p:val>
                                        </p:tav>
                                        <p:tav tm="100000">
                                          <p:val>
                                            <p:strVal val="#ppt_x"/>
                                          </p:val>
                                        </p:tav>
                                      </p:tavLst>
                                    </p:anim>
                                    <p:anim calcmode="lin" valueType="num">
                                      <p:cBhvr>
                                        <p:cTn id="5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62EE88B-01AB-4AD4-9A09-6703DA6DC0A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899334" y="251617"/>
            <a:ext cx="698341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55FBFBC9-DAC8-433E-85A4-D7295D3DF23B}"/>
              </a:ext>
            </a:extLst>
          </p:cNvPr>
          <p:cNvSpPr txBox="1"/>
          <p:nvPr/>
        </p:nvSpPr>
        <p:spPr>
          <a:xfrm>
            <a:off x="1247806" y="3167213"/>
            <a:ext cx="7585011" cy="974725"/>
          </a:xfrm>
          <a:prstGeom prst="rect">
            <a:avLst/>
          </a:prstGeom>
          <a:noFill/>
          <a:ln cap="flat">
            <a:no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6000" b="1" kern="0" dirty="0">
                <a:solidFill>
                  <a:srgbClr val="990000"/>
                </a:solidFill>
                <a:latin typeface="Segoe Print" pitchFamily="18"/>
                <a:ea typeface="Microsoft YaHei" pitchFamily="2"/>
                <a:cs typeface="Arial" pitchFamily="2"/>
              </a:rPr>
              <a:t>Notre organisation</a:t>
            </a:r>
          </a:p>
        </p:txBody>
      </p:sp>
    </p:spTree>
    <p:extLst>
      <p:ext uri="{BB962C8B-B14F-4D97-AF65-F5344CB8AC3E}">
        <p14:creationId xmlns:p14="http://schemas.microsoft.com/office/powerpoint/2010/main" val="2785982463"/>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25473" y="590589"/>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13316" name="ZoneTexte 3">
            <a:extLst>
              <a:ext uri="{FF2B5EF4-FFF2-40B4-BE49-F238E27FC236}">
                <a16:creationId xmlns:a16="http://schemas.microsoft.com/office/drawing/2014/main" id="{7C9DD3E5-F1F1-4FC4-97ED-3A986A88E174}"/>
              </a:ext>
            </a:extLst>
          </p:cNvPr>
          <p:cNvSpPr txBox="1">
            <a:spLocks noChangeArrowheads="1"/>
          </p:cNvSpPr>
          <p:nvPr/>
        </p:nvSpPr>
        <p:spPr bwMode="auto">
          <a:xfrm>
            <a:off x="775787" y="2298262"/>
            <a:ext cx="898422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2500" dirty="0">
                <a:latin typeface="Times New Roman" panose="02020603050405020304" pitchFamily="18" charset="0"/>
                <a:cs typeface="Times New Roman" panose="02020603050405020304" pitchFamily="18" charset="0"/>
              </a:rPr>
              <a:t>L’Hirondelle est organisée en différents services ayant chacun leurs propres missions : </a:t>
            </a:r>
            <a:endParaRPr lang="fr-FR" altLang="fr-FR" sz="2800" dirty="0">
              <a:latin typeface="Times New Roman" panose="02020603050405020304" pitchFamily="18" charset="0"/>
              <a:cs typeface="Times New Roman" panose="02020603050405020304" pitchFamily="18" charset="0"/>
            </a:endParaRPr>
          </a:p>
        </p:txBody>
      </p:sp>
      <p:grpSp>
        <p:nvGrpSpPr>
          <p:cNvPr id="2" name="Groupe 1">
            <a:extLst>
              <a:ext uri="{FF2B5EF4-FFF2-40B4-BE49-F238E27FC236}">
                <a16:creationId xmlns:a16="http://schemas.microsoft.com/office/drawing/2014/main" id="{08D652EE-A1C3-4CC9-AA22-66DB086C6B11}"/>
              </a:ext>
            </a:extLst>
          </p:cNvPr>
          <p:cNvGrpSpPr/>
          <p:nvPr/>
        </p:nvGrpSpPr>
        <p:grpSpPr>
          <a:xfrm>
            <a:off x="1588912" y="3915690"/>
            <a:ext cx="2899968" cy="430887"/>
            <a:chOff x="1576386" y="3645347"/>
            <a:chExt cx="2899968" cy="430887"/>
          </a:xfrm>
        </p:grpSpPr>
        <p:pic>
          <p:nvPicPr>
            <p:cNvPr id="13322" name="Image 23" descr="Une image contenant texte&#10;&#10;Description générée automatiquement">
              <a:extLst>
                <a:ext uri="{FF2B5EF4-FFF2-40B4-BE49-F238E27FC236}">
                  <a16:creationId xmlns:a16="http://schemas.microsoft.com/office/drawing/2014/main" id="{BB36F3CF-5807-4199-9FFD-0DD573E2B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576386" y="3671879"/>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5" name="ZoneTexte 12">
              <a:extLst>
                <a:ext uri="{FF2B5EF4-FFF2-40B4-BE49-F238E27FC236}">
                  <a16:creationId xmlns:a16="http://schemas.microsoft.com/office/drawing/2014/main" id="{0E0973A9-C98C-499D-93F4-47E7A90A0E86}"/>
                </a:ext>
              </a:extLst>
            </p:cNvPr>
            <p:cNvSpPr txBox="1">
              <a:spLocks noChangeArrowheads="1"/>
            </p:cNvSpPr>
            <p:nvPr/>
          </p:nvSpPr>
          <p:spPr bwMode="auto">
            <a:xfrm>
              <a:off x="2032952" y="3645347"/>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Médiation</a:t>
              </a:r>
              <a:endParaRPr lang="fr-FR" altLang="fr-FR" sz="2200" dirty="0">
                <a:solidFill>
                  <a:schemeClr val="tx1"/>
                </a:solidFill>
                <a:latin typeface="Times New Roman" panose="02020603050405020304" pitchFamily="18" charset="0"/>
                <a:cs typeface="Times New Roman" panose="02020603050405020304" pitchFamily="18" charset="0"/>
              </a:endParaRPr>
            </a:p>
          </p:txBody>
        </p:sp>
      </p:grpSp>
      <p:sp>
        <p:nvSpPr>
          <p:cNvPr id="10" name="ZoneTexte 12">
            <a:extLst>
              <a:ext uri="{FF2B5EF4-FFF2-40B4-BE49-F238E27FC236}">
                <a16:creationId xmlns:a16="http://schemas.microsoft.com/office/drawing/2014/main" id="{D1A8F109-8CF5-4E34-A2B3-C6A52325E25A}"/>
              </a:ext>
            </a:extLst>
          </p:cNvPr>
          <p:cNvSpPr txBox="1">
            <a:spLocks noChangeArrowheads="1"/>
          </p:cNvSpPr>
          <p:nvPr/>
        </p:nvSpPr>
        <p:spPr bwMode="auto">
          <a:xfrm>
            <a:off x="2045477" y="3362216"/>
            <a:ext cx="7369828"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Administratif </a:t>
            </a:r>
            <a:r>
              <a:rPr lang="fr-FR" altLang="fr-FR" sz="2200" dirty="0">
                <a:solidFill>
                  <a:schemeClr val="tx1"/>
                </a:solidFill>
                <a:latin typeface="Times New Roman" panose="02020603050405020304" pitchFamily="18" charset="0"/>
                <a:cs typeface="Times New Roman" panose="02020603050405020304" pitchFamily="18" charset="0"/>
              </a:rPr>
              <a:t>(direction, comptabilité, communication)</a:t>
            </a:r>
          </a:p>
        </p:txBody>
      </p:sp>
      <p:pic>
        <p:nvPicPr>
          <p:cNvPr id="3" name="Image 23" descr="Une image contenant texte&#10;&#10;Description générée automatiquement">
            <a:extLst>
              <a:ext uri="{FF2B5EF4-FFF2-40B4-BE49-F238E27FC236}">
                <a16:creationId xmlns:a16="http://schemas.microsoft.com/office/drawing/2014/main" id="{AEEBA446-F9E4-ACC7-B309-5BABDDCA52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588912" y="3348950"/>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6057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42143" y="585587"/>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13325" name="ZoneTexte 12">
            <a:extLst>
              <a:ext uri="{FF2B5EF4-FFF2-40B4-BE49-F238E27FC236}">
                <a16:creationId xmlns:a16="http://schemas.microsoft.com/office/drawing/2014/main" id="{0E0973A9-C98C-499D-93F4-47E7A90A0E86}"/>
              </a:ext>
            </a:extLst>
          </p:cNvPr>
          <p:cNvSpPr txBox="1">
            <a:spLocks noChangeArrowheads="1"/>
          </p:cNvSpPr>
          <p:nvPr/>
        </p:nvSpPr>
        <p:spPr bwMode="auto">
          <a:xfrm>
            <a:off x="1222533" y="2209039"/>
            <a:ext cx="8146514"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dirty="0">
                <a:latin typeface="Times New Roman" panose="02020603050405020304" pitchFamily="18" charset="0"/>
                <a:cs typeface="Times New Roman" panose="02020603050405020304" pitchFamily="18" charset="0"/>
              </a:rPr>
              <a:t>Un véritable SAMU pour la faune sauvage qui répond à la détresse des particuliers à la fois confrontés à un animal sauvage en détresse, ainsi qu’aux difficultés de cohabitation entre la faune sauvage et l’Homme.</a:t>
            </a:r>
          </a:p>
        </p:txBody>
      </p:sp>
      <p:pic>
        <p:nvPicPr>
          <p:cNvPr id="3" name="Image 2" descr="Une image contenant texte, intérieur, personne, équipement électronique&#10;&#10;Description générée automatiquement">
            <a:extLst>
              <a:ext uri="{FF2B5EF4-FFF2-40B4-BE49-F238E27FC236}">
                <a16:creationId xmlns:a16="http://schemas.microsoft.com/office/drawing/2014/main" id="{AB3A6975-6B90-4EBD-A07B-5C49AA94A879}"/>
              </a:ext>
            </a:extLst>
          </p:cNvPr>
          <p:cNvPicPr>
            <a:picLocks noChangeAspect="1"/>
          </p:cNvPicPr>
          <p:nvPr/>
        </p:nvPicPr>
        <p:blipFill rotWithShape="1">
          <a:blip r:embed="rId3">
            <a:extLst>
              <a:ext uri="{28A0092B-C50C-407E-A947-70E740481C1C}">
                <a14:useLocalDpi xmlns:a14="http://schemas.microsoft.com/office/drawing/2010/main" val="0"/>
              </a:ext>
            </a:extLst>
          </a:blip>
          <a:srcRect l="4968"/>
          <a:stretch/>
        </p:blipFill>
        <p:spPr>
          <a:xfrm>
            <a:off x="2049826" y="3571233"/>
            <a:ext cx="2990486" cy="3146838"/>
          </a:xfrm>
          <a:prstGeom prst="rect">
            <a:avLst/>
          </a:prstGeom>
          <a:ln>
            <a:noFill/>
          </a:ln>
          <a:effectLst>
            <a:softEdge rad="112500"/>
          </a:effectLst>
        </p:spPr>
      </p:pic>
      <p:pic>
        <p:nvPicPr>
          <p:cNvPr id="5" name="Image 4" descr="Une image contenant personne&#10;&#10;Description générée automatiquement">
            <a:extLst>
              <a:ext uri="{FF2B5EF4-FFF2-40B4-BE49-F238E27FC236}">
                <a16:creationId xmlns:a16="http://schemas.microsoft.com/office/drawing/2014/main" id="{1F269DB5-499B-431B-90C3-A1DD8EAC4F12}"/>
              </a:ext>
            </a:extLst>
          </p:cNvPr>
          <p:cNvPicPr>
            <a:picLocks noChangeAspect="1"/>
          </p:cNvPicPr>
          <p:nvPr/>
        </p:nvPicPr>
        <p:blipFill rotWithShape="1">
          <a:blip r:embed="rId4">
            <a:extLst>
              <a:ext uri="{28A0092B-C50C-407E-A947-70E740481C1C}">
                <a14:useLocalDpi xmlns:a14="http://schemas.microsoft.com/office/drawing/2010/main" val="0"/>
              </a:ext>
            </a:extLst>
          </a:blip>
          <a:srcRect t="9610" b="5795"/>
          <a:stretch/>
        </p:blipFill>
        <p:spPr>
          <a:xfrm>
            <a:off x="5396273" y="3571233"/>
            <a:ext cx="2207300" cy="3141268"/>
          </a:xfrm>
          <a:prstGeom prst="rect">
            <a:avLst/>
          </a:prstGeom>
          <a:ln>
            <a:noFill/>
          </a:ln>
          <a:effectLst>
            <a:softEdge rad="112500"/>
          </a:effectLst>
        </p:spPr>
      </p:pic>
    </p:spTree>
    <p:extLst>
      <p:ext uri="{BB962C8B-B14F-4D97-AF65-F5344CB8AC3E}">
        <p14:creationId xmlns:p14="http://schemas.microsoft.com/office/powerpoint/2010/main" val="155586234"/>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63566" y="590589"/>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13316" name="ZoneTexte 3">
            <a:extLst>
              <a:ext uri="{FF2B5EF4-FFF2-40B4-BE49-F238E27FC236}">
                <a16:creationId xmlns:a16="http://schemas.microsoft.com/office/drawing/2014/main" id="{7C9DD3E5-F1F1-4FC4-97ED-3A986A88E174}"/>
              </a:ext>
            </a:extLst>
          </p:cNvPr>
          <p:cNvSpPr txBox="1">
            <a:spLocks noChangeArrowheads="1"/>
          </p:cNvSpPr>
          <p:nvPr/>
        </p:nvSpPr>
        <p:spPr bwMode="auto">
          <a:xfrm>
            <a:off x="775787" y="2298262"/>
            <a:ext cx="898422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2500" dirty="0">
                <a:latin typeface="Times New Roman" panose="02020603050405020304" pitchFamily="18" charset="0"/>
                <a:cs typeface="Times New Roman" panose="02020603050405020304" pitchFamily="18" charset="0"/>
              </a:rPr>
              <a:t>L’Hirondelle est organisée en différents services avec chacun leurs propres missions : </a:t>
            </a:r>
            <a:endParaRPr lang="fr-FR" altLang="fr-FR" sz="2800" dirty="0">
              <a:latin typeface="Times New Roman" panose="02020603050405020304" pitchFamily="18" charset="0"/>
              <a:cs typeface="Times New Roman" panose="02020603050405020304" pitchFamily="18" charset="0"/>
            </a:endParaRPr>
          </a:p>
        </p:txBody>
      </p:sp>
      <p:grpSp>
        <p:nvGrpSpPr>
          <p:cNvPr id="4" name="Groupe 3">
            <a:extLst>
              <a:ext uri="{FF2B5EF4-FFF2-40B4-BE49-F238E27FC236}">
                <a16:creationId xmlns:a16="http://schemas.microsoft.com/office/drawing/2014/main" id="{D14A8C29-F19D-401B-AF2E-CB710C933F67}"/>
              </a:ext>
            </a:extLst>
          </p:cNvPr>
          <p:cNvGrpSpPr/>
          <p:nvPr/>
        </p:nvGrpSpPr>
        <p:grpSpPr>
          <a:xfrm>
            <a:off x="1614479" y="3904603"/>
            <a:ext cx="2864090" cy="430887"/>
            <a:chOff x="1344656" y="3644140"/>
            <a:chExt cx="2864090" cy="430887"/>
          </a:xfrm>
        </p:grpSpPr>
        <p:pic>
          <p:nvPicPr>
            <p:cNvPr id="13322" name="Image 23" descr="Une image contenant texte&#10;&#10;Description générée automatiquement">
              <a:extLst>
                <a:ext uri="{FF2B5EF4-FFF2-40B4-BE49-F238E27FC236}">
                  <a16:creationId xmlns:a16="http://schemas.microsoft.com/office/drawing/2014/main" id="{BB36F3CF-5807-4199-9FFD-0DD573E2B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5" name="ZoneTexte 12">
              <a:extLst>
                <a:ext uri="{FF2B5EF4-FFF2-40B4-BE49-F238E27FC236}">
                  <a16:creationId xmlns:a16="http://schemas.microsoft.com/office/drawing/2014/main" id="{0E0973A9-C98C-499D-93F4-47E7A90A0E86}"/>
                </a:ext>
              </a:extLst>
            </p:cNvPr>
            <p:cNvSpPr txBox="1">
              <a:spLocks noChangeArrowheads="1"/>
            </p:cNvSpPr>
            <p:nvPr/>
          </p:nvSpPr>
          <p:spPr bwMode="auto">
            <a:xfrm>
              <a:off x="1765344" y="3644140"/>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Pôle Médiation</a:t>
              </a:r>
              <a:endParaRPr lang="fr-FR" altLang="fr-FR" sz="2200" dirty="0">
                <a:latin typeface="Times New Roman" panose="02020603050405020304" pitchFamily="18" charset="0"/>
                <a:cs typeface="Times New Roman" panose="02020603050405020304" pitchFamily="18" charset="0"/>
              </a:endParaRPr>
            </a:p>
          </p:txBody>
        </p:sp>
      </p:grpSp>
      <p:sp>
        <p:nvSpPr>
          <p:cNvPr id="13" name="ZoneTexte 12">
            <a:extLst>
              <a:ext uri="{FF2B5EF4-FFF2-40B4-BE49-F238E27FC236}">
                <a16:creationId xmlns:a16="http://schemas.microsoft.com/office/drawing/2014/main" id="{F49AAB09-7B47-4AED-9BC4-37D18955BA60}"/>
              </a:ext>
            </a:extLst>
          </p:cNvPr>
          <p:cNvSpPr txBox="1">
            <a:spLocks noChangeArrowheads="1"/>
          </p:cNvSpPr>
          <p:nvPr/>
        </p:nvSpPr>
        <p:spPr bwMode="auto">
          <a:xfrm>
            <a:off x="2046008" y="3336449"/>
            <a:ext cx="265178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Administratif</a:t>
            </a:r>
            <a:endParaRPr lang="fr-FR" altLang="fr-FR" sz="2200" dirty="0">
              <a:solidFill>
                <a:schemeClr val="tx1"/>
              </a:solidFill>
              <a:latin typeface="Times New Roman" panose="02020603050405020304" pitchFamily="18" charset="0"/>
              <a:cs typeface="Times New Roman" panose="02020603050405020304" pitchFamily="18" charset="0"/>
            </a:endParaRPr>
          </a:p>
        </p:txBody>
      </p:sp>
      <p:grpSp>
        <p:nvGrpSpPr>
          <p:cNvPr id="5" name="Groupe 4">
            <a:extLst>
              <a:ext uri="{FF2B5EF4-FFF2-40B4-BE49-F238E27FC236}">
                <a16:creationId xmlns:a16="http://schemas.microsoft.com/office/drawing/2014/main" id="{B9EE81A9-D520-E204-0C3B-36FFE445A960}"/>
              </a:ext>
            </a:extLst>
          </p:cNvPr>
          <p:cNvGrpSpPr/>
          <p:nvPr/>
        </p:nvGrpSpPr>
        <p:grpSpPr>
          <a:xfrm>
            <a:off x="1614479" y="4456527"/>
            <a:ext cx="3260473" cy="430887"/>
            <a:chOff x="1344656" y="3644140"/>
            <a:chExt cx="3821838" cy="430887"/>
          </a:xfrm>
        </p:grpSpPr>
        <p:pic>
          <p:nvPicPr>
            <p:cNvPr id="7" name="Image 23" descr="Une image contenant texte&#10;&#10;Description générée automatiquement">
              <a:extLst>
                <a:ext uri="{FF2B5EF4-FFF2-40B4-BE49-F238E27FC236}">
                  <a16:creationId xmlns:a16="http://schemas.microsoft.com/office/drawing/2014/main" id="{F641D93E-BE06-ED3E-849F-D724B6CBF0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93119"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ZoneTexte 12">
              <a:extLst>
                <a:ext uri="{FF2B5EF4-FFF2-40B4-BE49-F238E27FC236}">
                  <a16:creationId xmlns:a16="http://schemas.microsoft.com/office/drawing/2014/main" id="{716E47E9-24A5-A4E4-8D62-A53926E9F324}"/>
                </a:ext>
              </a:extLst>
            </p:cNvPr>
            <p:cNvSpPr txBox="1">
              <a:spLocks noChangeArrowheads="1"/>
            </p:cNvSpPr>
            <p:nvPr/>
          </p:nvSpPr>
          <p:spPr bwMode="auto">
            <a:xfrm>
              <a:off x="1837775" y="3644140"/>
              <a:ext cx="332871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Point relais à Dardilly</a:t>
              </a:r>
              <a:endParaRPr lang="fr-FR" altLang="fr-FR" sz="2200" dirty="0">
                <a:latin typeface="Times New Roman" panose="02020603050405020304" pitchFamily="18" charset="0"/>
                <a:cs typeface="Times New Roman" panose="02020603050405020304" pitchFamily="18" charset="0"/>
              </a:endParaRPr>
            </a:p>
          </p:txBody>
        </p:sp>
      </p:grpSp>
      <p:pic>
        <p:nvPicPr>
          <p:cNvPr id="17" name="Image 16" descr="Une image contenant plein air, bâtiment, remise, Constructions de jardin&#10;&#10;Description générée automatiquement">
            <a:extLst>
              <a:ext uri="{FF2B5EF4-FFF2-40B4-BE49-F238E27FC236}">
                <a16:creationId xmlns:a16="http://schemas.microsoft.com/office/drawing/2014/main" id="{D19355CF-E4E0-0553-DB06-5614CB841E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40312" y="3609262"/>
            <a:ext cx="4544540" cy="2556304"/>
          </a:xfrm>
          <a:prstGeom prst="rect">
            <a:avLst/>
          </a:prstGeom>
          <a:ln>
            <a:noFill/>
          </a:ln>
          <a:effectLst>
            <a:softEdge rad="112500"/>
          </a:effectLst>
        </p:spPr>
      </p:pic>
      <p:pic>
        <p:nvPicPr>
          <p:cNvPr id="2" name="Image 23" descr="Une image contenant texte&#10;&#10;Description générée automatiquement">
            <a:extLst>
              <a:ext uri="{FF2B5EF4-FFF2-40B4-BE49-F238E27FC236}">
                <a16:creationId xmlns:a16="http://schemas.microsoft.com/office/drawing/2014/main" id="{1634C14A-D9E7-E90D-D019-4D9D76CF3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614479" y="3352679"/>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15325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63566" y="590589"/>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grpSp>
        <p:nvGrpSpPr>
          <p:cNvPr id="5" name="Groupe 4">
            <a:extLst>
              <a:ext uri="{FF2B5EF4-FFF2-40B4-BE49-F238E27FC236}">
                <a16:creationId xmlns:a16="http://schemas.microsoft.com/office/drawing/2014/main" id="{B9EE81A9-D520-E204-0C3B-36FFE445A960}"/>
              </a:ext>
            </a:extLst>
          </p:cNvPr>
          <p:cNvGrpSpPr/>
          <p:nvPr/>
        </p:nvGrpSpPr>
        <p:grpSpPr>
          <a:xfrm>
            <a:off x="1288927" y="2075319"/>
            <a:ext cx="3260473" cy="430887"/>
            <a:chOff x="1344656" y="3644140"/>
            <a:chExt cx="3821838" cy="430887"/>
          </a:xfrm>
        </p:grpSpPr>
        <p:pic>
          <p:nvPicPr>
            <p:cNvPr id="7" name="Image 23" descr="Une image contenant texte&#10;&#10;Description générée automatiquement">
              <a:extLst>
                <a:ext uri="{FF2B5EF4-FFF2-40B4-BE49-F238E27FC236}">
                  <a16:creationId xmlns:a16="http://schemas.microsoft.com/office/drawing/2014/main" id="{F641D93E-BE06-ED3E-849F-D724B6CBF0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93119"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ZoneTexte 12">
              <a:extLst>
                <a:ext uri="{FF2B5EF4-FFF2-40B4-BE49-F238E27FC236}">
                  <a16:creationId xmlns:a16="http://schemas.microsoft.com/office/drawing/2014/main" id="{716E47E9-24A5-A4E4-8D62-A53926E9F324}"/>
                </a:ext>
              </a:extLst>
            </p:cNvPr>
            <p:cNvSpPr txBox="1">
              <a:spLocks noChangeArrowheads="1"/>
            </p:cNvSpPr>
            <p:nvPr/>
          </p:nvSpPr>
          <p:spPr bwMode="auto">
            <a:xfrm>
              <a:off x="1837775" y="3644140"/>
              <a:ext cx="332871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Point relais à Dardilly</a:t>
              </a:r>
              <a:endParaRPr lang="fr-FR" altLang="fr-FR" sz="2200" dirty="0">
                <a:latin typeface="Times New Roman" panose="02020603050405020304" pitchFamily="18" charset="0"/>
                <a:cs typeface="Times New Roman" panose="02020603050405020304" pitchFamily="18" charset="0"/>
              </a:endParaRPr>
            </a:p>
          </p:txBody>
        </p:sp>
      </p:grpSp>
      <p:sp>
        <p:nvSpPr>
          <p:cNvPr id="3" name="ZoneTexte 2">
            <a:extLst>
              <a:ext uri="{FF2B5EF4-FFF2-40B4-BE49-F238E27FC236}">
                <a16:creationId xmlns:a16="http://schemas.microsoft.com/office/drawing/2014/main" id="{8EBF947D-1D83-3B32-7E52-0CF463D8D9AD}"/>
              </a:ext>
            </a:extLst>
          </p:cNvPr>
          <p:cNvSpPr txBox="1"/>
          <p:nvPr/>
        </p:nvSpPr>
        <p:spPr>
          <a:xfrm>
            <a:off x="1709615" y="2507698"/>
            <a:ext cx="6757140" cy="769441"/>
          </a:xfrm>
          <a:prstGeom prst="rect">
            <a:avLst/>
          </a:prstGeom>
          <a:noFill/>
        </p:spPr>
        <p:txBody>
          <a:bodyPr wrap="square" rtlCol="0">
            <a:spAutoFit/>
          </a:bodyPr>
          <a:lstStyle/>
          <a:p>
            <a:pPr algn="just"/>
            <a:r>
              <a:rPr lang="fr-FR" sz="2200" dirty="0">
                <a:latin typeface="Times New Roman" panose="02020603050405020304" pitchFamily="18" charset="0"/>
                <a:cs typeface="Times New Roman" panose="02020603050405020304" pitchFamily="18" charset="0"/>
              </a:rPr>
              <a:t>Chargé de l’accueil et des premiers soins des animaux ne pouvant pas se rendre sur notre site de Saint-Forgeux</a:t>
            </a:r>
          </a:p>
        </p:txBody>
      </p:sp>
      <p:pic>
        <p:nvPicPr>
          <p:cNvPr id="8" name="Image 7" descr="Une image contenant mur, intérieur, meubles, bureau&#10;&#10;Description générée automatiquement">
            <a:extLst>
              <a:ext uri="{FF2B5EF4-FFF2-40B4-BE49-F238E27FC236}">
                <a16:creationId xmlns:a16="http://schemas.microsoft.com/office/drawing/2014/main" id="{1E12E3D6-7C0E-915F-5ACF-9979A00594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270" y="3341941"/>
            <a:ext cx="4666855" cy="3500141"/>
          </a:xfrm>
          <a:prstGeom prst="rect">
            <a:avLst/>
          </a:prstGeom>
          <a:ln>
            <a:noFill/>
          </a:ln>
          <a:effectLst>
            <a:softEdge rad="112500"/>
          </a:effectLst>
        </p:spPr>
      </p:pic>
      <p:pic>
        <p:nvPicPr>
          <p:cNvPr id="10" name="Image 9" descr="Une image contenant intérieur, meubles, texte, mur&#10;&#10;Description générée automatiquement">
            <a:extLst>
              <a:ext uri="{FF2B5EF4-FFF2-40B4-BE49-F238E27FC236}">
                <a16:creationId xmlns:a16="http://schemas.microsoft.com/office/drawing/2014/main" id="{2204F3D3-973C-81DA-53AB-A8421B8571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76500" y="3356459"/>
            <a:ext cx="4666855" cy="3500141"/>
          </a:xfrm>
          <a:prstGeom prst="rect">
            <a:avLst/>
          </a:prstGeom>
          <a:ln>
            <a:noFill/>
          </a:ln>
          <a:effectLst>
            <a:softEdge rad="112500"/>
          </a:effectLst>
        </p:spPr>
      </p:pic>
      <p:sp>
        <p:nvSpPr>
          <p:cNvPr id="11" name="ZoneTexte 10">
            <a:extLst>
              <a:ext uri="{FF2B5EF4-FFF2-40B4-BE49-F238E27FC236}">
                <a16:creationId xmlns:a16="http://schemas.microsoft.com/office/drawing/2014/main" id="{E3DF4F47-8B15-6BAB-ED3F-0A1EF0595F50}"/>
              </a:ext>
            </a:extLst>
          </p:cNvPr>
          <p:cNvSpPr txBox="1"/>
          <p:nvPr/>
        </p:nvSpPr>
        <p:spPr>
          <a:xfrm>
            <a:off x="1362616" y="6856600"/>
            <a:ext cx="2451798" cy="369332"/>
          </a:xfrm>
          <a:prstGeom prst="rect">
            <a:avLst/>
          </a:prstGeom>
          <a:noFill/>
        </p:spPr>
        <p:txBody>
          <a:bodyPr wrap="square" rtlCol="0">
            <a:spAutoFit/>
          </a:bodyPr>
          <a:lstStyle/>
          <a:p>
            <a:r>
              <a:rPr lang="fr-FR" dirty="0">
                <a:latin typeface="Times New Roman" panose="02020603050405020304" pitchFamily="18" charset="0"/>
                <a:cs typeface="Times New Roman" panose="02020603050405020304" pitchFamily="18" charset="0"/>
              </a:rPr>
              <a:t>Salle d’accueil du public</a:t>
            </a:r>
          </a:p>
        </p:txBody>
      </p:sp>
      <p:sp>
        <p:nvSpPr>
          <p:cNvPr id="12" name="ZoneTexte 11">
            <a:extLst>
              <a:ext uri="{FF2B5EF4-FFF2-40B4-BE49-F238E27FC236}">
                <a16:creationId xmlns:a16="http://schemas.microsoft.com/office/drawing/2014/main" id="{DDC2EAE5-B70A-8465-39AF-C999D5C1ACAF}"/>
              </a:ext>
            </a:extLst>
          </p:cNvPr>
          <p:cNvSpPr txBox="1"/>
          <p:nvPr/>
        </p:nvSpPr>
        <p:spPr>
          <a:xfrm>
            <a:off x="5383098" y="6856600"/>
            <a:ext cx="4273369" cy="369332"/>
          </a:xfrm>
          <a:prstGeom prst="rect">
            <a:avLst/>
          </a:prstGeom>
          <a:noFill/>
        </p:spPr>
        <p:txBody>
          <a:bodyPr wrap="square" rtlCol="0">
            <a:spAutoFit/>
          </a:bodyPr>
          <a:lstStyle/>
          <a:p>
            <a:r>
              <a:rPr lang="fr-FR" dirty="0">
                <a:latin typeface="Times New Roman" panose="02020603050405020304" pitchFamily="18" charset="0"/>
                <a:cs typeface="Times New Roman" panose="02020603050405020304" pitchFamily="18" charset="0"/>
              </a:rPr>
              <a:t>Infirmerie pour pratiquer les premiers soins</a:t>
            </a:r>
          </a:p>
        </p:txBody>
      </p:sp>
    </p:spTree>
    <p:extLst>
      <p:ext uri="{BB962C8B-B14F-4D97-AF65-F5344CB8AC3E}">
        <p14:creationId xmlns:p14="http://schemas.microsoft.com/office/powerpoint/2010/main" val="1063872319"/>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63566" y="590589"/>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13316" name="ZoneTexte 3">
            <a:extLst>
              <a:ext uri="{FF2B5EF4-FFF2-40B4-BE49-F238E27FC236}">
                <a16:creationId xmlns:a16="http://schemas.microsoft.com/office/drawing/2014/main" id="{7C9DD3E5-F1F1-4FC4-97ED-3A986A88E174}"/>
              </a:ext>
            </a:extLst>
          </p:cNvPr>
          <p:cNvSpPr txBox="1">
            <a:spLocks noChangeArrowheads="1"/>
          </p:cNvSpPr>
          <p:nvPr/>
        </p:nvSpPr>
        <p:spPr bwMode="auto">
          <a:xfrm>
            <a:off x="775787" y="2298262"/>
            <a:ext cx="898422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2500" dirty="0">
                <a:latin typeface="Times New Roman" panose="02020603050405020304" pitchFamily="18" charset="0"/>
                <a:cs typeface="Times New Roman" panose="02020603050405020304" pitchFamily="18" charset="0"/>
              </a:rPr>
              <a:t>L’Hirondelle est organisée en différents services avec chacun leurs propres missions : </a:t>
            </a:r>
            <a:endParaRPr lang="fr-FR" altLang="fr-FR" sz="2800" dirty="0">
              <a:latin typeface="Times New Roman" panose="02020603050405020304" pitchFamily="18" charset="0"/>
              <a:cs typeface="Times New Roman" panose="02020603050405020304" pitchFamily="18" charset="0"/>
            </a:endParaRPr>
          </a:p>
        </p:txBody>
      </p:sp>
      <p:grpSp>
        <p:nvGrpSpPr>
          <p:cNvPr id="4" name="Groupe 3">
            <a:extLst>
              <a:ext uri="{FF2B5EF4-FFF2-40B4-BE49-F238E27FC236}">
                <a16:creationId xmlns:a16="http://schemas.microsoft.com/office/drawing/2014/main" id="{D14A8C29-F19D-401B-AF2E-CB710C933F67}"/>
              </a:ext>
            </a:extLst>
          </p:cNvPr>
          <p:cNvGrpSpPr/>
          <p:nvPr/>
        </p:nvGrpSpPr>
        <p:grpSpPr>
          <a:xfrm>
            <a:off x="1614479" y="3904603"/>
            <a:ext cx="2864090" cy="430887"/>
            <a:chOff x="1344656" y="3644140"/>
            <a:chExt cx="2864090" cy="430887"/>
          </a:xfrm>
        </p:grpSpPr>
        <p:pic>
          <p:nvPicPr>
            <p:cNvPr id="13322" name="Image 23" descr="Une image contenant texte&#10;&#10;Description générée automatiquement">
              <a:extLst>
                <a:ext uri="{FF2B5EF4-FFF2-40B4-BE49-F238E27FC236}">
                  <a16:creationId xmlns:a16="http://schemas.microsoft.com/office/drawing/2014/main" id="{BB36F3CF-5807-4199-9FFD-0DD573E2B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5" name="ZoneTexte 12">
              <a:extLst>
                <a:ext uri="{FF2B5EF4-FFF2-40B4-BE49-F238E27FC236}">
                  <a16:creationId xmlns:a16="http://schemas.microsoft.com/office/drawing/2014/main" id="{0E0973A9-C98C-499D-93F4-47E7A90A0E86}"/>
                </a:ext>
              </a:extLst>
            </p:cNvPr>
            <p:cNvSpPr txBox="1">
              <a:spLocks noChangeArrowheads="1"/>
            </p:cNvSpPr>
            <p:nvPr/>
          </p:nvSpPr>
          <p:spPr bwMode="auto">
            <a:xfrm>
              <a:off x="1765344" y="3644140"/>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Pôle Médiation</a:t>
              </a:r>
              <a:endParaRPr lang="fr-FR" altLang="fr-FR" sz="2200" dirty="0">
                <a:latin typeface="Times New Roman" panose="02020603050405020304" pitchFamily="18" charset="0"/>
                <a:cs typeface="Times New Roman" panose="02020603050405020304" pitchFamily="18" charset="0"/>
              </a:endParaRPr>
            </a:p>
          </p:txBody>
        </p:sp>
      </p:grpSp>
      <p:sp>
        <p:nvSpPr>
          <p:cNvPr id="13" name="ZoneTexte 12">
            <a:extLst>
              <a:ext uri="{FF2B5EF4-FFF2-40B4-BE49-F238E27FC236}">
                <a16:creationId xmlns:a16="http://schemas.microsoft.com/office/drawing/2014/main" id="{F49AAB09-7B47-4AED-9BC4-37D18955BA60}"/>
              </a:ext>
            </a:extLst>
          </p:cNvPr>
          <p:cNvSpPr txBox="1">
            <a:spLocks noChangeArrowheads="1"/>
          </p:cNvSpPr>
          <p:nvPr/>
        </p:nvSpPr>
        <p:spPr bwMode="auto">
          <a:xfrm>
            <a:off x="2046008" y="3336449"/>
            <a:ext cx="265178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Administratif</a:t>
            </a:r>
            <a:endParaRPr lang="fr-FR" altLang="fr-FR" sz="2200" dirty="0">
              <a:solidFill>
                <a:schemeClr val="tx1"/>
              </a:solidFill>
              <a:latin typeface="Times New Roman" panose="02020603050405020304" pitchFamily="18" charset="0"/>
              <a:cs typeface="Times New Roman" panose="02020603050405020304" pitchFamily="18" charset="0"/>
            </a:endParaRPr>
          </a:p>
        </p:txBody>
      </p:sp>
      <p:grpSp>
        <p:nvGrpSpPr>
          <p:cNvPr id="5" name="Groupe 4">
            <a:extLst>
              <a:ext uri="{FF2B5EF4-FFF2-40B4-BE49-F238E27FC236}">
                <a16:creationId xmlns:a16="http://schemas.microsoft.com/office/drawing/2014/main" id="{B9EE81A9-D520-E204-0C3B-36FFE445A960}"/>
              </a:ext>
            </a:extLst>
          </p:cNvPr>
          <p:cNvGrpSpPr/>
          <p:nvPr/>
        </p:nvGrpSpPr>
        <p:grpSpPr>
          <a:xfrm>
            <a:off x="1614479" y="4456527"/>
            <a:ext cx="3260473" cy="430887"/>
            <a:chOff x="1344656" y="3644140"/>
            <a:chExt cx="3821838" cy="430887"/>
          </a:xfrm>
        </p:grpSpPr>
        <p:pic>
          <p:nvPicPr>
            <p:cNvPr id="7" name="Image 23" descr="Une image contenant texte&#10;&#10;Description générée automatiquement">
              <a:extLst>
                <a:ext uri="{FF2B5EF4-FFF2-40B4-BE49-F238E27FC236}">
                  <a16:creationId xmlns:a16="http://schemas.microsoft.com/office/drawing/2014/main" id="{F641D93E-BE06-ED3E-849F-D724B6CBF0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93119"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ZoneTexte 12">
              <a:extLst>
                <a:ext uri="{FF2B5EF4-FFF2-40B4-BE49-F238E27FC236}">
                  <a16:creationId xmlns:a16="http://schemas.microsoft.com/office/drawing/2014/main" id="{716E47E9-24A5-A4E4-8D62-A53926E9F324}"/>
                </a:ext>
              </a:extLst>
            </p:cNvPr>
            <p:cNvSpPr txBox="1">
              <a:spLocks noChangeArrowheads="1"/>
            </p:cNvSpPr>
            <p:nvPr/>
          </p:nvSpPr>
          <p:spPr bwMode="auto">
            <a:xfrm>
              <a:off x="1837775" y="3644140"/>
              <a:ext cx="332871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Point relais à Dardilly</a:t>
              </a:r>
              <a:endParaRPr lang="fr-FR" altLang="fr-FR" sz="2200" dirty="0">
                <a:latin typeface="Times New Roman" panose="02020603050405020304" pitchFamily="18" charset="0"/>
                <a:cs typeface="Times New Roman" panose="02020603050405020304" pitchFamily="18" charset="0"/>
              </a:endParaRPr>
            </a:p>
          </p:txBody>
        </p:sp>
      </p:grpSp>
      <p:grpSp>
        <p:nvGrpSpPr>
          <p:cNvPr id="3" name="Groupe 2">
            <a:extLst>
              <a:ext uri="{FF2B5EF4-FFF2-40B4-BE49-F238E27FC236}">
                <a16:creationId xmlns:a16="http://schemas.microsoft.com/office/drawing/2014/main" id="{857AE526-7816-C6B7-3DAE-B2230D3616AE}"/>
              </a:ext>
            </a:extLst>
          </p:cNvPr>
          <p:cNvGrpSpPr/>
          <p:nvPr/>
        </p:nvGrpSpPr>
        <p:grpSpPr>
          <a:xfrm>
            <a:off x="1614479" y="5037297"/>
            <a:ext cx="3550374" cy="769441"/>
            <a:chOff x="1344656" y="4290625"/>
            <a:chExt cx="3550374" cy="769441"/>
          </a:xfrm>
        </p:grpSpPr>
        <p:sp>
          <p:nvSpPr>
            <p:cNvPr id="6" name="ZoneTexte 5">
              <a:extLst>
                <a:ext uri="{FF2B5EF4-FFF2-40B4-BE49-F238E27FC236}">
                  <a16:creationId xmlns:a16="http://schemas.microsoft.com/office/drawing/2014/main" id="{F82058F5-5B7E-7696-10B0-C7AB6717A102}"/>
                </a:ext>
              </a:extLst>
            </p:cNvPr>
            <p:cNvSpPr txBox="1"/>
            <p:nvPr/>
          </p:nvSpPr>
          <p:spPr>
            <a:xfrm>
              <a:off x="1765344" y="4290625"/>
              <a:ext cx="3129686" cy="769441"/>
            </a:xfrm>
            <a:prstGeom prst="rect">
              <a:avLst/>
            </a:prstGeom>
            <a:noFill/>
          </p:spPr>
          <p:txBody>
            <a:bodyPr wrap="square">
              <a:spAutoFit/>
            </a:bodyPr>
            <a:lstStyle/>
            <a:p>
              <a:r>
                <a:rPr lang="fr-FR" sz="2200" b="1" dirty="0">
                  <a:latin typeface="Times New Roman" panose="02020603050405020304" pitchFamily="18" charset="0"/>
                  <a:cs typeface="Times New Roman" panose="02020603050405020304" pitchFamily="18" charset="0"/>
                </a:rPr>
                <a:t>Service de sauvetage d’urgence sur le terrain </a:t>
              </a:r>
              <a:endParaRPr lang="fr-FR" sz="2200" dirty="0"/>
            </a:p>
          </p:txBody>
        </p:sp>
        <p:pic>
          <p:nvPicPr>
            <p:cNvPr id="8" name="Image 23" descr="Une image contenant texte&#10;&#10;Description générée automatiquement">
              <a:extLst>
                <a:ext uri="{FF2B5EF4-FFF2-40B4-BE49-F238E27FC236}">
                  <a16:creationId xmlns:a16="http://schemas.microsoft.com/office/drawing/2014/main" id="{13E7A7FB-3244-BC8D-D123-97D1DF2DE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4290625"/>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5" name="Image 14" descr="Une image contenant texte, ciel, voiture, extérieur&#10;&#10;Description générée automatiquement">
            <a:extLst>
              <a:ext uri="{FF2B5EF4-FFF2-40B4-BE49-F238E27FC236}">
                <a16:creationId xmlns:a16="http://schemas.microsoft.com/office/drawing/2014/main" id="{1F08A7C3-0037-8F29-268C-E2A786815989}"/>
              </a:ext>
            </a:extLst>
          </p:cNvPr>
          <p:cNvPicPr>
            <a:picLocks noChangeAspect="1"/>
          </p:cNvPicPr>
          <p:nvPr/>
        </p:nvPicPr>
        <p:blipFill rotWithShape="1">
          <a:blip r:embed="rId4">
            <a:extLst>
              <a:ext uri="{28A0092B-C50C-407E-A947-70E740481C1C}">
                <a14:useLocalDpi xmlns:a14="http://schemas.microsoft.com/office/drawing/2010/main" val="0"/>
              </a:ext>
            </a:extLst>
          </a:blip>
          <a:srcRect l="5021" t="11377" r="3015" b="4960"/>
          <a:stretch/>
        </p:blipFill>
        <p:spPr>
          <a:xfrm>
            <a:off x="5382834" y="3740806"/>
            <a:ext cx="3746660" cy="2556304"/>
          </a:xfrm>
          <a:prstGeom prst="rect">
            <a:avLst/>
          </a:prstGeom>
          <a:ln>
            <a:noFill/>
          </a:ln>
          <a:effectLst>
            <a:softEdge rad="112500"/>
          </a:effectLst>
        </p:spPr>
      </p:pic>
      <p:pic>
        <p:nvPicPr>
          <p:cNvPr id="2" name="Image 23" descr="Une image contenant texte&#10;&#10;Description générée automatiquement">
            <a:extLst>
              <a:ext uri="{FF2B5EF4-FFF2-40B4-BE49-F238E27FC236}">
                <a16:creationId xmlns:a16="http://schemas.microsoft.com/office/drawing/2014/main" id="{6290CDF5-E4C6-27EF-66A0-B2EC8B3EE8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615272" y="3361047"/>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400991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20886" y="590589"/>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2" name="ZoneTexte 1">
            <a:extLst>
              <a:ext uri="{FF2B5EF4-FFF2-40B4-BE49-F238E27FC236}">
                <a16:creationId xmlns:a16="http://schemas.microsoft.com/office/drawing/2014/main" id="{6D0F8491-1BA2-4268-AD97-C799E4360ECE}"/>
              </a:ext>
            </a:extLst>
          </p:cNvPr>
          <p:cNvSpPr txBox="1"/>
          <p:nvPr/>
        </p:nvSpPr>
        <p:spPr>
          <a:xfrm>
            <a:off x="620886" y="2496561"/>
            <a:ext cx="8924197" cy="3139321"/>
          </a:xfrm>
          <a:prstGeom prst="rect">
            <a:avLst/>
          </a:prstGeom>
          <a:noFill/>
        </p:spPr>
        <p:txBody>
          <a:bodyPr wrap="square" rtlCol="0">
            <a:spAutoFit/>
          </a:bodyPr>
          <a:lstStyle/>
          <a:p>
            <a:pPr algn="just"/>
            <a:r>
              <a:rPr lang="fr-FR" sz="2200" b="1" dirty="0">
                <a:latin typeface="Times New Roman" panose="02020603050405020304" pitchFamily="18" charset="0"/>
                <a:cs typeface="Times New Roman" panose="02020603050405020304" pitchFamily="18" charset="0"/>
              </a:rPr>
              <a:t>Service de sauvetage d’urgence sur le terrain </a:t>
            </a:r>
            <a:r>
              <a:rPr lang="fr-FR" sz="2200" dirty="0">
                <a:latin typeface="Times New Roman" panose="02020603050405020304" pitchFamily="18" charset="0"/>
                <a:cs typeface="Times New Roman" panose="02020603050405020304" pitchFamily="18" charset="0"/>
              </a:rPr>
              <a:t>: Sa mission est similaire à celle des pompiers mais aussi à celle du SAMU sur le terrain en réalisant des interventions et des soins d’urgence. Cela concerne généralement des animaux blessés susceptibles d’être dangereux tels que les hiboux grand-duc, les cygnes, les blaireaux, les cervidés…</a:t>
            </a:r>
          </a:p>
          <a:p>
            <a:pPr algn="just"/>
            <a:r>
              <a:rPr lang="fr-FR" sz="2200" dirty="0">
                <a:latin typeface="Times New Roman" panose="02020603050405020304" pitchFamily="18" charset="0"/>
                <a:cs typeface="Times New Roman" panose="02020603050405020304" pitchFamily="18" charset="0"/>
              </a:rPr>
              <a:t>Nous sommes aussi très régulièrement sollicités pour des sauvetages à réaliser dans des conditions périlleuses. </a:t>
            </a:r>
          </a:p>
          <a:p>
            <a:pPr algn="just"/>
            <a:r>
              <a:rPr lang="fr-FR" sz="2200" dirty="0">
                <a:latin typeface="Times New Roman" panose="02020603050405020304" pitchFamily="18" charset="0"/>
                <a:cs typeface="Times New Roman" panose="02020603050405020304" pitchFamily="18" charset="0"/>
              </a:rPr>
              <a:t>Ces interventions nécessitent généralement le déplacement de plusieurs personnes spécifiquement formées afin de les réaliser en toute sécurité. </a:t>
            </a:r>
          </a:p>
        </p:txBody>
      </p:sp>
      <p:sp>
        <p:nvSpPr>
          <p:cNvPr id="6" name="ZoneTexte 5">
            <a:extLst>
              <a:ext uri="{FF2B5EF4-FFF2-40B4-BE49-F238E27FC236}">
                <a16:creationId xmlns:a16="http://schemas.microsoft.com/office/drawing/2014/main" id="{14B99586-3D8C-4602-84FA-E9AD4C553DC0}"/>
              </a:ext>
            </a:extLst>
          </p:cNvPr>
          <p:cNvSpPr txBox="1"/>
          <p:nvPr/>
        </p:nvSpPr>
        <p:spPr>
          <a:xfrm>
            <a:off x="410541" y="5903410"/>
            <a:ext cx="9344885" cy="1065676"/>
          </a:xfrm>
          <a:prstGeom prst="rect">
            <a:avLst/>
          </a:prstGeom>
          <a:noFill/>
        </p:spPr>
        <p:txBody>
          <a:bodyPr wrap="square" rtlCol="0">
            <a:spAutoFit/>
          </a:bodyPr>
          <a:lstStyle/>
          <a:p>
            <a:pPr algn="ctr">
              <a:lnSpc>
                <a:spcPct val="150000"/>
              </a:lnSpc>
            </a:pPr>
            <a:r>
              <a:rPr lang="fr-FR" sz="2200" dirty="0">
                <a:solidFill>
                  <a:srgbClr val="971F22"/>
                </a:solidFill>
                <a:latin typeface="Segoe Print" panose="02000600000000000000" pitchFamily="2" charset="0"/>
                <a:cs typeface="Times New Roman" panose="02020603050405020304" pitchFamily="18" charset="0"/>
              </a:rPr>
              <a:t>7 personnes se relaient la plupart du temps bénévolement, 7j/7 de jour comme de nuit avec plus de 300 interventions par an !</a:t>
            </a:r>
          </a:p>
        </p:txBody>
      </p:sp>
    </p:spTree>
    <p:extLst>
      <p:ext uri="{BB962C8B-B14F-4D97-AF65-F5344CB8AC3E}">
        <p14:creationId xmlns:p14="http://schemas.microsoft.com/office/powerpoint/2010/main" val="335841239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Une image contenant oiseau, oiseau aquatique, cygne, plein air&#10;&#10;Description générée automatiquement">
            <a:extLst>
              <a:ext uri="{FF2B5EF4-FFF2-40B4-BE49-F238E27FC236}">
                <a16:creationId xmlns:a16="http://schemas.microsoft.com/office/drawing/2014/main" id="{F6EC89D8-A691-0E27-92B6-10B17D5FF5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53725"/>
            <a:ext cx="10080625" cy="5657060"/>
          </a:xfrm>
          <a:prstGeom prst="rect">
            <a:avLst/>
          </a:prstGeom>
        </p:spPr>
      </p:pic>
      <p:sp>
        <p:nvSpPr>
          <p:cNvPr id="2" name="ZoneTexte 1">
            <a:extLst>
              <a:ext uri="{FF2B5EF4-FFF2-40B4-BE49-F238E27FC236}">
                <a16:creationId xmlns:a16="http://schemas.microsoft.com/office/drawing/2014/main" id="{5F3CD5BF-DBF8-1062-A14C-DB11C579F8DD}"/>
              </a:ext>
            </a:extLst>
          </p:cNvPr>
          <p:cNvSpPr txBox="1"/>
          <p:nvPr/>
        </p:nvSpPr>
        <p:spPr>
          <a:xfrm>
            <a:off x="3063080" y="240331"/>
            <a:ext cx="3954462" cy="1323439"/>
          </a:xfrm>
          <a:prstGeom prst="rect">
            <a:avLst/>
          </a:prstGeom>
          <a:noFill/>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Sauvetage de 3 cygnes qui ont été poussés à se jeter du pont de la gare de Lyon-Perrache après avoir percuté les caténaires.</a:t>
            </a:r>
          </a:p>
        </p:txBody>
      </p:sp>
      <p:sp>
        <p:nvSpPr>
          <p:cNvPr id="3" name="ZoneTexte 2">
            <a:extLst>
              <a:ext uri="{FF2B5EF4-FFF2-40B4-BE49-F238E27FC236}">
                <a16:creationId xmlns:a16="http://schemas.microsoft.com/office/drawing/2014/main" id="{2CED797E-B094-6C93-0579-168D6BEBA08F}"/>
              </a:ext>
            </a:extLst>
          </p:cNvPr>
          <p:cNvSpPr txBox="1"/>
          <p:nvPr/>
        </p:nvSpPr>
        <p:spPr>
          <a:xfrm>
            <a:off x="141306" y="240331"/>
            <a:ext cx="2150347" cy="369332"/>
          </a:xfrm>
          <a:prstGeom prst="rect">
            <a:avLst/>
          </a:prstGeom>
          <a:solidFill>
            <a:srgbClr val="FFFFFF">
              <a:alpha val="81176"/>
            </a:srgbClr>
          </a:solidFill>
        </p:spPr>
        <p:txBody>
          <a:bodyPr wrap="square" rtlCol="0">
            <a:spAutoFit/>
          </a:bodyPr>
          <a:lstStyle/>
          <a:p>
            <a:r>
              <a:rPr lang="fr-FR" u="sng" dirty="0">
                <a:latin typeface="Times New Roman" panose="02020603050405020304" pitchFamily="18" charset="0"/>
                <a:cs typeface="Times New Roman" panose="02020603050405020304" pitchFamily="18" charset="0"/>
              </a:rPr>
              <a:t>Quelques exemples</a:t>
            </a:r>
            <a:r>
              <a:rPr lang="fr-FR"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003542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descr="Une image contenant arbre, extérieur, jour&#10;&#10;Description générée automatiquement">
            <a:extLst>
              <a:ext uri="{FF2B5EF4-FFF2-40B4-BE49-F238E27FC236}">
                <a16:creationId xmlns:a16="http://schemas.microsoft.com/office/drawing/2014/main" id="{7E8B1358-E9AA-49AB-B4A1-583404A369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0869" y="0"/>
            <a:ext cx="5669756" cy="7559675"/>
          </a:xfrm>
          <a:prstGeom prst="rect">
            <a:avLst/>
          </a:prstGeom>
        </p:spPr>
      </p:pic>
      <p:pic>
        <p:nvPicPr>
          <p:cNvPr id="7" name="Image 6" descr="Une image contenant arbre, extérieur, jour&#10;&#10;Description générée automatiquement">
            <a:extLst>
              <a:ext uri="{FF2B5EF4-FFF2-40B4-BE49-F238E27FC236}">
                <a16:creationId xmlns:a16="http://schemas.microsoft.com/office/drawing/2014/main" id="{334855AE-FF8F-49AF-B826-31EEF79D8C95}"/>
              </a:ext>
            </a:extLst>
          </p:cNvPr>
          <p:cNvPicPr>
            <a:picLocks noChangeAspect="1"/>
          </p:cNvPicPr>
          <p:nvPr/>
        </p:nvPicPr>
        <p:blipFill rotWithShape="1">
          <a:blip r:embed="rId3">
            <a:extLst>
              <a:ext uri="{28A0092B-C50C-407E-A947-70E740481C1C}">
                <a14:useLocalDpi xmlns:a14="http://schemas.microsoft.com/office/drawing/2010/main" val="0"/>
              </a:ext>
            </a:extLst>
          </a:blip>
          <a:srcRect r="11102"/>
          <a:stretch/>
        </p:blipFill>
        <p:spPr>
          <a:xfrm>
            <a:off x="0" y="0"/>
            <a:ext cx="5040312" cy="7559675"/>
          </a:xfrm>
          <a:prstGeom prst="rect">
            <a:avLst/>
          </a:prstGeom>
        </p:spPr>
      </p:pic>
      <p:sp>
        <p:nvSpPr>
          <p:cNvPr id="5" name="Ellipse 4">
            <a:extLst>
              <a:ext uri="{FF2B5EF4-FFF2-40B4-BE49-F238E27FC236}">
                <a16:creationId xmlns:a16="http://schemas.microsoft.com/office/drawing/2014/main" id="{D660A772-1034-4789-9986-0C4FEEF1E839}"/>
              </a:ext>
            </a:extLst>
          </p:cNvPr>
          <p:cNvSpPr/>
          <p:nvPr/>
        </p:nvSpPr>
        <p:spPr>
          <a:xfrm>
            <a:off x="2480153" y="1603332"/>
            <a:ext cx="613776" cy="60124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ZoneTexte 2">
            <a:extLst>
              <a:ext uri="{FF2B5EF4-FFF2-40B4-BE49-F238E27FC236}">
                <a16:creationId xmlns:a16="http://schemas.microsoft.com/office/drawing/2014/main" id="{1626050A-1D5A-AC95-F1E3-C22EA8C9C57E}"/>
              </a:ext>
            </a:extLst>
          </p:cNvPr>
          <p:cNvSpPr txBox="1"/>
          <p:nvPr/>
        </p:nvSpPr>
        <p:spPr>
          <a:xfrm>
            <a:off x="5305530" y="266804"/>
            <a:ext cx="4683783" cy="707886"/>
          </a:xfrm>
          <a:prstGeom prst="rect">
            <a:avLst/>
          </a:prstGeom>
          <a:solidFill>
            <a:srgbClr val="FFFFFF">
              <a:alpha val="81176"/>
            </a:srgbClr>
          </a:solidFill>
          <a:ln>
            <a:solidFill>
              <a:srgbClr val="000000">
                <a:alpha val="81176"/>
              </a:srgbClr>
            </a:solidFill>
          </a:ln>
        </p:spPr>
        <p:txBody>
          <a:bodyPr wrap="square" rtlCol="0">
            <a:spAutoFit/>
          </a:bodyPr>
          <a:lstStyle/>
          <a:p>
            <a:r>
              <a:rPr lang="fr-FR" sz="2000" b="1" dirty="0">
                <a:latin typeface="Times New Roman" panose="02020603050405020304" pitchFamily="18" charset="0"/>
                <a:cs typeface="Times New Roman" panose="02020603050405020304" pitchFamily="18" charset="0"/>
              </a:rPr>
              <a:t>Sauvetage d’une corneille pendue par un fil à la patte à plus de 12 mètres de haut</a:t>
            </a:r>
          </a:p>
        </p:txBody>
      </p:sp>
    </p:spTree>
    <p:extLst>
      <p:ext uri="{BB962C8B-B14F-4D97-AF65-F5344CB8AC3E}">
        <p14:creationId xmlns:p14="http://schemas.microsoft.com/office/powerpoint/2010/main" val="2676430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intérieur, chien, mammifère, vêtements&#10;&#10;Description générée automatiquement">
            <a:extLst>
              <a:ext uri="{FF2B5EF4-FFF2-40B4-BE49-F238E27FC236}">
                <a16:creationId xmlns:a16="http://schemas.microsoft.com/office/drawing/2014/main" id="{A6B051B1-A45D-4D7E-81F2-3B9BA1800F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434" y="-1"/>
            <a:ext cx="5669755" cy="7559675"/>
          </a:xfrm>
          <a:prstGeom prst="rect">
            <a:avLst/>
          </a:prstGeom>
        </p:spPr>
      </p:pic>
      <p:sp>
        <p:nvSpPr>
          <p:cNvPr id="2" name="ZoneTexte 1">
            <a:extLst>
              <a:ext uri="{FF2B5EF4-FFF2-40B4-BE49-F238E27FC236}">
                <a16:creationId xmlns:a16="http://schemas.microsoft.com/office/drawing/2014/main" id="{E42C31E6-23F7-E6F2-4EC4-6605CE1C88ED}"/>
              </a:ext>
            </a:extLst>
          </p:cNvPr>
          <p:cNvSpPr txBox="1"/>
          <p:nvPr/>
        </p:nvSpPr>
        <p:spPr>
          <a:xfrm>
            <a:off x="2205434" y="6236235"/>
            <a:ext cx="5669755" cy="1323439"/>
          </a:xfrm>
          <a:prstGeom prst="rect">
            <a:avLst/>
          </a:prstGeom>
          <a:solidFill>
            <a:srgbClr val="FFFFFF">
              <a:alpha val="81176"/>
            </a:srgbClr>
          </a:solidFill>
          <a:ln>
            <a:solidFill>
              <a:srgbClr val="000000"/>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Sauvetage d’un chevreuil percuté par une voiture avec une approche pleine de douceur ce qui permet de pratiquer la plupart des soins même lourds sans sédation</a:t>
            </a:r>
          </a:p>
        </p:txBody>
      </p:sp>
    </p:spTree>
    <p:extLst>
      <p:ext uri="{BB962C8B-B14F-4D97-AF65-F5344CB8AC3E}">
        <p14:creationId xmlns:p14="http://schemas.microsoft.com/office/powerpoint/2010/main" val="3757245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chat, intérieur, ouvrir, ouvert&#10;&#10;Description générée automatiquement">
            <a:extLst>
              <a:ext uri="{FF2B5EF4-FFF2-40B4-BE49-F238E27FC236}">
                <a16:creationId xmlns:a16="http://schemas.microsoft.com/office/drawing/2014/main" id="{507C46C0-1899-4BBF-A782-A2143CE836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669756" cy="7559675"/>
          </a:xfrm>
          <a:prstGeom prst="rect">
            <a:avLst/>
          </a:prstGeom>
        </p:spPr>
      </p:pic>
      <p:pic>
        <p:nvPicPr>
          <p:cNvPr id="7" name="Image 6" descr="Une image contenant chat, noir&#10;&#10;Description générée automatiquement">
            <a:extLst>
              <a:ext uri="{FF2B5EF4-FFF2-40B4-BE49-F238E27FC236}">
                <a16:creationId xmlns:a16="http://schemas.microsoft.com/office/drawing/2014/main" id="{3E01ADE7-A149-44B9-B130-84A7FAF6C1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7260" y="0"/>
            <a:ext cx="5382836" cy="4037127"/>
          </a:xfrm>
          <a:prstGeom prst="rect">
            <a:avLst/>
          </a:prstGeom>
        </p:spPr>
      </p:pic>
      <p:pic>
        <p:nvPicPr>
          <p:cNvPr id="5" name="Image 4" descr="Une image contenant oiseau, hibou, oiseau de proie&#10;&#10;Description générée automatiquement">
            <a:extLst>
              <a:ext uri="{FF2B5EF4-FFF2-40B4-BE49-F238E27FC236}">
                <a16:creationId xmlns:a16="http://schemas.microsoft.com/office/drawing/2014/main" id="{78E9C858-EEA7-4583-9F27-67962A678A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97260" y="3522548"/>
            <a:ext cx="5382836" cy="4037127"/>
          </a:xfrm>
          <a:prstGeom prst="rect">
            <a:avLst/>
          </a:prstGeom>
        </p:spPr>
      </p:pic>
      <p:sp>
        <p:nvSpPr>
          <p:cNvPr id="2" name="ZoneTexte 1">
            <a:extLst>
              <a:ext uri="{FF2B5EF4-FFF2-40B4-BE49-F238E27FC236}">
                <a16:creationId xmlns:a16="http://schemas.microsoft.com/office/drawing/2014/main" id="{C59AC2FE-F979-AF34-A48E-D2DBA3A09B07}"/>
              </a:ext>
            </a:extLst>
          </p:cNvPr>
          <p:cNvSpPr txBox="1"/>
          <p:nvPr/>
        </p:nvSpPr>
        <p:spPr>
          <a:xfrm>
            <a:off x="286920" y="6629311"/>
            <a:ext cx="4280047" cy="707886"/>
          </a:xfrm>
          <a:prstGeom prst="rect">
            <a:avLst/>
          </a:prstGeom>
          <a:solidFill>
            <a:srgbClr val="FFFFFF">
              <a:alpha val="81176"/>
            </a:srgbClr>
          </a:solidFill>
          <a:ln>
            <a:solidFill>
              <a:srgbClr val="000000"/>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Sauvetage d’une chouette hulotte coincée dans un conduit de cheminée</a:t>
            </a:r>
          </a:p>
        </p:txBody>
      </p:sp>
    </p:spTree>
    <p:extLst>
      <p:ext uri="{BB962C8B-B14F-4D97-AF65-F5344CB8AC3E}">
        <p14:creationId xmlns:p14="http://schemas.microsoft.com/office/powerpoint/2010/main" val="3829899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descr="Une image contenant texte, extérieur, ciel, route&#10;&#10;Description générée automatiquement">
            <a:extLst>
              <a:ext uri="{FF2B5EF4-FFF2-40B4-BE49-F238E27FC236}">
                <a16:creationId xmlns:a16="http://schemas.microsoft.com/office/drawing/2014/main" id="{1FA276DF-6A7B-43B0-A069-5CA801D369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67774"/>
            <a:ext cx="5750015" cy="4312511"/>
          </a:xfrm>
          <a:prstGeom prst="rect">
            <a:avLst/>
          </a:prstGeom>
        </p:spPr>
      </p:pic>
      <p:pic>
        <p:nvPicPr>
          <p:cNvPr id="6" name="Image 5" descr="Une image contenant personne&#10;&#10;Description générée automatiquement">
            <a:extLst>
              <a:ext uri="{FF2B5EF4-FFF2-40B4-BE49-F238E27FC236}">
                <a16:creationId xmlns:a16="http://schemas.microsoft.com/office/drawing/2014/main" id="{39FB60C3-AF9D-4C5E-A5B3-EF4E8A5A00DC}"/>
              </a:ext>
            </a:extLst>
          </p:cNvPr>
          <p:cNvPicPr>
            <a:picLocks noChangeAspect="1"/>
          </p:cNvPicPr>
          <p:nvPr/>
        </p:nvPicPr>
        <p:blipFill rotWithShape="1">
          <a:blip r:embed="rId3">
            <a:extLst>
              <a:ext uri="{28A0092B-C50C-407E-A947-70E740481C1C}">
                <a14:useLocalDpi xmlns:a14="http://schemas.microsoft.com/office/drawing/2010/main" val="0"/>
              </a:ext>
            </a:extLst>
          </a:blip>
          <a:srcRect l="20665" t="2394" r="15699" b="-2394"/>
          <a:stretch/>
        </p:blipFill>
        <p:spPr>
          <a:xfrm rot="5400000">
            <a:off x="318919" y="3043069"/>
            <a:ext cx="4096011" cy="5032545"/>
          </a:xfrm>
          <a:prstGeom prst="rect">
            <a:avLst/>
          </a:prstGeom>
        </p:spPr>
      </p:pic>
      <p:pic>
        <p:nvPicPr>
          <p:cNvPr id="10" name="Image 9">
            <a:extLst>
              <a:ext uri="{FF2B5EF4-FFF2-40B4-BE49-F238E27FC236}">
                <a16:creationId xmlns:a16="http://schemas.microsoft.com/office/drawing/2014/main" id="{CC7D39D8-0C7D-4AE1-AB86-CDB9647887EC}"/>
              </a:ext>
            </a:extLst>
          </p:cNvPr>
          <p:cNvPicPr>
            <a:picLocks noChangeAspect="1"/>
          </p:cNvPicPr>
          <p:nvPr/>
        </p:nvPicPr>
        <p:blipFill rotWithShape="1">
          <a:blip r:embed="rId4">
            <a:extLst>
              <a:ext uri="{28A0092B-C50C-407E-A947-70E740481C1C}">
                <a14:useLocalDpi xmlns:a14="http://schemas.microsoft.com/office/drawing/2010/main" val="0"/>
              </a:ext>
            </a:extLst>
          </a:blip>
          <a:srcRect l="8199" r="27637"/>
          <a:stretch/>
        </p:blipFill>
        <p:spPr>
          <a:xfrm rot="5400000">
            <a:off x="5453858" y="2940676"/>
            <a:ext cx="4048339" cy="5189661"/>
          </a:xfrm>
          <a:prstGeom prst="rect">
            <a:avLst/>
          </a:prstGeom>
        </p:spPr>
      </p:pic>
      <p:pic>
        <p:nvPicPr>
          <p:cNvPr id="12" name="Image 11" descr="Une image contenant extérieur, ciel, route, scène&#10;&#10;Description générée automatiquement">
            <a:extLst>
              <a:ext uri="{FF2B5EF4-FFF2-40B4-BE49-F238E27FC236}">
                <a16:creationId xmlns:a16="http://schemas.microsoft.com/office/drawing/2014/main" id="{1C2C1A5D-5E39-4B74-BBF4-15DEC0A31F8E}"/>
              </a:ext>
            </a:extLst>
          </p:cNvPr>
          <p:cNvPicPr>
            <a:picLocks noChangeAspect="1"/>
          </p:cNvPicPr>
          <p:nvPr/>
        </p:nvPicPr>
        <p:blipFill rotWithShape="1">
          <a:blip r:embed="rId5">
            <a:extLst>
              <a:ext uri="{28A0092B-C50C-407E-A947-70E740481C1C}">
                <a14:useLocalDpi xmlns:a14="http://schemas.microsoft.com/office/drawing/2010/main" val="0"/>
              </a:ext>
            </a:extLst>
          </a:blip>
          <a:srcRect t="6874" b="45983"/>
          <a:stretch/>
        </p:blipFill>
        <p:spPr>
          <a:xfrm>
            <a:off x="5636354" y="-268501"/>
            <a:ext cx="4436504" cy="3779837"/>
          </a:xfrm>
          <a:prstGeom prst="rect">
            <a:avLst/>
          </a:prstGeom>
        </p:spPr>
      </p:pic>
      <p:sp>
        <p:nvSpPr>
          <p:cNvPr id="13" name="Ellipse 12">
            <a:extLst>
              <a:ext uri="{FF2B5EF4-FFF2-40B4-BE49-F238E27FC236}">
                <a16:creationId xmlns:a16="http://schemas.microsoft.com/office/drawing/2014/main" id="{A08E8401-D505-4411-AC74-B672816F17AB}"/>
              </a:ext>
            </a:extLst>
          </p:cNvPr>
          <p:cNvSpPr/>
          <p:nvPr/>
        </p:nvSpPr>
        <p:spPr>
          <a:xfrm>
            <a:off x="6325644" y="2517732"/>
            <a:ext cx="613775" cy="47598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 name="ZoneTexte 1">
            <a:extLst>
              <a:ext uri="{FF2B5EF4-FFF2-40B4-BE49-F238E27FC236}">
                <a16:creationId xmlns:a16="http://schemas.microsoft.com/office/drawing/2014/main" id="{B113DB96-188F-6FD0-897B-3A0A38E1DBC2}"/>
              </a:ext>
            </a:extLst>
          </p:cNvPr>
          <p:cNvSpPr txBox="1"/>
          <p:nvPr/>
        </p:nvSpPr>
        <p:spPr>
          <a:xfrm>
            <a:off x="386449" y="7012550"/>
            <a:ext cx="5939196" cy="400110"/>
          </a:xfrm>
          <a:prstGeom prst="rect">
            <a:avLst/>
          </a:prstGeom>
          <a:solidFill>
            <a:srgbClr val="FFFFFF">
              <a:alpha val="81176"/>
            </a:srgbClr>
          </a:solidFill>
          <a:ln>
            <a:solidFill>
              <a:srgbClr val="000000"/>
            </a:solidFill>
          </a:ln>
        </p:spPr>
        <p:txBody>
          <a:bodyPr wrap="square" rtlCol="0">
            <a:spAutoFit/>
          </a:bodyPr>
          <a:lstStyle/>
          <a:p>
            <a:r>
              <a:rPr lang="fr-FR" sz="2000" b="1" dirty="0">
                <a:latin typeface="Times New Roman" panose="02020603050405020304" pitchFamily="18" charset="0"/>
                <a:cs typeface="Times New Roman" panose="02020603050405020304" pitchFamily="18" charset="0"/>
              </a:rPr>
              <a:t>Sauvetage d’un hibou grand-duc sur l’autoroute A89</a:t>
            </a:r>
          </a:p>
        </p:txBody>
      </p:sp>
    </p:spTree>
    <p:extLst>
      <p:ext uri="{BB962C8B-B14F-4D97-AF65-F5344CB8AC3E}">
        <p14:creationId xmlns:p14="http://schemas.microsoft.com/office/powerpoint/2010/main" val="76800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F57B7F20-D83F-4AEC-B85F-9655F474CA4A}"/>
              </a:ext>
            </a:extLst>
          </p:cNvPr>
          <p:cNvSpPr txBox="1"/>
          <p:nvPr/>
        </p:nvSpPr>
        <p:spPr>
          <a:xfrm>
            <a:off x="7656845" y="301450"/>
            <a:ext cx="2140298" cy="369332"/>
          </a:xfrm>
          <a:prstGeom prst="rect">
            <a:avLst/>
          </a:prstGeom>
          <a:noFill/>
        </p:spPr>
        <p:txBody>
          <a:bodyPr wrap="square" rtlCol="0">
            <a:spAutoFit/>
          </a:bodyPr>
          <a:lstStyle/>
          <a:p>
            <a:r>
              <a:rPr lang="fr-FR" b="1" dirty="0">
                <a:solidFill>
                  <a:srgbClr val="FF0000"/>
                </a:solidFill>
              </a:rPr>
              <a:t>VIDEO A VISIONNER</a:t>
            </a:r>
          </a:p>
        </p:txBody>
      </p:sp>
      <p:sp>
        <p:nvSpPr>
          <p:cNvPr id="5" name="Rectangle 4">
            <a:extLst>
              <a:ext uri="{FF2B5EF4-FFF2-40B4-BE49-F238E27FC236}">
                <a16:creationId xmlns:a16="http://schemas.microsoft.com/office/drawing/2014/main" id="{A365E047-CD1E-EEA0-A302-DF3AC0C344C9}"/>
              </a:ext>
            </a:extLst>
          </p:cNvPr>
          <p:cNvSpPr/>
          <p:nvPr/>
        </p:nvSpPr>
        <p:spPr>
          <a:xfrm>
            <a:off x="121836" y="180869"/>
            <a:ext cx="5421086" cy="610493"/>
          </a:xfrm>
          <a:prstGeom prst="rect">
            <a:avLst/>
          </a:prstGeom>
          <a:solidFill>
            <a:srgbClr val="FFFFFF">
              <a:alpha val="8117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ZoneTexte 2">
            <a:extLst>
              <a:ext uri="{FF2B5EF4-FFF2-40B4-BE49-F238E27FC236}">
                <a16:creationId xmlns:a16="http://schemas.microsoft.com/office/drawing/2014/main" id="{75E88625-60A9-B3FA-F09C-34349F94FB69}"/>
              </a:ext>
            </a:extLst>
          </p:cNvPr>
          <p:cNvSpPr txBox="1"/>
          <p:nvPr/>
        </p:nvSpPr>
        <p:spPr>
          <a:xfrm>
            <a:off x="165798" y="132173"/>
            <a:ext cx="5333163" cy="707886"/>
          </a:xfrm>
          <a:prstGeom prst="rect">
            <a:avLst/>
          </a:prstGeom>
          <a:noFill/>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Sauvetage d’une chouette hulotte prise dans un fil de cerf-volant au niveau du cou et d’une aile. </a:t>
            </a:r>
          </a:p>
        </p:txBody>
      </p:sp>
      <p:pic>
        <p:nvPicPr>
          <p:cNvPr id="2" name="chouette corrigée nov 2023-1">
            <a:hlinkClick r:id="" action="ppaction://media"/>
            <a:extLst>
              <a:ext uri="{FF2B5EF4-FFF2-40B4-BE49-F238E27FC236}">
                <a16:creationId xmlns:a16="http://schemas.microsoft.com/office/drawing/2014/main" id="{933C9909-3EAE-B811-D9F1-CCF4CA044B9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944562"/>
            <a:ext cx="10080625" cy="5670550"/>
          </a:xfrm>
          <a:prstGeom prst="rect">
            <a:avLst/>
          </a:prstGeom>
        </p:spPr>
      </p:pic>
    </p:spTree>
    <p:extLst>
      <p:ext uri="{BB962C8B-B14F-4D97-AF65-F5344CB8AC3E}">
        <p14:creationId xmlns:p14="http://schemas.microsoft.com/office/powerpoint/2010/main" val="3534653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5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12948" y="613675"/>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13316" name="ZoneTexte 3">
            <a:extLst>
              <a:ext uri="{FF2B5EF4-FFF2-40B4-BE49-F238E27FC236}">
                <a16:creationId xmlns:a16="http://schemas.microsoft.com/office/drawing/2014/main" id="{7C9DD3E5-F1F1-4FC4-97ED-3A986A88E174}"/>
              </a:ext>
            </a:extLst>
          </p:cNvPr>
          <p:cNvSpPr txBox="1">
            <a:spLocks noChangeArrowheads="1"/>
          </p:cNvSpPr>
          <p:nvPr/>
        </p:nvSpPr>
        <p:spPr bwMode="auto">
          <a:xfrm>
            <a:off x="775787" y="2298262"/>
            <a:ext cx="898422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2500" dirty="0">
                <a:latin typeface="Times New Roman" panose="02020603050405020304" pitchFamily="18" charset="0"/>
                <a:cs typeface="Times New Roman" panose="02020603050405020304" pitchFamily="18" charset="0"/>
              </a:rPr>
              <a:t>L’Hirondelle est organisée en différents services avec chacun leurs propres missions : </a:t>
            </a:r>
            <a:endParaRPr lang="fr-FR" altLang="fr-FR" sz="2800" dirty="0">
              <a:latin typeface="Times New Roman" panose="02020603050405020304" pitchFamily="18" charset="0"/>
              <a:cs typeface="Times New Roman" panose="02020603050405020304" pitchFamily="18" charset="0"/>
            </a:endParaRPr>
          </a:p>
        </p:txBody>
      </p:sp>
      <p:grpSp>
        <p:nvGrpSpPr>
          <p:cNvPr id="4" name="Groupe 3">
            <a:extLst>
              <a:ext uri="{FF2B5EF4-FFF2-40B4-BE49-F238E27FC236}">
                <a16:creationId xmlns:a16="http://schemas.microsoft.com/office/drawing/2014/main" id="{D14A8C29-F19D-401B-AF2E-CB710C933F67}"/>
              </a:ext>
            </a:extLst>
          </p:cNvPr>
          <p:cNvGrpSpPr/>
          <p:nvPr/>
        </p:nvGrpSpPr>
        <p:grpSpPr>
          <a:xfrm>
            <a:off x="1614479" y="3904603"/>
            <a:ext cx="2864090" cy="430887"/>
            <a:chOff x="1344656" y="3644140"/>
            <a:chExt cx="2864090" cy="430887"/>
          </a:xfrm>
        </p:grpSpPr>
        <p:pic>
          <p:nvPicPr>
            <p:cNvPr id="13322" name="Image 23" descr="Une image contenant texte&#10;&#10;Description générée automatiquement">
              <a:extLst>
                <a:ext uri="{FF2B5EF4-FFF2-40B4-BE49-F238E27FC236}">
                  <a16:creationId xmlns:a16="http://schemas.microsoft.com/office/drawing/2014/main" id="{BB36F3CF-5807-4199-9FFD-0DD573E2B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5" name="ZoneTexte 12">
              <a:extLst>
                <a:ext uri="{FF2B5EF4-FFF2-40B4-BE49-F238E27FC236}">
                  <a16:creationId xmlns:a16="http://schemas.microsoft.com/office/drawing/2014/main" id="{0E0973A9-C98C-499D-93F4-47E7A90A0E86}"/>
                </a:ext>
              </a:extLst>
            </p:cNvPr>
            <p:cNvSpPr txBox="1">
              <a:spLocks noChangeArrowheads="1"/>
            </p:cNvSpPr>
            <p:nvPr/>
          </p:nvSpPr>
          <p:spPr bwMode="auto">
            <a:xfrm>
              <a:off x="1765344" y="3644140"/>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Pôle Médiation</a:t>
              </a:r>
              <a:endParaRPr lang="fr-FR" altLang="fr-FR" sz="2200" dirty="0">
                <a:latin typeface="Times New Roman" panose="02020603050405020304" pitchFamily="18" charset="0"/>
                <a:cs typeface="Times New Roman" panose="02020603050405020304" pitchFamily="18" charset="0"/>
              </a:endParaRPr>
            </a:p>
          </p:txBody>
        </p:sp>
      </p:grpSp>
      <p:grpSp>
        <p:nvGrpSpPr>
          <p:cNvPr id="11" name="Groupe 10">
            <a:extLst>
              <a:ext uri="{FF2B5EF4-FFF2-40B4-BE49-F238E27FC236}">
                <a16:creationId xmlns:a16="http://schemas.microsoft.com/office/drawing/2014/main" id="{220DADB5-76A9-4FF9-9E78-943E909BD3BF}"/>
              </a:ext>
            </a:extLst>
          </p:cNvPr>
          <p:cNvGrpSpPr/>
          <p:nvPr/>
        </p:nvGrpSpPr>
        <p:grpSpPr>
          <a:xfrm>
            <a:off x="1614480" y="3336449"/>
            <a:ext cx="3083313" cy="430887"/>
            <a:chOff x="1599455" y="3698409"/>
            <a:chExt cx="2841021" cy="430887"/>
          </a:xfrm>
        </p:grpSpPr>
        <p:pic>
          <p:nvPicPr>
            <p:cNvPr id="12" name="Image 23" descr="Une image contenant texte&#10;&#10;Description générée automatiquement">
              <a:extLst>
                <a:ext uri="{FF2B5EF4-FFF2-40B4-BE49-F238E27FC236}">
                  <a16:creationId xmlns:a16="http://schemas.microsoft.com/office/drawing/2014/main" id="{B82E1A08-49DF-4706-B86B-C2AD6FA46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599455" y="3724941"/>
              <a:ext cx="39762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ZoneTexte 12">
              <a:extLst>
                <a:ext uri="{FF2B5EF4-FFF2-40B4-BE49-F238E27FC236}">
                  <a16:creationId xmlns:a16="http://schemas.microsoft.com/office/drawing/2014/main" id="{F49AAB09-7B47-4AED-9BC4-37D18955BA60}"/>
                </a:ext>
              </a:extLst>
            </p:cNvPr>
            <p:cNvSpPr txBox="1">
              <a:spLocks noChangeArrowheads="1"/>
            </p:cNvSpPr>
            <p:nvPr/>
          </p:nvSpPr>
          <p:spPr bwMode="auto">
            <a:xfrm>
              <a:off x="1997074" y="3698409"/>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Administratif</a:t>
              </a:r>
              <a:endParaRPr lang="fr-FR" altLang="fr-FR" sz="2200" dirty="0">
                <a:solidFill>
                  <a:schemeClr val="tx1"/>
                </a:solidFill>
                <a:latin typeface="Times New Roman" panose="02020603050405020304" pitchFamily="18" charset="0"/>
                <a:cs typeface="Times New Roman" panose="02020603050405020304" pitchFamily="18" charset="0"/>
              </a:endParaRPr>
            </a:p>
          </p:txBody>
        </p:sp>
      </p:grpSp>
      <p:grpSp>
        <p:nvGrpSpPr>
          <p:cNvPr id="5" name="Groupe 4">
            <a:extLst>
              <a:ext uri="{FF2B5EF4-FFF2-40B4-BE49-F238E27FC236}">
                <a16:creationId xmlns:a16="http://schemas.microsoft.com/office/drawing/2014/main" id="{B9EE81A9-D520-E204-0C3B-36FFE445A960}"/>
              </a:ext>
            </a:extLst>
          </p:cNvPr>
          <p:cNvGrpSpPr/>
          <p:nvPr/>
        </p:nvGrpSpPr>
        <p:grpSpPr>
          <a:xfrm>
            <a:off x="1614479" y="4456527"/>
            <a:ext cx="3260473" cy="430887"/>
            <a:chOff x="1344656" y="3644140"/>
            <a:chExt cx="3821838" cy="430887"/>
          </a:xfrm>
        </p:grpSpPr>
        <p:pic>
          <p:nvPicPr>
            <p:cNvPr id="7" name="Image 23" descr="Une image contenant texte&#10;&#10;Description générée automatiquement">
              <a:extLst>
                <a:ext uri="{FF2B5EF4-FFF2-40B4-BE49-F238E27FC236}">
                  <a16:creationId xmlns:a16="http://schemas.microsoft.com/office/drawing/2014/main" id="{F641D93E-BE06-ED3E-849F-D724B6CBF0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93119"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ZoneTexte 12">
              <a:extLst>
                <a:ext uri="{FF2B5EF4-FFF2-40B4-BE49-F238E27FC236}">
                  <a16:creationId xmlns:a16="http://schemas.microsoft.com/office/drawing/2014/main" id="{716E47E9-24A5-A4E4-8D62-A53926E9F324}"/>
                </a:ext>
              </a:extLst>
            </p:cNvPr>
            <p:cNvSpPr txBox="1">
              <a:spLocks noChangeArrowheads="1"/>
            </p:cNvSpPr>
            <p:nvPr/>
          </p:nvSpPr>
          <p:spPr bwMode="auto">
            <a:xfrm>
              <a:off x="1837775" y="3644140"/>
              <a:ext cx="332871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Point relais à Dardilly</a:t>
              </a:r>
              <a:endParaRPr lang="fr-FR" altLang="fr-FR" sz="2200" dirty="0">
                <a:latin typeface="Times New Roman" panose="02020603050405020304" pitchFamily="18" charset="0"/>
                <a:cs typeface="Times New Roman" panose="02020603050405020304" pitchFamily="18" charset="0"/>
              </a:endParaRPr>
            </a:p>
          </p:txBody>
        </p:sp>
      </p:grpSp>
      <p:grpSp>
        <p:nvGrpSpPr>
          <p:cNvPr id="3" name="Groupe 2">
            <a:extLst>
              <a:ext uri="{FF2B5EF4-FFF2-40B4-BE49-F238E27FC236}">
                <a16:creationId xmlns:a16="http://schemas.microsoft.com/office/drawing/2014/main" id="{857AE526-7816-C6B7-3DAE-B2230D3616AE}"/>
              </a:ext>
            </a:extLst>
          </p:cNvPr>
          <p:cNvGrpSpPr/>
          <p:nvPr/>
        </p:nvGrpSpPr>
        <p:grpSpPr>
          <a:xfrm>
            <a:off x="1614479" y="4984740"/>
            <a:ext cx="3550374" cy="769441"/>
            <a:chOff x="1344656" y="4238068"/>
            <a:chExt cx="3550374" cy="769441"/>
          </a:xfrm>
        </p:grpSpPr>
        <p:sp>
          <p:nvSpPr>
            <p:cNvPr id="6" name="ZoneTexte 5">
              <a:extLst>
                <a:ext uri="{FF2B5EF4-FFF2-40B4-BE49-F238E27FC236}">
                  <a16:creationId xmlns:a16="http://schemas.microsoft.com/office/drawing/2014/main" id="{F82058F5-5B7E-7696-10B0-C7AB6717A102}"/>
                </a:ext>
              </a:extLst>
            </p:cNvPr>
            <p:cNvSpPr txBox="1"/>
            <p:nvPr/>
          </p:nvSpPr>
          <p:spPr>
            <a:xfrm>
              <a:off x="1765344" y="4238068"/>
              <a:ext cx="3129686" cy="769441"/>
            </a:xfrm>
            <a:prstGeom prst="rect">
              <a:avLst/>
            </a:prstGeom>
            <a:noFill/>
          </p:spPr>
          <p:txBody>
            <a:bodyPr wrap="square">
              <a:spAutoFit/>
            </a:bodyPr>
            <a:lstStyle/>
            <a:p>
              <a:r>
                <a:rPr lang="fr-FR" sz="2200" b="1" dirty="0">
                  <a:latin typeface="Times New Roman" panose="02020603050405020304" pitchFamily="18" charset="0"/>
                  <a:cs typeface="Times New Roman" panose="02020603050405020304" pitchFamily="18" charset="0"/>
                </a:rPr>
                <a:t>Service de sauvetage d’urgence sur le terrain </a:t>
              </a:r>
              <a:endParaRPr lang="fr-FR" sz="2200" dirty="0"/>
            </a:p>
          </p:txBody>
        </p:sp>
        <p:pic>
          <p:nvPicPr>
            <p:cNvPr id="8" name="Image 23" descr="Une image contenant texte&#10;&#10;Description générée automatiquement">
              <a:extLst>
                <a:ext uri="{FF2B5EF4-FFF2-40B4-BE49-F238E27FC236}">
                  <a16:creationId xmlns:a16="http://schemas.microsoft.com/office/drawing/2014/main" id="{13E7A7FB-3244-BC8D-D123-97D1DF2DE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4290625"/>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6" name="Groupe 15">
            <a:extLst>
              <a:ext uri="{FF2B5EF4-FFF2-40B4-BE49-F238E27FC236}">
                <a16:creationId xmlns:a16="http://schemas.microsoft.com/office/drawing/2014/main" id="{9E6CCC74-970D-124E-1E7B-135A0882D572}"/>
              </a:ext>
            </a:extLst>
          </p:cNvPr>
          <p:cNvGrpSpPr/>
          <p:nvPr/>
        </p:nvGrpSpPr>
        <p:grpSpPr>
          <a:xfrm>
            <a:off x="1614479" y="5806738"/>
            <a:ext cx="3117210" cy="430887"/>
            <a:chOff x="1614479" y="5806738"/>
            <a:chExt cx="3117210" cy="430887"/>
          </a:xfrm>
        </p:grpSpPr>
        <p:sp>
          <p:nvSpPr>
            <p:cNvPr id="2" name="ZoneTexte 1">
              <a:extLst>
                <a:ext uri="{FF2B5EF4-FFF2-40B4-BE49-F238E27FC236}">
                  <a16:creationId xmlns:a16="http://schemas.microsoft.com/office/drawing/2014/main" id="{26673342-61BA-1E93-369A-63F3BAE64880}"/>
                </a:ext>
              </a:extLst>
            </p:cNvPr>
            <p:cNvSpPr txBox="1">
              <a:spLocks noChangeArrowheads="1"/>
            </p:cNvSpPr>
            <p:nvPr/>
          </p:nvSpPr>
          <p:spPr bwMode="auto">
            <a:xfrm>
              <a:off x="2035167" y="5806738"/>
              <a:ext cx="269652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Pôle soins</a:t>
              </a:r>
              <a:endParaRPr lang="fr-FR" altLang="fr-FR" sz="2200" dirty="0">
                <a:latin typeface="Times New Roman" panose="02020603050405020304" pitchFamily="18" charset="0"/>
                <a:cs typeface="Times New Roman" panose="02020603050405020304" pitchFamily="18" charset="0"/>
              </a:endParaRPr>
            </a:p>
          </p:txBody>
        </p:sp>
        <p:pic>
          <p:nvPicPr>
            <p:cNvPr id="9" name="Image 23" descr="Une image contenant texte&#10;&#10;Description générée automatiquement">
              <a:extLst>
                <a:ext uri="{FF2B5EF4-FFF2-40B4-BE49-F238E27FC236}">
                  <a16:creationId xmlns:a16="http://schemas.microsoft.com/office/drawing/2014/main" id="{2A6C339D-D30C-9B38-53C7-16FCB2CC9C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614479" y="5810169"/>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 name="Image 9" descr="Une image contenant personne, homme, intérieur&#10;&#10;Description générée automatiquement">
            <a:extLst>
              <a:ext uri="{FF2B5EF4-FFF2-40B4-BE49-F238E27FC236}">
                <a16:creationId xmlns:a16="http://schemas.microsoft.com/office/drawing/2014/main" id="{3A5F61B2-9287-746A-5FE0-564A81EDD332}"/>
              </a:ext>
            </a:extLst>
          </p:cNvPr>
          <p:cNvPicPr>
            <a:picLocks noChangeAspect="1"/>
          </p:cNvPicPr>
          <p:nvPr/>
        </p:nvPicPr>
        <p:blipFill rotWithShape="1">
          <a:blip r:embed="rId4">
            <a:extLst>
              <a:ext uri="{28A0092B-C50C-407E-A947-70E740481C1C}">
                <a14:useLocalDpi xmlns:a14="http://schemas.microsoft.com/office/drawing/2010/main" val="0"/>
              </a:ext>
            </a:extLst>
          </a:blip>
          <a:srcRect t="8294"/>
          <a:stretch/>
        </p:blipFill>
        <p:spPr>
          <a:xfrm>
            <a:off x="5188255" y="3316101"/>
            <a:ext cx="4569064" cy="3142626"/>
          </a:xfrm>
          <a:prstGeom prst="rect">
            <a:avLst/>
          </a:prstGeom>
          <a:ln>
            <a:noFill/>
          </a:ln>
          <a:effectLst>
            <a:softEdge rad="112500"/>
          </a:effectLst>
        </p:spPr>
      </p:pic>
    </p:spTree>
    <p:extLst>
      <p:ext uri="{BB962C8B-B14F-4D97-AF65-F5344CB8AC3E}">
        <p14:creationId xmlns:p14="http://schemas.microsoft.com/office/powerpoint/2010/main" val="41372280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descr="Une image contenant intérieur, mur, Comptoir, évier&#10;&#10;Description générée automatiquement">
            <a:extLst>
              <a:ext uri="{FF2B5EF4-FFF2-40B4-BE49-F238E27FC236}">
                <a16:creationId xmlns:a16="http://schemas.microsoft.com/office/drawing/2014/main" id="{8BADB052-BF53-51ED-228C-7E98301FB7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9629"/>
            <a:ext cx="10080625" cy="6720417"/>
          </a:xfrm>
          <a:prstGeom prst="rect">
            <a:avLst/>
          </a:prstGeom>
        </p:spPr>
      </p:pic>
      <p:cxnSp>
        <p:nvCxnSpPr>
          <p:cNvPr id="5" name="Connecteur droit avec flèche 4">
            <a:extLst>
              <a:ext uri="{FF2B5EF4-FFF2-40B4-BE49-F238E27FC236}">
                <a16:creationId xmlns:a16="http://schemas.microsoft.com/office/drawing/2014/main" id="{2857D14B-84D0-626A-A50F-4E5ED5A56398}"/>
              </a:ext>
            </a:extLst>
          </p:cNvPr>
          <p:cNvCxnSpPr>
            <a:cxnSpLocks/>
          </p:cNvCxnSpPr>
          <p:nvPr/>
        </p:nvCxnSpPr>
        <p:spPr>
          <a:xfrm flipH="1" flipV="1">
            <a:off x="3758084" y="4833257"/>
            <a:ext cx="150727" cy="1256046"/>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 name="Connecteur droit avec flèche 5">
            <a:extLst>
              <a:ext uri="{FF2B5EF4-FFF2-40B4-BE49-F238E27FC236}">
                <a16:creationId xmlns:a16="http://schemas.microsoft.com/office/drawing/2014/main" id="{E926E4DD-FBCB-A4F7-FB7B-D74F9E1D9613}"/>
              </a:ext>
            </a:extLst>
          </p:cNvPr>
          <p:cNvCxnSpPr>
            <a:cxnSpLocks/>
          </p:cNvCxnSpPr>
          <p:nvPr/>
        </p:nvCxnSpPr>
        <p:spPr>
          <a:xfrm flipV="1">
            <a:off x="4549618" y="5124659"/>
            <a:ext cx="332209" cy="984740"/>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Connecteur droit avec flèche 10">
            <a:extLst>
              <a:ext uri="{FF2B5EF4-FFF2-40B4-BE49-F238E27FC236}">
                <a16:creationId xmlns:a16="http://schemas.microsoft.com/office/drawing/2014/main" id="{D82D4FFF-DB57-9F0C-908A-2227F2F1D616}"/>
              </a:ext>
            </a:extLst>
          </p:cNvPr>
          <p:cNvCxnSpPr>
            <a:cxnSpLocks/>
          </p:cNvCxnSpPr>
          <p:nvPr/>
        </p:nvCxnSpPr>
        <p:spPr>
          <a:xfrm flipV="1">
            <a:off x="5255289" y="5436682"/>
            <a:ext cx="900389" cy="672717"/>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 name="ZoneTexte 2">
            <a:extLst>
              <a:ext uri="{FF2B5EF4-FFF2-40B4-BE49-F238E27FC236}">
                <a16:creationId xmlns:a16="http://schemas.microsoft.com/office/drawing/2014/main" id="{1430287A-E8C5-56EF-E29B-F76CCBCB6233}"/>
              </a:ext>
            </a:extLst>
          </p:cNvPr>
          <p:cNvSpPr txBox="1"/>
          <p:nvPr/>
        </p:nvSpPr>
        <p:spPr>
          <a:xfrm>
            <a:off x="1356527" y="6139543"/>
            <a:ext cx="7579647" cy="1015663"/>
          </a:xfrm>
          <a:prstGeom prst="rect">
            <a:avLst/>
          </a:prstGeom>
          <a:solidFill>
            <a:srgbClr val="FFFFFF">
              <a:alpha val="81176"/>
            </a:srgbClr>
          </a:solidFill>
          <a:ln>
            <a:solidFill>
              <a:srgbClr val="000000"/>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Au total, l’Hirondelle fonctionne grâce à une vingtaine d’infirmeries réparties sur les différents sites. Elles sont toutes équipées d’éleveuses pour les plus faibles afin de les maintenir au chaud.</a:t>
            </a:r>
          </a:p>
        </p:txBody>
      </p:sp>
      <p:sp>
        <p:nvSpPr>
          <p:cNvPr id="2" name="ZoneTexte 1">
            <a:extLst>
              <a:ext uri="{FF2B5EF4-FFF2-40B4-BE49-F238E27FC236}">
                <a16:creationId xmlns:a16="http://schemas.microsoft.com/office/drawing/2014/main" id="{EBBDB88D-8083-5602-9041-C979AB9FE65A}"/>
              </a:ext>
            </a:extLst>
          </p:cNvPr>
          <p:cNvSpPr txBox="1"/>
          <p:nvPr/>
        </p:nvSpPr>
        <p:spPr>
          <a:xfrm>
            <a:off x="7345345" y="602672"/>
            <a:ext cx="2311121" cy="477054"/>
          </a:xfrm>
          <a:prstGeom prst="rect">
            <a:avLst/>
          </a:prstGeom>
          <a:solidFill>
            <a:srgbClr val="FFFFFF">
              <a:alpha val="81176"/>
            </a:srgbClr>
          </a:solidFill>
        </p:spPr>
        <p:txBody>
          <a:bodyPr wrap="square" rtlCol="0">
            <a:spAutoFit/>
          </a:bodyPr>
          <a:lstStyle/>
          <a:p>
            <a:r>
              <a:rPr lang="fr-FR" sz="2500" b="1" dirty="0">
                <a:latin typeface="Times New Roman" panose="02020603050405020304" pitchFamily="18" charset="0"/>
                <a:cs typeface="Times New Roman" panose="02020603050405020304" pitchFamily="18" charset="0"/>
              </a:rPr>
              <a:t>Nos infirmeries</a:t>
            </a:r>
          </a:p>
        </p:txBody>
      </p:sp>
    </p:spTree>
    <p:extLst>
      <p:ext uri="{BB962C8B-B14F-4D97-AF65-F5344CB8AC3E}">
        <p14:creationId xmlns:p14="http://schemas.microsoft.com/office/powerpoint/2010/main" val="2183402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mur, chevreuil, intérieur, plante&#10;&#10;Description générée automatiquement">
            <a:extLst>
              <a:ext uri="{FF2B5EF4-FFF2-40B4-BE49-F238E27FC236}">
                <a16:creationId xmlns:a16="http://schemas.microsoft.com/office/drawing/2014/main" id="{8F99ED9E-8B84-60CD-FBD1-FD01F574929F}"/>
              </a:ext>
            </a:extLst>
          </p:cNvPr>
          <p:cNvPicPr>
            <a:picLocks noChangeAspect="1"/>
          </p:cNvPicPr>
          <p:nvPr/>
        </p:nvPicPr>
        <p:blipFill rotWithShape="1">
          <a:blip r:embed="rId2">
            <a:extLst>
              <a:ext uri="{28A0092B-C50C-407E-A947-70E740481C1C}">
                <a14:useLocalDpi xmlns:a14="http://schemas.microsoft.com/office/drawing/2010/main" val="0"/>
              </a:ext>
            </a:extLst>
          </a:blip>
          <a:srcRect l="4703" t="9437" r="5021"/>
          <a:stretch/>
        </p:blipFill>
        <p:spPr>
          <a:xfrm>
            <a:off x="0" y="-24759"/>
            <a:ext cx="10080625" cy="7584434"/>
          </a:xfrm>
          <a:prstGeom prst="rect">
            <a:avLst/>
          </a:prstGeom>
        </p:spPr>
      </p:pic>
      <p:sp>
        <p:nvSpPr>
          <p:cNvPr id="2" name="ZoneTexte 1">
            <a:extLst>
              <a:ext uri="{FF2B5EF4-FFF2-40B4-BE49-F238E27FC236}">
                <a16:creationId xmlns:a16="http://schemas.microsoft.com/office/drawing/2014/main" id="{6102E22D-F9F6-1CFA-4712-2F6D62241385}"/>
              </a:ext>
            </a:extLst>
          </p:cNvPr>
          <p:cNvSpPr txBox="1"/>
          <p:nvPr/>
        </p:nvSpPr>
        <p:spPr>
          <a:xfrm>
            <a:off x="4089679" y="211014"/>
            <a:ext cx="5990946" cy="1938992"/>
          </a:xfrm>
          <a:prstGeom prst="rect">
            <a:avLst/>
          </a:prstGeom>
          <a:solidFill>
            <a:srgbClr val="FFFFFF">
              <a:alpha val="80784"/>
            </a:srgbClr>
          </a:solidFill>
          <a:ln>
            <a:solidFill>
              <a:schemeClr val="tx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Nos boxes de soins pour nos moyens et grands mammifères. Ils sont équipés de protection sur les murs pour éviter que les animaux ne se blessent, d’un système de vidéo surveillance et d’une projection de leur milieu naturel qui réduit considérablement leur stress.</a:t>
            </a:r>
          </a:p>
        </p:txBody>
      </p:sp>
    </p:spTree>
    <p:extLst>
      <p:ext uri="{BB962C8B-B14F-4D97-AF65-F5344CB8AC3E}">
        <p14:creationId xmlns:p14="http://schemas.microsoft.com/office/powerpoint/2010/main" val="380825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foin, oiseau, paille, plein air&#10;&#10;Description générée automatiquement">
            <a:extLst>
              <a:ext uri="{FF2B5EF4-FFF2-40B4-BE49-F238E27FC236}">
                <a16:creationId xmlns:a16="http://schemas.microsoft.com/office/drawing/2014/main" id="{0FDC4F36-31B9-9B09-C2D5-8DEB155137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433" y="-1"/>
            <a:ext cx="5669756" cy="7559675"/>
          </a:xfrm>
          <a:prstGeom prst="rect">
            <a:avLst/>
          </a:prstGeom>
        </p:spPr>
      </p:pic>
      <p:sp>
        <p:nvSpPr>
          <p:cNvPr id="2" name="ZoneTexte 1">
            <a:extLst>
              <a:ext uri="{FF2B5EF4-FFF2-40B4-BE49-F238E27FC236}">
                <a16:creationId xmlns:a16="http://schemas.microsoft.com/office/drawing/2014/main" id="{63D6D42F-31BC-8499-299F-086EBD9E15A1}"/>
              </a:ext>
            </a:extLst>
          </p:cNvPr>
          <p:cNvSpPr txBox="1"/>
          <p:nvPr/>
        </p:nvSpPr>
        <p:spPr>
          <a:xfrm>
            <a:off x="3462099" y="6026156"/>
            <a:ext cx="3156425" cy="1323439"/>
          </a:xfrm>
          <a:prstGeom prst="rect">
            <a:avLst/>
          </a:prstGeom>
          <a:solidFill>
            <a:srgbClr val="FFFFFF">
              <a:alpha val="81176"/>
            </a:srgbClr>
          </a:solidFill>
          <a:ln>
            <a:solidFill>
              <a:srgbClr val="000000"/>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Nos biberons sont intégrés au box pour limiter les risques d’imprégnation des jeunes mammifères.</a:t>
            </a:r>
          </a:p>
        </p:txBody>
      </p:sp>
    </p:spTree>
    <p:extLst>
      <p:ext uri="{BB962C8B-B14F-4D97-AF65-F5344CB8AC3E}">
        <p14:creationId xmlns:p14="http://schemas.microsoft.com/office/powerpoint/2010/main" val="3491802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e 4" descr="bandeau l'hirondelle diapos.png">
            <a:extLst>
              <a:ext uri="{FF2B5EF4-FFF2-40B4-BE49-F238E27FC236}">
                <a16:creationId xmlns:a16="http://schemas.microsoft.com/office/drawing/2014/main" id="{4212BD09-35ED-446C-882C-DECEADE263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88"/>
            <a:ext cx="10080625" cy="229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ZoneTexte 10">
            <a:extLst>
              <a:ext uri="{FF2B5EF4-FFF2-40B4-BE49-F238E27FC236}">
                <a16:creationId xmlns:a16="http://schemas.microsoft.com/office/drawing/2014/main" id="{20E707D8-AA46-4F92-A9EF-87D7CF94EBCB}"/>
              </a:ext>
            </a:extLst>
          </p:cNvPr>
          <p:cNvSpPr txBox="1">
            <a:spLocks noChangeArrowheads="1"/>
          </p:cNvSpPr>
          <p:nvPr/>
        </p:nvSpPr>
        <p:spPr bwMode="auto">
          <a:xfrm>
            <a:off x="612948" y="613675"/>
            <a:ext cx="518660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3000" dirty="0">
                <a:solidFill>
                  <a:srgbClr val="FFFFFF"/>
                </a:solidFill>
                <a:latin typeface="Segoe Print" panose="02000600000000000000" pitchFamily="2" charset="0"/>
              </a:rPr>
              <a:t>Notre organisation</a:t>
            </a:r>
          </a:p>
        </p:txBody>
      </p:sp>
      <p:sp>
        <p:nvSpPr>
          <p:cNvPr id="13316" name="ZoneTexte 3">
            <a:extLst>
              <a:ext uri="{FF2B5EF4-FFF2-40B4-BE49-F238E27FC236}">
                <a16:creationId xmlns:a16="http://schemas.microsoft.com/office/drawing/2014/main" id="{7C9DD3E5-F1F1-4FC4-97ED-3A986A88E174}"/>
              </a:ext>
            </a:extLst>
          </p:cNvPr>
          <p:cNvSpPr txBox="1">
            <a:spLocks noChangeArrowheads="1"/>
          </p:cNvSpPr>
          <p:nvPr/>
        </p:nvSpPr>
        <p:spPr bwMode="auto">
          <a:xfrm>
            <a:off x="775787" y="2298262"/>
            <a:ext cx="898422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eaLnBrk="1" hangingPunct="1">
              <a:spcAft>
                <a:spcPct val="0"/>
              </a:spcAft>
            </a:pPr>
            <a:r>
              <a:rPr lang="fr-FR" altLang="fr-FR" sz="2500" dirty="0">
                <a:latin typeface="Times New Roman" panose="02020603050405020304" pitchFamily="18" charset="0"/>
                <a:cs typeface="Times New Roman" panose="02020603050405020304" pitchFamily="18" charset="0"/>
              </a:rPr>
              <a:t>L’Hirondelle est organisée en différents services avec chacun leurs propres missions : </a:t>
            </a:r>
            <a:endParaRPr lang="fr-FR" altLang="fr-FR" sz="2800" dirty="0">
              <a:latin typeface="Times New Roman" panose="02020603050405020304" pitchFamily="18" charset="0"/>
              <a:cs typeface="Times New Roman" panose="02020603050405020304" pitchFamily="18" charset="0"/>
            </a:endParaRPr>
          </a:p>
        </p:txBody>
      </p:sp>
      <p:grpSp>
        <p:nvGrpSpPr>
          <p:cNvPr id="4" name="Groupe 3">
            <a:extLst>
              <a:ext uri="{FF2B5EF4-FFF2-40B4-BE49-F238E27FC236}">
                <a16:creationId xmlns:a16="http://schemas.microsoft.com/office/drawing/2014/main" id="{D14A8C29-F19D-401B-AF2E-CB710C933F67}"/>
              </a:ext>
            </a:extLst>
          </p:cNvPr>
          <p:cNvGrpSpPr/>
          <p:nvPr/>
        </p:nvGrpSpPr>
        <p:grpSpPr>
          <a:xfrm>
            <a:off x="1614479" y="3904603"/>
            <a:ext cx="2864090" cy="430887"/>
            <a:chOff x="1344656" y="3644140"/>
            <a:chExt cx="2864090" cy="430887"/>
          </a:xfrm>
        </p:grpSpPr>
        <p:pic>
          <p:nvPicPr>
            <p:cNvPr id="13322" name="Image 23" descr="Une image contenant texte&#10;&#10;Description générée automatiquement">
              <a:extLst>
                <a:ext uri="{FF2B5EF4-FFF2-40B4-BE49-F238E27FC236}">
                  <a16:creationId xmlns:a16="http://schemas.microsoft.com/office/drawing/2014/main" id="{BB36F3CF-5807-4199-9FFD-0DD573E2B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5" name="ZoneTexte 12">
              <a:extLst>
                <a:ext uri="{FF2B5EF4-FFF2-40B4-BE49-F238E27FC236}">
                  <a16:creationId xmlns:a16="http://schemas.microsoft.com/office/drawing/2014/main" id="{0E0973A9-C98C-499D-93F4-47E7A90A0E86}"/>
                </a:ext>
              </a:extLst>
            </p:cNvPr>
            <p:cNvSpPr txBox="1">
              <a:spLocks noChangeArrowheads="1"/>
            </p:cNvSpPr>
            <p:nvPr/>
          </p:nvSpPr>
          <p:spPr bwMode="auto">
            <a:xfrm>
              <a:off x="1765344" y="3644140"/>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Pôle Médiation</a:t>
              </a:r>
              <a:endParaRPr lang="fr-FR" altLang="fr-FR" sz="2200" dirty="0">
                <a:latin typeface="Times New Roman" panose="02020603050405020304" pitchFamily="18" charset="0"/>
                <a:cs typeface="Times New Roman" panose="02020603050405020304" pitchFamily="18" charset="0"/>
              </a:endParaRPr>
            </a:p>
          </p:txBody>
        </p:sp>
      </p:grpSp>
      <p:grpSp>
        <p:nvGrpSpPr>
          <p:cNvPr id="11" name="Groupe 10">
            <a:extLst>
              <a:ext uri="{FF2B5EF4-FFF2-40B4-BE49-F238E27FC236}">
                <a16:creationId xmlns:a16="http://schemas.microsoft.com/office/drawing/2014/main" id="{220DADB5-76A9-4FF9-9E78-943E909BD3BF}"/>
              </a:ext>
            </a:extLst>
          </p:cNvPr>
          <p:cNvGrpSpPr/>
          <p:nvPr/>
        </p:nvGrpSpPr>
        <p:grpSpPr>
          <a:xfrm>
            <a:off x="1589443" y="3336449"/>
            <a:ext cx="3108349" cy="430887"/>
            <a:chOff x="1576386" y="3698409"/>
            <a:chExt cx="2864090" cy="430887"/>
          </a:xfrm>
        </p:grpSpPr>
        <p:pic>
          <p:nvPicPr>
            <p:cNvPr id="12" name="Image 23" descr="Une image contenant texte&#10;&#10;Description générée automatiquement">
              <a:extLst>
                <a:ext uri="{FF2B5EF4-FFF2-40B4-BE49-F238E27FC236}">
                  <a16:creationId xmlns:a16="http://schemas.microsoft.com/office/drawing/2014/main" id="{B82E1A08-49DF-4706-B86B-C2AD6FA46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576386" y="3724941"/>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ZoneTexte 12">
              <a:extLst>
                <a:ext uri="{FF2B5EF4-FFF2-40B4-BE49-F238E27FC236}">
                  <a16:creationId xmlns:a16="http://schemas.microsoft.com/office/drawing/2014/main" id="{F49AAB09-7B47-4AED-9BC4-37D18955BA60}"/>
                </a:ext>
              </a:extLst>
            </p:cNvPr>
            <p:cNvSpPr txBox="1">
              <a:spLocks noChangeArrowheads="1"/>
            </p:cNvSpPr>
            <p:nvPr/>
          </p:nvSpPr>
          <p:spPr bwMode="auto">
            <a:xfrm>
              <a:off x="1997074" y="3698409"/>
              <a:ext cx="244340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Administratif</a:t>
              </a:r>
              <a:endParaRPr lang="fr-FR" altLang="fr-FR" sz="2200" dirty="0">
                <a:solidFill>
                  <a:schemeClr val="tx1"/>
                </a:solidFill>
                <a:latin typeface="Times New Roman" panose="02020603050405020304" pitchFamily="18" charset="0"/>
                <a:cs typeface="Times New Roman" panose="02020603050405020304" pitchFamily="18" charset="0"/>
              </a:endParaRPr>
            </a:p>
          </p:txBody>
        </p:sp>
      </p:grpSp>
      <p:grpSp>
        <p:nvGrpSpPr>
          <p:cNvPr id="5" name="Groupe 4">
            <a:extLst>
              <a:ext uri="{FF2B5EF4-FFF2-40B4-BE49-F238E27FC236}">
                <a16:creationId xmlns:a16="http://schemas.microsoft.com/office/drawing/2014/main" id="{B9EE81A9-D520-E204-0C3B-36FFE445A960}"/>
              </a:ext>
            </a:extLst>
          </p:cNvPr>
          <p:cNvGrpSpPr/>
          <p:nvPr/>
        </p:nvGrpSpPr>
        <p:grpSpPr>
          <a:xfrm>
            <a:off x="1614479" y="4456527"/>
            <a:ext cx="3260473" cy="430887"/>
            <a:chOff x="1344656" y="3644140"/>
            <a:chExt cx="3821838" cy="430887"/>
          </a:xfrm>
        </p:grpSpPr>
        <p:pic>
          <p:nvPicPr>
            <p:cNvPr id="7" name="Image 23" descr="Une image contenant texte&#10;&#10;Description générée automatiquement">
              <a:extLst>
                <a:ext uri="{FF2B5EF4-FFF2-40B4-BE49-F238E27FC236}">
                  <a16:creationId xmlns:a16="http://schemas.microsoft.com/office/drawing/2014/main" id="{F641D93E-BE06-ED3E-849F-D724B6CBF0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3644140"/>
              <a:ext cx="493119"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ZoneTexte 12">
              <a:extLst>
                <a:ext uri="{FF2B5EF4-FFF2-40B4-BE49-F238E27FC236}">
                  <a16:creationId xmlns:a16="http://schemas.microsoft.com/office/drawing/2014/main" id="{716E47E9-24A5-A4E4-8D62-A53926E9F324}"/>
                </a:ext>
              </a:extLst>
            </p:cNvPr>
            <p:cNvSpPr txBox="1">
              <a:spLocks noChangeArrowheads="1"/>
            </p:cNvSpPr>
            <p:nvPr/>
          </p:nvSpPr>
          <p:spPr bwMode="auto">
            <a:xfrm>
              <a:off x="1837775" y="3644140"/>
              <a:ext cx="332871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Point relais à Dardilly</a:t>
              </a:r>
              <a:endParaRPr lang="fr-FR" altLang="fr-FR" sz="2200" dirty="0">
                <a:latin typeface="Times New Roman" panose="02020603050405020304" pitchFamily="18" charset="0"/>
                <a:cs typeface="Times New Roman" panose="02020603050405020304" pitchFamily="18" charset="0"/>
              </a:endParaRPr>
            </a:p>
          </p:txBody>
        </p:sp>
      </p:grpSp>
      <p:grpSp>
        <p:nvGrpSpPr>
          <p:cNvPr id="3" name="Groupe 2">
            <a:extLst>
              <a:ext uri="{FF2B5EF4-FFF2-40B4-BE49-F238E27FC236}">
                <a16:creationId xmlns:a16="http://schemas.microsoft.com/office/drawing/2014/main" id="{857AE526-7816-C6B7-3DAE-B2230D3616AE}"/>
              </a:ext>
            </a:extLst>
          </p:cNvPr>
          <p:cNvGrpSpPr/>
          <p:nvPr/>
        </p:nvGrpSpPr>
        <p:grpSpPr>
          <a:xfrm>
            <a:off x="1614479" y="4984740"/>
            <a:ext cx="3550374" cy="769441"/>
            <a:chOff x="1344656" y="4238068"/>
            <a:chExt cx="3550374" cy="769441"/>
          </a:xfrm>
        </p:grpSpPr>
        <p:sp>
          <p:nvSpPr>
            <p:cNvPr id="6" name="ZoneTexte 5">
              <a:extLst>
                <a:ext uri="{FF2B5EF4-FFF2-40B4-BE49-F238E27FC236}">
                  <a16:creationId xmlns:a16="http://schemas.microsoft.com/office/drawing/2014/main" id="{F82058F5-5B7E-7696-10B0-C7AB6717A102}"/>
                </a:ext>
              </a:extLst>
            </p:cNvPr>
            <p:cNvSpPr txBox="1"/>
            <p:nvPr/>
          </p:nvSpPr>
          <p:spPr>
            <a:xfrm>
              <a:off x="1765344" y="4238068"/>
              <a:ext cx="3129686" cy="769441"/>
            </a:xfrm>
            <a:prstGeom prst="rect">
              <a:avLst/>
            </a:prstGeom>
            <a:noFill/>
          </p:spPr>
          <p:txBody>
            <a:bodyPr wrap="square">
              <a:spAutoFit/>
            </a:bodyPr>
            <a:lstStyle/>
            <a:p>
              <a:r>
                <a:rPr lang="fr-FR" sz="2200" b="1" dirty="0">
                  <a:latin typeface="Times New Roman" panose="02020603050405020304" pitchFamily="18" charset="0"/>
                  <a:cs typeface="Times New Roman" panose="02020603050405020304" pitchFamily="18" charset="0"/>
                </a:rPr>
                <a:t>Service de sauvetage d’urgence sur le terrain </a:t>
              </a:r>
              <a:endParaRPr lang="fr-FR" sz="2200" dirty="0"/>
            </a:p>
          </p:txBody>
        </p:sp>
        <p:pic>
          <p:nvPicPr>
            <p:cNvPr id="8" name="Image 23" descr="Une image contenant texte&#10;&#10;Description générée automatiquement">
              <a:extLst>
                <a:ext uri="{FF2B5EF4-FFF2-40B4-BE49-F238E27FC236}">
                  <a16:creationId xmlns:a16="http://schemas.microsoft.com/office/drawing/2014/main" id="{13E7A7FB-3244-BC8D-D123-97D1DF2DE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344656" y="4290625"/>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6" name="Groupe 15">
            <a:extLst>
              <a:ext uri="{FF2B5EF4-FFF2-40B4-BE49-F238E27FC236}">
                <a16:creationId xmlns:a16="http://schemas.microsoft.com/office/drawing/2014/main" id="{9E6CCC74-970D-124E-1E7B-135A0882D572}"/>
              </a:ext>
            </a:extLst>
          </p:cNvPr>
          <p:cNvGrpSpPr/>
          <p:nvPr/>
        </p:nvGrpSpPr>
        <p:grpSpPr>
          <a:xfrm>
            <a:off x="1614479" y="5806738"/>
            <a:ext cx="3117210" cy="430887"/>
            <a:chOff x="1614479" y="5806738"/>
            <a:chExt cx="3117210" cy="430887"/>
          </a:xfrm>
        </p:grpSpPr>
        <p:sp>
          <p:nvSpPr>
            <p:cNvPr id="2" name="ZoneTexte 1">
              <a:extLst>
                <a:ext uri="{FF2B5EF4-FFF2-40B4-BE49-F238E27FC236}">
                  <a16:creationId xmlns:a16="http://schemas.microsoft.com/office/drawing/2014/main" id="{26673342-61BA-1E93-369A-63F3BAE64880}"/>
                </a:ext>
              </a:extLst>
            </p:cNvPr>
            <p:cNvSpPr txBox="1">
              <a:spLocks noChangeArrowheads="1"/>
            </p:cNvSpPr>
            <p:nvPr/>
          </p:nvSpPr>
          <p:spPr bwMode="auto">
            <a:xfrm>
              <a:off x="2035167" y="5806738"/>
              <a:ext cx="269652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latin typeface="Times New Roman" panose="02020603050405020304" pitchFamily="18" charset="0"/>
                  <a:cs typeface="Times New Roman" panose="02020603050405020304" pitchFamily="18" charset="0"/>
                </a:rPr>
                <a:t>Pôle soins</a:t>
              </a:r>
              <a:endParaRPr lang="fr-FR" altLang="fr-FR" sz="2200" dirty="0">
                <a:latin typeface="Times New Roman" panose="02020603050405020304" pitchFamily="18" charset="0"/>
                <a:cs typeface="Times New Roman" panose="02020603050405020304" pitchFamily="18" charset="0"/>
              </a:endParaRPr>
            </a:p>
          </p:txBody>
        </p:sp>
        <p:pic>
          <p:nvPicPr>
            <p:cNvPr id="9" name="Image 23" descr="Une image contenant texte&#10;&#10;Description générée automatiquement">
              <a:extLst>
                <a:ext uri="{FF2B5EF4-FFF2-40B4-BE49-F238E27FC236}">
                  <a16:creationId xmlns:a16="http://schemas.microsoft.com/office/drawing/2014/main" id="{2A6C339D-D30C-9B38-53C7-16FCB2CC9C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1614479" y="5810169"/>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5" name="Groupe 14">
            <a:extLst>
              <a:ext uri="{FF2B5EF4-FFF2-40B4-BE49-F238E27FC236}">
                <a16:creationId xmlns:a16="http://schemas.microsoft.com/office/drawing/2014/main" id="{1D540462-FD47-199E-5E09-225234B8BE75}"/>
              </a:ext>
            </a:extLst>
          </p:cNvPr>
          <p:cNvGrpSpPr/>
          <p:nvPr/>
        </p:nvGrpSpPr>
        <p:grpSpPr>
          <a:xfrm>
            <a:off x="1614479" y="6338640"/>
            <a:ext cx="3705933" cy="430887"/>
            <a:chOff x="415130" y="6852371"/>
            <a:chExt cx="3705933" cy="430887"/>
          </a:xfrm>
        </p:grpSpPr>
        <p:sp>
          <p:nvSpPr>
            <p:cNvPr id="17" name="ZoneTexte 16">
              <a:extLst>
                <a:ext uri="{FF2B5EF4-FFF2-40B4-BE49-F238E27FC236}">
                  <a16:creationId xmlns:a16="http://schemas.microsoft.com/office/drawing/2014/main" id="{2527E24D-98E9-1AE2-46F1-8CC315990CD7}"/>
                </a:ext>
              </a:extLst>
            </p:cNvPr>
            <p:cNvSpPr txBox="1">
              <a:spLocks noChangeArrowheads="1"/>
            </p:cNvSpPr>
            <p:nvPr/>
          </p:nvSpPr>
          <p:spPr bwMode="auto">
            <a:xfrm>
              <a:off x="835818" y="6852371"/>
              <a:ext cx="3285245"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defRPr>
              </a:lvl9pPr>
            </a:lstStyle>
            <a:p>
              <a:pPr algn="just" eaLnBrk="1" hangingPunct="1">
                <a:spcAft>
                  <a:spcPct val="0"/>
                </a:spcAft>
              </a:pPr>
              <a:r>
                <a:rPr lang="fr-FR" altLang="fr-FR" sz="2200" b="1" dirty="0">
                  <a:solidFill>
                    <a:schemeClr val="tx1"/>
                  </a:solidFill>
                  <a:latin typeface="Times New Roman" panose="02020603050405020304" pitchFamily="18" charset="0"/>
                  <a:cs typeface="Times New Roman" panose="02020603050405020304" pitchFamily="18" charset="0"/>
                </a:rPr>
                <a:t>Pôle de rééducation</a:t>
              </a:r>
            </a:p>
          </p:txBody>
        </p:sp>
        <p:pic>
          <p:nvPicPr>
            <p:cNvPr id="18" name="Image 17" descr="Une image contenant texte&#10;&#10;Description générée automatiquement">
              <a:extLst>
                <a:ext uri="{FF2B5EF4-FFF2-40B4-BE49-F238E27FC236}">
                  <a16:creationId xmlns:a16="http://schemas.microsoft.com/office/drawing/2014/main" id="{0E814715-2EE5-27D2-ED0F-D6AB819D89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63" r="16531"/>
            <a:stretch>
              <a:fillRect/>
            </a:stretch>
          </p:blipFill>
          <p:spPr bwMode="auto">
            <a:xfrm>
              <a:off x="415130" y="6852371"/>
              <a:ext cx="420688"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04222609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descr="Une image contenant herbe, arbre, plein air, Photographie aérienne&#10;&#10;Description générée automatiquement">
            <a:extLst>
              <a:ext uri="{FF2B5EF4-FFF2-40B4-BE49-F238E27FC236}">
                <a16:creationId xmlns:a16="http://schemas.microsoft.com/office/drawing/2014/main" id="{6A438371-E339-332B-0B9F-EABFBC5277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4" name="ZoneTexte 3">
            <a:extLst>
              <a:ext uri="{FF2B5EF4-FFF2-40B4-BE49-F238E27FC236}">
                <a16:creationId xmlns:a16="http://schemas.microsoft.com/office/drawing/2014/main" id="{2968F1CB-4639-4158-B823-B82DFDE788AE}"/>
              </a:ext>
            </a:extLst>
          </p:cNvPr>
          <p:cNvSpPr txBox="1"/>
          <p:nvPr/>
        </p:nvSpPr>
        <p:spPr>
          <a:xfrm>
            <a:off x="2298557" y="6679433"/>
            <a:ext cx="5483509" cy="681804"/>
          </a:xfrm>
          <a:prstGeom prst="rect">
            <a:avLst/>
          </a:prstGeom>
          <a:solidFill>
            <a:srgbClr val="FFFFFF">
              <a:alpha val="81176"/>
            </a:srgbClr>
          </a:solidFill>
          <a:ln w="12700" cap="flat">
            <a:solidFill>
              <a:srgbClr val="172C51"/>
            </a:solidFill>
          </a:ln>
        </p:spPr>
        <p:txBody>
          <a:bodyPr wrap="square" lIns="90004" tIns="44997" rIns="90004" bIns="44997" compatLnSpc="0">
            <a:spAutoFit/>
          </a:bodyPr>
          <a:lstStyle/>
          <a:p>
            <a:pPr algn="ctr" eaLnBrk="1" fontAlgn="auto">
              <a:spcBef>
                <a:spcPts val="0"/>
              </a:spcBef>
              <a:spcAft>
                <a:spcPts val="0"/>
              </a:spcAft>
              <a:defRPr sz="1800" b="0" i="0" u="none" strike="noStrike" kern="0" cap="none" spc="0" baseline="0">
                <a:solidFill>
                  <a:srgbClr val="000000"/>
                </a:solidFill>
                <a:uFillTx/>
              </a:defRPr>
            </a:pPr>
            <a:r>
              <a:rPr lang="fr-FR" sz="2000" kern="0" dirty="0">
                <a:latin typeface="Times New Roman" pitchFamily="18"/>
                <a:ea typeface="Microsoft YaHei" pitchFamily="2"/>
                <a:cs typeface="Arial" pitchFamily="2"/>
              </a:rPr>
              <a:t>Au total, </a:t>
            </a:r>
            <a:r>
              <a:rPr lang="fr-FR" sz="2000" b="1" kern="0" dirty="0">
                <a:latin typeface="Times New Roman" pitchFamily="18"/>
                <a:ea typeface="Microsoft YaHei" pitchFamily="2"/>
                <a:cs typeface="Arial" pitchFamily="2"/>
              </a:rPr>
              <a:t>58 enclos et volières sur 4 sites</a:t>
            </a:r>
            <a:r>
              <a:rPr lang="fr-FR" sz="2000" kern="0" dirty="0">
                <a:latin typeface="Times New Roman" pitchFamily="18"/>
                <a:ea typeface="Microsoft YaHei" pitchFamily="2"/>
                <a:cs typeface="Arial" pitchFamily="2"/>
              </a:rPr>
              <a:t>, soit plus de </a:t>
            </a:r>
            <a:r>
              <a:rPr lang="fr-FR" sz="2000" b="1" kern="0" dirty="0">
                <a:latin typeface="Times New Roman" pitchFamily="18"/>
                <a:ea typeface="Microsoft YaHei" pitchFamily="2"/>
                <a:cs typeface="Arial" pitchFamily="2"/>
              </a:rPr>
              <a:t>7 000 m² de structures de rééducation</a:t>
            </a:r>
            <a:r>
              <a:rPr lang="fr-FR" sz="2000" kern="0" dirty="0">
                <a:latin typeface="Times New Roman" pitchFamily="18"/>
                <a:ea typeface="Microsoft YaHei" pitchFamily="2"/>
                <a:cs typeface="Arial" pitchFamily="2"/>
              </a:rPr>
              <a:t>.</a:t>
            </a:r>
            <a:endParaRPr lang="fr-FR" sz="2000" kern="0" dirty="0">
              <a:latin typeface="Arial" pitchFamily="18"/>
              <a:ea typeface="Microsoft YaHei" pitchFamily="2"/>
              <a:cs typeface="Arial" pitchFamily="2"/>
            </a:endParaRPr>
          </a:p>
        </p:txBody>
      </p:sp>
      <p:sp>
        <p:nvSpPr>
          <p:cNvPr id="3" name="ZoneTexte 2">
            <a:extLst>
              <a:ext uri="{FF2B5EF4-FFF2-40B4-BE49-F238E27FC236}">
                <a16:creationId xmlns:a16="http://schemas.microsoft.com/office/drawing/2014/main" id="{52533541-2C99-43DB-A977-B9132E681700}"/>
              </a:ext>
            </a:extLst>
          </p:cNvPr>
          <p:cNvSpPr txBox="1"/>
          <p:nvPr/>
        </p:nvSpPr>
        <p:spPr>
          <a:xfrm>
            <a:off x="2298557" y="198438"/>
            <a:ext cx="5483509" cy="740988"/>
          </a:xfrm>
          <a:prstGeom prst="rect">
            <a:avLst/>
          </a:prstGeom>
          <a:solidFill>
            <a:srgbClr val="FFFFFF">
              <a:alpha val="81176"/>
            </a:srgbClr>
          </a:solidFill>
          <a:ln w="12700" cap="flat">
            <a:solidFill>
              <a:schemeClr val="tx1"/>
            </a:solid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4000" kern="0" dirty="0">
                <a:latin typeface="Times New Roman" panose="02020603050405020304" pitchFamily="18" charset="0"/>
                <a:ea typeface="Microsoft YaHei" pitchFamily="2"/>
                <a:cs typeface="Times New Roman" panose="02020603050405020304" pitchFamily="18" charset="0"/>
              </a:rPr>
              <a:t>Notre pôle de rééducation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barrière, Grillage, Treillage&#10;&#10;Description générée automatiquement">
            <a:extLst>
              <a:ext uri="{FF2B5EF4-FFF2-40B4-BE49-F238E27FC236}">
                <a16:creationId xmlns:a16="http://schemas.microsoft.com/office/drawing/2014/main" id="{5C7CBF30-6B08-2372-A2E3-D268C84EBF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 y="-1"/>
            <a:ext cx="10079567" cy="7559675"/>
          </a:xfrm>
          <a:prstGeom prst="rect">
            <a:avLst/>
          </a:prstGeom>
        </p:spPr>
      </p:pic>
      <p:sp>
        <p:nvSpPr>
          <p:cNvPr id="2" name="ZoneTexte 1">
            <a:extLst>
              <a:ext uri="{FF2B5EF4-FFF2-40B4-BE49-F238E27FC236}">
                <a16:creationId xmlns:a16="http://schemas.microsoft.com/office/drawing/2014/main" id="{47D57B44-D3A1-9EDA-2A6D-2BF1E2275C41}"/>
              </a:ext>
            </a:extLst>
          </p:cNvPr>
          <p:cNvSpPr txBox="1"/>
          <p:nvPr/>
        </p:nvSpPr>
        <p:spPr>
          <a:xfrm>
            <a:off x="1545998" y="6721159"/>
            <a:ext cx="6988627" cy="707886"/>
          </a:xfrm>
          <a:prstGeom prst="rect">
            <a:avLst/>
          </a:prstGeom>
          <a:solidFill>
            <a:srgbClr val="FFFFFF">
              <a:alpha val="81176"/>
            </a:srgbClr>
          </a:solidFill>
          <a:ln>
            <a:solidFill>
              <a:srgbClr val="172C5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Des volières de soins pour désaturer les locaux et mieux installer les pensionnaires tout en réalisant un suivi de qualité.</a:t>
            </a:r>
          </a:p>
        </p:txBody>
      </p:sp>
    </p:spTree>
    <p:extLst>
      <p:ext uri="{BB962C8B-B14F-4D97-AF65-F5344CB8AC3E}">
        <p14:creationId xmlns:p14="http://schemas.microsoft.com/office/powerpoint/2010/main" val="385886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plante, barrière, Grillage&#10;&#10;Description générée automatiquement">
            <a:extLst>
              <a:ext uri="{FF2B5EF4-FFF2-40B4-BE49-F238E27FC236}">
                <a16:creationId xmlns:a16="http://schemas.microsoft.com/office/drawing/2014/main" id="{4DD0D979-1800-0D1D-E7DC-408E04285C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2" name="ZoneTexte 1">
            <a:extLst>
              <a:ext uri="{FF2B5EF4-FFF2-40B4-BE49-F238E27FC236}">
                <a16:creationId xmlns:a16="http://schemas.microsoft.com/office/drawing/2014/main" id="{6860B83B-B6B4-7E11-B1EE-2E0F54392BF9}"/>
              </a:ext>
            </a:extLst>
          </p:cNvPr>
          <p:cNvSpPr txBox="1"/>
          <p:nvPr/>
        </p:nvSpPr>
        <p:spPr>
          <a:xfrm>
            <a:off x="1940757" y="6105608"/>
            <a:ext cx="6199109" cy="1323439"/>
          </a:xfrm>
          <a:prstGeom prst="rect">
            <a:avLst/>
          </a:prstGeom>
          <a:solidFill>
            <a:srgbClr val="FFFFFF">
              <a:alpha val="81176"/>
            </a:srgbClr>
          </a:solidFill>
          <a:ln>
            <a:solidFill>
              <a:srgbClr val="172C51"/>
            </a:solidFill>
          </a:ln>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Ce cygne tuberculé nécessite des soins quotidiens. Il est installé dans une volière de soins avec un petit bassin afin d’améliorer ses conditions de « captivité », limiter son stress et réduire son temps de convalescence. </a:t>
            </a:r>
          </a:p>
        </p:txBody>
      </p:sp>
    </p:spTree>
    <p:extLst>
      <p:ext uri="{BB962C8B-B14F-4D97-AF65-F5344CB8AC3E}">
        <p14:creationId xmlns:p14="http://schemas.microsoft.com/office/powerpoint/2010/main" val="203765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EBCBA93-FCFD-B0D3-1D1D-E252B5D3E802}"/>
              </a:ext>
            </a:extLst>
          </p:cNvPr>
          <p:cNvSpPr/>
          <p:nvPr/>
        </p:nvSpPr>
        <p:spPr>
          <a:xfrm>
            <a:off x="1911315" y="6534743"/>
            <a:ext cx="6219930" cy="1024932"/>
          </a:xfrm>
          <a:prstGeom prst="rect">
            <a:avLst/>
          </a:prstGeom>
          <a:solidFill>
            <a:schemeClr val="bg1"/>
          </a:solidFill>
          <a:ln>
            <a:solidFill>
              <a:srgbClr val="FFFFFF">
                <a:alpha val="41176"/>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7" name="Image 6" descr="Une image contenant herbe, plein air, eau, plante&#10;&#10;Description générée automatiquement">
            <a:extLst>
              <a:ext uri="{FF2B5EF4-FFF2-40B4-BE49-F238E27FC236}">
                <a16:creationId xmlns:a16="http://schemas.microsoft.com/office/drawing/2014/main" id="{E6BD3A6E-11EC-E365-A502-D9194A0C94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9629"/>
            <a:ext cx="10080625" cy="6720417"/>
          </a:xfrm>
          <a:prstGeom prst="rect">
            <a:avLst/>
          </a:prstGeom>
        </p:spPr>
      </p:pic>
      <p:sp>
        <p:nvSpPr>
          <p:cNvPr id="2" name="ZoneTexte 1">
            <a:extLst>
              <a:ext uri="{FF2B5EF4-FFF2-40B4-BE49-F238E27FC236}">
                <a16:creationId xmlns:a16="http://schemas.microsoft.com/office/drawing/2014/main" id="{8A3F323A-C2DC-F7E5-976E-7196248700F2}"/>
              </a:ext>
            </a:extLst>
          </p:cNvPr>
          <p:cNvSpPr txBox="1"/>
          <p:nvPr/>
        </p:nvSpPr>
        <p:spPr>
          <a:xfrm>
            <a:off x="2029611" y="6339323"/>
            <a:ext cx="6021402" cy="707886"/>
          </a:xfrm>
          <a:prstGeom prst="rect">
            <a:avLst/>
          </a:prstGeom>
          <a:solidFill>
            <a:srgbClr val="FFFFFF">
              <a:alpha val="81176"/>
            </a:srgbClr>
          </a:solidFill>
          <a:ln>
            <a:solidFill>
              <a:srgbClr val="172C5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Il sera ensuite rééduqué dans une volière équipée d’un bassin plus grand avant de pouvoir être relâché.</a:t>
            </a:r>
          </a:p>
        </p:txBody>
      </p:sp>
    </p:spTree>
    <p:extLst>
      <p:ext uri="{BB962C8B-B14F-4D97-AF65-F5344CB8AC3E}">
        <p14:creationId xmlns:p14="http://schemas.microsoft.com/office/powerpoint/2010/main" val="898040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herbe, extérieur, bâtiment, voûte&#10;&#10;Description générée automatiquement">
            <a:extLst>
              <a:ext uri="{FF2B5EF4-FFF2-40B4-BE49-F238E27FC236}">
                <a16:creationId xmlns:a16="http://schemas.microsoft.com/office/drawing/2014/main" id="{20633133-8CB0-477D-9E82-078A1BFBAD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44661"/>
            <a:ext cx="10080625" cy="5670352"/>
          </a:xfrm>
          <a:prstGeom prst="rect">
            <a:avLst/>
          </a:prstGeom>
        </p:spPr>
      </p:pic>
      <p:sp>
        <p:nvSpPr>
          <p:cNvPr id="2" name="ZoneTexte 1">
            <a:extLst>
              <a:ext uri="{FF2B5EF4-FFF2-40B4-BE49-F238E27FC236}">
                <a16:creationId xmlns:a16="http://schemas.microsoft.com/office/drawing/2014/main" id="{D4B5C152-F5E4-B895-BA08-70A7B10770A2}"/>
              </a:ext>
            </a:extLst>
          </p:cNvPr>
          <p:cNvSpPr txBox="1"/>
          <p:nvPr/>
        </p:nvSpPr>
        <p:spPr>
          <a:xfrm>
            <a:off x="352756" y="6704785"/>
            <a:ext cx="9375112" cy="707886"/>
          </a:xfrm>
          <a:prstGeom prst="rect">
            <a:avLst/>
          </a:prstGeom>
          <a:noFill/>
          <a:ln w="12700">
            <a:solidFill>
              <a:schemeClr val="tx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D’autres volières existent pour la rééducation au vol des oiseaux. D’une longueur de 100 mètres, celle-ci permet une rééducation plus rapide de nos pensionnaires.</a:t>
            </a:r>
          </a:p>
        </p:txBody>
      </p:sp>
    </p:spTree>
    <p:extLst>
      <p:ext uri="{BB962C8B-B14F-4D97-AF65-F5344CB8AC3E}">
        <p14:creationId xmlns:p14="http://schemas.microsoft.com/office/powerpoint/2010/main" val="2437688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herbe, plante, ciel&#10;&#10;Description générée automatiquement">
            <a:extLst>
              <a:ext uri="{FF2B5EF4-FFF2-40B4-BE49-F238E27FC236}">
                <a16:creationId xmlns:a16="http://schemas.microsoft.com/office/drawing/2014/main" id="{1E75DB30-90CD-96D2-3646-4FFF8CDB58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2" name="ZoneTexte 1">
            <a:extLst>
              <a:ext uri="{FF2B5EF4-FFF2-40B4-BE49-F238E27FC236}">
                <a16:creationId xmlns:a16="http://schemas.microsoft.com/office/drawing/2014/main" id="{B28F5676-4546-C282-1878-8B4AAC43825A}"/>
              </a:ext>
            </a:extLst>
          </p:cNvPr>
          <p:cNvSpPr txBox="1"/>
          <p:nvPr/>
        </p:nvSpPr>
        <p:spPr>
          <a:xfrm>
            <a:off x="2229817" y="6376913"/>
            <a:ext cx="5738526" cy="1015663"/>
          </a:xfrm>
          <a:prstGeom prst="rect">
            <a:avLst/>
          </a:prstGeom>
          <a:solidFill>
            <a:srgbClr val="FFFFFF">
              <a:alpha val="81176"/>
            </a:srgbClr>
          </a:solidFill>
          <a:ln>
            <a:solidFill>
              <a:schemeClr val="tx1"/>
            </a:solidFill>
          </a:ln>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Nous sommes aussi équipés d’autres modèles de boxes de rééducation de 12m² chacun, utilisés pour la rééducation des petits et moyens mammifères. </a:t>
            </a:r>
          </a:p>
        </p:txBody>
      </p:sp>
    </p:spTree>
    <p:extLst>
      <p:ext uri="{BB962C8B-B14F-4D97-AF65-F5344CB8AC3E}">
        <p14:creationId xmlns:p14="http://schemas.microsoft.com/office/powerpoint/2010/main" val="2383537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herbe, bâtiment, sol&#10;&#10;Description générée automatiquement">
            <a:extLst>
              <a:ext uri="{FF2B5EF4-FFF2-40B4-BE49-F238E27FC236}">
                <a16:creationId xmlns:a16="http://schemas.microsoft.com/office/drawing/2014/main" id="{A70AA9D9-DAC8-36BE-5CE9-76179B663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2" name="ZoneTexte 1">
            <a:extLst>
              <a:ext uri="{FF2B5EF4-FFF2-40B4-BE49-F238E27FC236}">
                <a16:creationId xmlns:a16="http://schemas.microsoft.com/office/drawing/2014/main" id="{1EB9FBE6-9CEA-C724-3D9C-40F99391D0DA}"/>
              </a:ext>
            </a:extLst>
          </p:cNvPr>
          <p:cNvSpPr txBox="1"/>
          <p:nvPr/>
        </p:nvSpPr>
        <p:spPr>
          <a:xfrm>
            <a:off x="2613634" y="6081358"/>
            <a:ext cx="4853355" cy="1323439"/>
          </a:xfrm>
          <a:prstGeom prst="rect">
            <a:avLst/>
          </a:prstGeom>
          <a:solidFill>
            <a:srgbClr val="FFFFFF">
              <a:alpha val="81176"/>
            </a:srgbClr>
          </a:solidFill>
          <a:ln>
            <a:solidFill>
              <a:srgbClr val="172C51"/>
            </a:solidFill>
          </a:ln>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Box en préparation pour y accueillir des faons, équipé de lampes à infrarouge pour leur procurer un point chaud dans leur espace de convalescence. </a:t>
            </a:r>
          </a:p>
        </p:txBody>
      </p:sp>
      <p:pic>
        <p:nvPicPr>
          <p:cNvPr id="5" name="Image 4" descr="Une image contenant plein air, sol, chevreuil, personne&#10;&#10;Description générée automatiquement">
            <a:extLst>
              <a:ext uri="{FF2B5EF4-FFF2-40B4-BE49-F238E27FC236}">
                <a16:creationId xmlns:a16="http://schemas.microsoft.com/office/drawing/2014/main" id="{B85E5F13-216B-E8AA-2397-3252D63130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860" y="36226"/>
            <a:ext cx="3847989" cy="2885991"/>
          </a:xfrm>
          <a:prstGeom prst="rect">
            <a:avLst/>
          </a:prstGeom>
          <a:ln>
            <a:noFill/>
          </a:ln>
          <a:effectLst>
            <a:softEdge rad="112500"/>
          </a:effectLst>
        </p:spPr>
      </p:pic>
    </p:spTree>
    <p:extLst>
      <p:ext uri="{BB962C8B-B14F-4D97-AF65-F5344CB8AC3E}">
        <p14:creationId xmlns:p14="http://schemas.microsoft.com/office/powerpoint/2010/main" val="113167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herbe, serre, plante&#10;&#10;Description générée automatiquement">
            <a:extLst>
              <a:ext uri="{FF2B5EF4-FFF2-40B4-BE49-F238E27FC236}">
                <a16:creationId xmlns:a16="http://schemas.microsoft.com/office/drawing/2014/main" id="{01596A25-E773-62CD-4F53-99619231F4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9" y="0"/>
            <a:ext cx="10073267" cy="7559675"/>
          </a:xfrm>
          <a:prstGeom prst="rect">
            <a:avLst/>
          </a:prstGeom>
        </p:spPr>
      </p:pic>
      <p:sp>
        <p:nvSpPr>
          <p:cNvPr id="2" name="ZoneTexte 1">
            <a:extLst>
              <a:ext uri="{FF2B5EF4-FFF2-40B4-BE49-F238E27FC236}">
                <a16:creationId xmlns:a16="http://schemas.microsoft.com/office/drawing/2014/main" id="{5C296E0B-4BDB-7382-B9FE-1E729B0C0EB3}"/>
              </a:ext>
            </a:extLst>
          </p:cNvPr>
          <p:cNvSpPr txBox="1"/>
          <p:nvPr/>
        </p:nvSpPr>
        <p:spPr>
          <a:xfrm>
            <a:off x="3737986" y="6662055"/>
            <a:ext cx="3336053" cy="707886"/>
          </a:xfrm>
          <a:prstGeom prst="rect">
            <a:avLst/>
          </a:prstGeom>
          <a:solidFill>
            <a:srgbClr val="FFFFFF">
              <a:alpha val="81176"/>
            </a:srgbClr>
          </a:solidFill>
          <a:ln>
            <a:solidFill>
              <a:srgbClr val="172C51"/>
            </a:solidFill>
          </a:ln>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Un jeune blaireau et un jeune renard en rééducation.</a:t>
            </a:r>
          </a:p>
        </p:txBody>
      </p:sp>
    </p:spTree>
    <p:extLst>
      <p:ext uri="{BB962C8B-B14F-4D97-AF65-F5344CB8AC3E}">
        <p14:creationId xmlns:p14="http://schemas.microsoft.com/office/powerpoint/2010/main" val="398795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ignonnerie_2">
            <a:hlinkClick r:id="" action="ppaction://media"/>
            <a:extLst>
              <a:ext uri="{FF2B5EF4-FFF2-40B4-BE49-F238E27FC236}">
                <a16:creationId xmlns:a16="http://schemas.microsoft.com/office/drawing/2014/main" id="{A264A401-F16D-B72C-F20B-28988FA9A5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944562"/>
            <a:ext cx="10080625" cy="5670550"/>
          </a:xfrm>
          <a:prstGeom prst="rect">
            <a:avLst/>
          </a:prstGeom>
        </p:spPr>
      </p:pic>
      <p:sp>
        <p:nvSpPr>
          <p:cNvPr id="4" name="ZoneTexte 3">
            <a:extLst>
              <a:ext uri="{FF2B5EF4-FFF2-40B4-BE49-F238E27FC236}">
                <a16:creationId xmlns:a16="http://schemas.microsoft.com/office/drawing/2014/main" id="{BBB7B39E-D37A-A0FE-0D13-180CC2483EBC}"/>
              </a:ext>
            </a:extLst>
          </p:cNvPr>
          <p:cNvSpPr txBox="1"/>
          <p:nvPr/>
        </p:nvSpPr>
        <p:spPr>
          <a:xfrm>
            <a:off x="7656845" y="301450"/>
            <a:ext cx="2140298" cy="369332"/>
          </a:xfrm>
          <a:prstGeom prst="rect">
            <a:avLst/>
          </a:prstGeom>
          <a:noFill/>
        </p:spPr>
        <p:txBody>
          <a:bodyPr wrap="square" rtlCol="0">
            <a:spAutoFit/>
          </a:bodyPr>
          <a:lstStyle/>
          <a:p>
            <a:r>
              <a:rPr lang="fr-FR" b="1" dirty="0">
                <a:solidFill>
                  <a:srgbClr val="FF0000"/>
                </a:solidFill>
              </a:rPr>
              <a:t>VIDEO A VISIONNER</a:t>
            </a:r>
          </a:p>
        </p:txBody>
      </p:sp>
    </p:spTree>
    <p:extLst>
      <p:ext uri="{BB962C8B-B14F-4D97-AF65-F5344CB8AC3E}">
        <p14:creationId xmlns:p14="http://schemas.microsoft.com/office/powerpoint/2010/main" val="327431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herbe, plante, luxuriant, haut-plateau&#10;&#10;Description générée automatiquement">
            <a:extLst>
              <a:ext uri="{FF2B5EF4-FFF2-40B4-BE49-F238E27FC236}">
                <a16:creationId xmlns:a16="http://schemas.microsoft.com/office/drawing/2014/main" id="{B512D45E-866C-4A0A-9B03-C4B86FF589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4" name="ZoneTexte 3">
            <a:extLst>
              <a:ext uri="{FF2B5EF4-FFF2-40B4-BE49-F238E27FC236}">
                <a16:creationId xmlns:a16="http://schemas.microsoft.com/office/drawing/2014/main" id="{526FEEBF-13AE-486B-99CA-08F9471CE490}"/>
              </a:ext>
            </a:extLst>
          </p:cNvPr>
          <p:cNvSpPr txBox="1"/>
          <p:nvPr/>
        </p:nvSpPr>
        <p:spPr>
          <a:xfrm>
            <a:off x="2800351" y="6859511"/>
            <a:ext cx="4651404" cy="463050"/>
          </a:xfrm>
          <a:prstGeom prst="rect">
            <a:avLst/>
          </a:prstGeom>
          <a:solidFill>
            <a:srgbClr val="FFFFFF">
              <a:alpha val="81176"/>
            </a:srgbClr>
          </a:solidFill>
          <a:ln cap="flat">
            <a:solidFill>
              <a:srgbClr val="172C51"/>
            </a:solid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2500" kern="0" dirty="0">
                <a:latin typeface="Times New Roman" panose="02020603050405020304" pitchFamily="18" charset="0"/>
                <a:ea typeface="Microsoft YaHei" pitchFamily="2"/>
                <a:cs typeface="Times New Roman" panose="02020603050405020304" pitchFamily="18" charset="0"/>
              </a:rPr>
              <a:t>Les enclos des grands mammifères</a:t>
            </a:r>
          </a:p>
        </p:txBody>
      </p:sp>
      <p:cxnSp>
        <p:nvCxnSpPr>
          <p:cNvPr id="6" name="Connecteur droit 5">
            <a:extLst>
              <a:ext uri="{FF2B5EF4-FFF2-40B4-BE49-F238E27FC236}">
                <a16:creationId xmlns:a16="http://schemas.microsoft.com/office/drawing/2014/main" id="{3A324503-3CAD-4624-B68B-3A79C4544496}"/>
              </a:ext>
            </a:extLst>
          </p:cNvPr>
          <p:cNvCxnSpPr>
            <a:cxnSpLocks/>
          </p:cNvCxnSpPr>
          <p:nvPr/>
        </p:nvCxnSpPr>
        <p:spPr>
          <a:xfrm flipV="1">
            <a:off x="475989" y="5624186"/>
            <a:ext cx="8192022" cy="125261"/>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9" name="Connecteur droit 8">
            <a:extLst>
              <a:ext uri="{FF2B5EF4-FFF2-40B4-BE49-F238E27FC236}">
                <a16:creationId xmlns:a16="http://schemas.microsoft.com/office/drawing/2014/main" id="{F1021AE4-9D5C-4D75-9E25-54AF50804567}"/>
              </a:ext>
            </a:extLst>
          </p:cNvPr>
          <p:cNvCxnSpPr>
            <a:cxnSpLocks/>
          </p:cNvCxnSpPr>
          <p:nvPr/>
        </p:nvCxnSpPr>
        <p:spPr>
          <a:xfrm flipV="1">
            <a:off x="8668011" y="4324350"/>
            <a:ext cx="485514" cy="1299836"/>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12" name="Connecteur droit 11">
            <a:extLst>
              <a:ext uri="{FF2B5EF4-FFF2-40B4-BE49-F238E27FC236}">
                <a16:creationId xmlns:a16="http://schemas.microsoft.com/office/drawing/2014/main" id="{F7DD1D29-ACDA-4C80-BF5E-E564BB4EC530}"/>
              </a:ext>
            </a:extLst>
          </p:cNvPr>
          <p:cNvCxnSpPr>
            <a:cxnSpLocks/>
          </p:cNvCxnSpPr>
          <p:nvPr/>
        </p:nvCxnSpPr>
        <p:spPr>
          <a:xfrm flipH="1" flipV="1">
            <a:off x="6343650" y="3086100"/>
            <a:ext cx="2809875" cy="1238250"/>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15" name="Connecteur droit 14">
            <a:extLst>
              <a:ext uri="{FF2B5EF4-FFF2-40B4-BE49-F238E27FC236}">
                <a16:creationId xmlns:a16="http://schemas.microsoft.com/office/drawing/2014/main" id="{40A556F3-8BB8-4C50-B873-302DE6D94F17}"/>
              </a:ext>
            </a:extLst>
          </p:cNvPr>
          <p:cNvCxnSpPr>
            <a:cxnSpLocks/>
          </p:cNvCxnSpPr>
          <p:nvPr/>
        </p:nvCxnSpPr>
        <p:spPr>
          <a:xfrm flipH="1" flipV="1">
            <a:off x="800100" y="2857500"/>
            <a:ext cx="5543550" cy="228600"/>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18" name="Connecteur droit 17">
            <a:extLst>
              <a:ext uri="{FF2B5EF4-FFF2-40B4-BE49-F238E27FC236}">
                <a16:creationId xmlns:a16="http://schemas.microsoft.com/office/drawing/2014/main" id="{BA50246C-04C6-48E3-9DDD-14504A94899F}"/>
              </a:ext>
            </a:extLst>
          </p:cNvPr>
          <p:cNvCxnSpPr>
            <a:cxnSpLocks/>
          </p:cNvCxnSpPr>
          <p:nvPr/>
        </p:nvCxnSpPr>
        <p:spPr>
          <a:xfrm flipH="1">
            <a:off x="475989" y="2857500"/>
            <a:ext cx="324111" cy="2891947"/>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20" name="Connecteur droit 19">
            <a:extLst>
              <a:ext uri="{FF2B5EF4-FFF2-40B4-BE49-F238E27FC236}">
                <a16:creationId xmlns:a16="http://schemas.microsoft.com/office/drawing/2014/main" id="{043622BD-3149-49D0-A12E-30BA16C5A064}"/>
              </a:ext>
            </a:extLst>
          </p:cNvPr>
          <p:cNvCxnSpPr>
            <a:cxnSpLocks/>
          </p:cNvCxnSpPr>
          <p:nvPr/>
        </p:nvCxnSpPr>
        <p:spPr>
          <a:xfrm>
            <a:off x="2409825" y="3779837"/>
            <a:ext cx="390526" cy="1969610"/>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22" name="Connecteur droit 21">
            <a:extLst>
              <a:ext uri="{FF2B5EF4-FFF2-40B4-BE49-F238E27FC236}">
                <a16:creationId xmlns:a16="http://schemas.microsoft.com/office/drawing/2014/main" id="{2B4C5F58-C21B-402C-9432-172C46EA3034}"/>
              </a:ext>
            </a:extLst>
          </p:cNvPr>
          <p:cNvCxnSpPr>
            <a:cxnSpLocks/>
          </p:cNvCxnSpPr>
          <p:nvPr/>
        </p:nvCxnSpPr>
        <p:spPr>
          <a:xfrm>
            <a:off x="731837" y="3705225"/>
            <a:ext cx="1677988" cy="74612"/>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cxnSp>
        <p:nvCxnSpPr>
          <p:cNvPr id="24" name="Connecteur droit 23">
            <a:extLst>
              <a:ext uri="{FF2B5EF4-FFF2-40B4-BE49-F238E27FC236}">
                <a16:creationId xmlns:a16="http://schemas.microsoft.com/office/drawing/2014/main" id="{8EA8D97E-3D80-4172-A14E-01A88BA586A5}"/>
              </a:ext>
            </a:extLst>
          </p:cNvPr>
          <p:cNvCxnSpPr>
            <a:cxnSpLocks/>
          </p:cNvCxnSpPr>
          <p:nvPr/>
        </p:nvCxnSpPr>
        <p:spPr>
          <a:xfrm>
            <a:off x="599944" y="4674230"/>
            <a:ext cx="1967044" cy="0"/>
          </a:xfrm>
          <a:prstGeom prst="line">
            <a:avLst/>
          </a:prstGeom>
          <a:ln w="38100">
            <a:solidFill>
              <a:srgbClr val="971F2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2459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descr="Une image contenant arbre, extérieur, herbe, plante&#10;&#10;Description générée automatiquement">
            <a:extLst>
              <a:ext uri="{FF2B5EF4-FFF2-40B4-BE49-F238E27FC236}">
                <a16:creationId xmlns:a16="http://schemas.microsoft.com/office/drawing/2014/main" id="{A5BCED19-2211-4040-BA75-2C8EDA898B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873660"/>
            <a:ext cx="10080625" cy="5670352"/>
          </a:xfrm>
          <a:prstGeom prst="rect">
            <a:avLst/>
          </a:prstGeom>
        </p:spPr>
      </p:pic>
      <p:sp>
        <p:nvSpPr>
          <p:cNvPr id="2" name="ZoneTexte 1">
            <a:extLst>
              <a:ext uri="{FF2B5EF4-FFF2-40B4-BE49-F238E27FC236}">
                <a16:creationId xmlns:a16="http://schemas.microsoft.com/office/drawing/2014/main" id="{23B1AD02-32E6-E0AF-EA10-64D82C618D4A}"/>
              </a:ext>
            </a:extLst>
          </p:cNvPr>
          <p:cNvSpPr txBox="1"/>
          <p:nvPr/>
        </p:nvSpPr>
        <p:spPr>
          <a:xfrm>
            <a:off x="2562330" y="6544012"/>
            <a:ext cx="5139732" cy="1015663"/>
          </a:xfrm>
          <a:prstGeom prst="rect">
            <a:avLst/>
          </a:prstGeom>
          <a:noFill/>
          <a:ln w="12700">
            <a:solidFill>
              <a:schemeClr val="tx1"/>
            </a:solidFill>
          </a:ln>
        </p:spPr>
        <p:txBody>
          <a:bodyPr wrap="square" rtlCol="0">
            <a:spAutoFit/>
          </a:bodyPr>
          <a:lstStyle/>
          <a:p>
            <a:pPr algn="just"/>
            <a:r>
              <a:rPr lang="fr-FR" sz="2000" b="1" dirty="0">
                <a:latin typeface="Times New Roman" panose="02020603050405020304" pitchFamily="18" charset="0"/>
                <a:cs typeface="Times New Roman" panose="02020603050405020304" pitchFamily="18" charset="0"/>
              </a:rPr>
              <a:t>1 jeune cerf et 2 chevreuils en rééducation dans un enclos de 3000 m² conçu pour se rapprocher le plus possible du milieu naturel.</a:t>
            </a:r>
          </a:p>
        </p:txBody>
      </p:sp>
    </p:spTree>
    <p:extLst>
      <p:ext uri="{BB962C8B-B14F-4D97-AF65-F5344CB8AC3E}">
        <p14:creationId xmlns:p14="http://schemas.microsoft.com/office/powerpoint/2010/main" val="2681913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Une image contenant plein air, montagne, paysage, arbre&#10;&#10;Description générée automatiquement">
            <a:extLst>
              <a:ext uri="{FF2B5EF4-FFF2-40B4-BE49-F238E27FC236}">
                <a16:creationId xmlns:a16="http://schemas.microsoft.com/office/drawing/2014/main" id="{366A1D7D-6004-79AD-0B56-11A6A9412A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2" name="ZoneTexte 1">
            <a:extLst>
              <a:ext uri="{FF2B5EF4-FFF2-40B4-BE49-F238E27FC236}">
                <a16:creationId xmlns:a16="http://schemas.microsoft.com/office/drawing/2014/main" id="{067DE8DE-6972-B5F4-4F0D-780C1B9393CF}"/>
              </a:ext>
            </a:extLst>
          </p:cNvPr>
          <p:cNvSpPr txBox="1"/>
          <p:nvPr/>
        </p:nvSpPr>
        <p:spPr>
          <a:xfrm>
            <a:off x="1412325" y="389700"/>
            <a:ext cx="7255974" cy="681804"/>
          </a:xfrm>
          <a:prstGeom prst="rect">
            <a:avLst/>
          </a:prstGeom>
          <a:solidFill>
            <a:srgbClr val="FFFFFF">
              <a:alpha val="81176"/>
            </a:srgbClr>
          </a:solidFill>
          <a:ln cap="flat">
            <a:solidFill>
              <a:srgbClr val="172C51"/>
            </a:solid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4000" kern="0" dirty="0">
                <a:latin typeface="Times New Roman" panose="02020603050405020304" pitchFamily="18" charset="0"/>
                <a:ea typeface="Microsoft YaHei" pitchFamily="2"/>
                <a:cs typeface="Times New Roman" panose="02020603050405020304" pitchFamily="18" charset="0"/>
              </a:rPr>
              <a:t>Notre nouveau site dans la Drôme</a:t>
            </a:r>
          </a:p>
        </p:txBody>
      </p:sp>
      <p:sp>
        <p:nvSpPr>
          <p:cNvPr id="6" name="ZoneTexte 5">
            <a:extLst>
              <a:ext uri="{FF2B5EF4-FFF2-40B4-BE49-F238E27FC236}">
                <a16:creationId xmlns:a16="http://schemas.microsoft.com/office/drawing/2014/main" id="{DC9DB5AC-ABF9-FA5D-39D8-E0E27D2630DC}"/>
              </a:ext>
            </a:extLst>
          </p:cNvPr>
          <p:cNvSpPr txBox="1"/>
          <p:nvPr/>
        </p:nvSpPr>
        <p:spPr>
          <a:xfrm>
            <a:off x="1495544" y="6670492"/>
            <a:ext cx="7089536" cy="681804"/>
          </a:xfrm>
          <a:prstGeom prst="rect">
            <a:avLst/>
          </a:prstGeom>
          <a:solidFill>
            <a:srgbClr val="FFFFFF">
              <a:alpha val="80784"/>
            </a:srgbClr>
          </a:solidFill>
          <a:ln cap="flat">
            <a:solidFill>
              <a:srgbClr val="000000">
                <a:alpha val="30196"/>
              </a:srgbClr>
            </a:solidFill>
          </a:ln>
        </p:spPr>
        <p:txBody>
          <a:bodyPr wrap="square" lIns="90004" tIns="44997" rIns="90004" bIns="44997" compatLnSpc="0">
            <a:spAutoFit/>
          </a:bodyPr>
          <a:lstStyle/>
          <a:p>
            <a:pPr algn="just" eaLnBrk="1" fontAlgn="auto">
              <a:spcBef>
                <a:spcPts val="0"/>
              </a:spcBef>
              <a:spcAft>
                <a:spcPts val="0"/>
              </a:spcAft>
              <a:defRPr sz="1800" b="0" i="0" u="none" strike="noStrike" kern="0" cap="none" spc="0" baseline="0">
                <a:solidFill>
                  <a:srgbClr val="000000"/>
                </a:solidFill>
                <a:uFillTx/>
              </a:defRPr>
            </a:pPr>
            <a:r>
              <a:rPr lang="fr-FR" sz="2000" kern="0" dirty="0">
                <a:latin typeface="Times New Roman" pitchFamily="18"/>
                <a:ea typeface="Microsoft YaHei" pitchFamily="2"/>
                <a:cs typeface="Arial" pitchFamily="2"/>
              </a:rPr>
              <a:t>Au total, </a:t>
            </a:r>
            <a:r>
              <a:rPr lang="fr-FR" sz="2000" b="1" kern="0" dirty="0">
                <a:latin typeface="Times New Roman" pitchFamily="18"/>
                <a:ea typeface="Microsoft YaHei" pitchFamily="2"/>
                <a:cs typeface="Arial" pitchFamily="2"/>
              </a:rPr>
              <a:t>650m² de locaux </a:t>
            </a:r>
            <a:r>
              <a:rPr lang="fr-FR" sz="2000" kern="0" dirty="0">
                <a:latin typeface="Times New Roman" pitchFamily="18"/>
                <a:ea typeface="Microsoft YaHei" pitchFamily="2"/>
                <a:cs typeface="Arial" pitchFamily="2"/>
              </a:rPr>
              <a:t>dont 5 infirmeries et 1 salle de formation mais aussi </a:t>
            </a:r>
            <a:r>
              <a:rPr lang="fr-FR" sz="2000" b="1" kern="0" dirty="0">
                <a:latin typeface="Times New Roman" pitchFamily="18"/>
                <a:ea typeface="Microsoft YaHei" pitchFamily="2"/>
                <a:cs typeface="Arial" pitchFamily="2"/>
              </a:rPr>
              <a:t>140ha de nature exceptionnels et protégés.</a:t>
            </a:r>
            <a:endParaRPr lang="fr-FR" sz="2000" b="1" kern="0" dirty="0">
              <a:latin typeface="Arial" pitchFamily="18"/>
              <a:ea typeface="Microsoft YaHei" pitchFamily="2"/>
              <a:cs typeface="Arial" pitchFamily="2"/>
            </a:endParaRPr>
          </a:p>
        </p:txBody>
      </p:sp>
      <p:pic>
        <p:nvPicPr>
          <p:cNvPr id="8" name="Image 7" descr="Une image contenant carte&#10;&#10;Description générée automatiquement">
            <a:extLst>
              <a:ext uri="{FF2B5EF4-FFF2-40B4-BE49-F238E27FC236}">
                <a16:creationId xmlns:a16="http://schemas.microsoft.com/office/drawing/2014/main" id="{BECDD8F2-D2DF-8101-36B8-0D15913A42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3794" y="1735825"/>
            <a:ext cx="6976892" cy="4088024"/>
          </a:xfrm>
          <a:prstGeom prst="rect">
            <a:avLst/>
          </a:prstGeom>
        </p:spPr>
      </p:pic>
      <p:sp>
        <p:nvSpPr>
          <p:cNvPr id="9" name="ZoneTexte 8">
            <a:extLst>
              <a:ext uri="{FF2B5EF4-FFF2-40B4-BE49-F238E27FC236}">
                <a16:creationId xmlns:a16="http://schemas.microsoft.com/office/drawing/2014/main" id="{C4557F69-EAB0-B430-B5AC-266FBD265E54}"/>
              </a:ext>
            </a:extLst>
          </p:cNvPr>
          <p:cNvSpPr txBox="1"/>
          <p:nvPr/>
        </p:nvSpPr>
        <p:spPr>
          <a:xfrm>
            <a:off x="7023445" y="4065848"/>
            <a:ext cx="1427220" cy="369332"/>
          </a:xfrm>
          <a:prstGeom prst="rect">
            <a:avLst/>
          </a:prstGeom>
          <a:noFill/>
        </p:spPr>
        <p:txBody>
          <a:bodyPr wrap="square" rtlCol="0">
            <a:spAutoFit/>
          </a:bodyPr>
          <a:lstStyle/>
          <a:p>
            <a:r>
              <a:rPr lang="fr-FR" dirty="0">
                <a:solidFill>
                  <a:srgbClr val="971F22"/>
                </a:solidFill>
                <a:latin typeface="Segoe Print" panose="02000600000000000000" pitchFamily="2" charset="0"/>
              </a:rPr>
              <a:t>Chalancon</a:t>
            </a:r>
          </a:p>
        </p:txBody>
      </p:sp>
    </p:spTree>
    <p:extLst>
      <p:ext uri="{BB962C8B-B14F-4D97-AF65-F5344CB8AC3E}">
        <p14:creationId xmlns:p14="http://schemas.microsoft.com/office/powerpoint/2010/main" val="1163759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80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descr="Une image contenant plein air, ciel, paysage, nature&#10;&#10;Description générée automatiquement">
            <a:extLst>
              <a:ext uri="{FF2B5EF4-FFF2-40B4-BE49-F238E27FC236}">
                <a16:creationId xmlns:a16="http://schemas.microsoft.com/office/drawing/2014/main" id="{D017D456-270D-8C09-227B-E8B7A33ECD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7" name="ZoneTexte 6">
            <a:extLst>
              <a:ext uri="{FF2B5EF4-FFF2-40B4-BE49-F238E27FC236}">
                <a16:creationId xmlns:a16="http://schemas.microsoft.com/office/drawing/2014/main" id="{788EA926-AA35-959A-308D-18DEE67E3B90}"/>
              </a:ext>
            </a:extLst>
          </p:cNvPr>
          <p:cNvSpPr txBox="1"/>
          <p:nvPr/>
        </p:nvSpPr>
        <p:spPr>
          <a:xfrm>
            <a:off x="794352" y="6698460"/>
            <a:ext cx="8491920" cy="707886"/>
          </a:xfrm>
          <a:prstGeom prst="rect">
            <a:avLst/>
          </a:prstGeom>
          <a:solidFill>
            <a:srgbClr val="FFFFFF">
              <a:alpha val="81176"/>
            </a:srgbClr>
          </a:solidFill>
          <a:ln>
            <a:solidFill>
              <a:srgbClr val="000000"/>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Voici une partie des bâtiments de notre nouveau site drômois qui nécessitent encore de nombreux travaux pour être totalement opérationnels. </a:t>
            </a:r>
          </a:p>
        </p:txBody>
      </p:sp>
    </p:spTree>
    <p:extLst>
      <p:ext uri="{BB962C8B-B14F-4D97-AF65-F5344CB8AC3E}">
        <p14:creationId xmlns:p14="http://schemas.microsoft.com/office/powerpoint/2010/main" val="265511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Une image contenant texte, habits, intérieur, homme&#10;&#10;Description générée automatiquement">
            <a:extLst>
              <a:ext uri="{FF2B5EF4-FFF2-40B4-BE49-F238E27FC236}">
                <a16:creationId xmlns:a16="http://schemas.microsoft.com/office/drawing/2014/main" id="{025F5394-758F-E457-F505-BF5A2F4588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2" name="ZoneTexte 1">
            <a:extLst>
              <a:ext uri="{FF2B5EF4-FFF2-40B4-BE49-F238E27FC236}">
                <a16:creationId xmlns:a16="http://schemas.microsoft.com/office/drawing/2014/main" id="{748E4E38-5642-B0DD-ECB9-0C93BEC32A5C}"/>
              </a:ext>
            </a:extLst>
          </p:cNvPr>
          <p:cNvSpPr txBox="1"/>
          <p:nvPr/>
        </p:nvSpPr>
        <p:spPr>
          <a:xfrm>
            <a:off x="3286874" y="6611814"/>
            <a:ext cx="3506875" cy="707886"/>
          </a:xfrm>
          <a:prstGeom prst="rect">
            <a:avLst/>
          </a:prstGeom>
          <a:solidFill>
            <a:srgbClr val="FFFFFF">
              <a:alpha val="80784"/>
            </a:srgbClr>
          </a:solidFill>
          <a:ln>
            <a:solidFill>
              <a:srgbClr val="172C51"/>
            </a:solidFill>
          </a:ln>
        </p:spPr>
        <p:txBody>
          <a:bodyPr wrap="square" rtlCol="0">
            <a:spAutoFit/>
          </a:bodyPr>
          <a:lstStyle/>
          <a:p>
            <a:r>
              <a:rPr lang="fr-FR" sz="2000" b="1" dirty="0">
                <a:latin typeface="Times New Roman" panose="02020603050405020304" pitchFamily="18" charset="0"/>
                <a:cs typeface="Times New Roman" panose="02020603050405020304" pitchFamily="18" charset="0"/>
              </a:rPr>
              <a:t>Le site est prévu pour réaliser des formations de nos équipes.</a:t>
            </a:r>
          </a:p>
        </p:txBody>
      </p:sp>
    </p:spTree>
    <p:extLst>
      <p:ext uri="{BB962C8B-B14F-4D97-AF65-F5344CB8AC3E}">
        <p14:creationId xmlns:p14="http://schemas.microsoft.com/office/powerpoint/2010/main" val="1447329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intérieur, mur, sol, Cabinet&#10;&#10;Description générée automatiquement">
            <a:extLst>
              <a:ext uri="{FF2B5EF4-FFF2-40B4-BE49-F238E27FC236}">
                <a16:creationId xmlns:a16="http://schemas.microsoft.com/office/drawing/2014/main" id="{240F03B7-96D7-A8A2-E63A-87B4AA5259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 y="0"/>
            <a:ext cx="10079567" cy="7559675"/>
          </a:xfrm>
          <a:prstGeom prst="rect">
            <a:avLst/>
          </a:prstGeom>
        </p:spPr>
      </p:pic>
      <p:sp>
        <p:nvSpPr>
          <p:cNvPr id="2" name="ZoneTexte 1">
            <a:extLst>
              <a:ext uri="{FF2B5EF4-FFF2-40B4-BE49-F238E27FC236}">
                <a16:creationId xmlns:a16="http://schemas.microsoft.com/office/drawing/2014/main" id="{CCFFF0E8-1BB7-58AA-2DCD-9C67D2149DF5}"/>
              </a:ext>
            </a:extLst>
          </p:cNvPr>
          <p:cNvSpPr txBox="1"/>
          <p:nvPr/>
        </p:nvSpPr>
        <p:spPr>
          <a:xfrm>
            <a:off x="2965859" y="6983605"/>
            <a:ext cx="4148905" cy="400110"/>
          </a:xfrm>
          <a:prstGeom prst="rect">
            <a:avLst/>
          </a:prstGeom>
          <a:solidFill>
            <a:srgbClr val="FFFFFF">
              <a:alpha val="81176"/>
            </a:srgbClr>
          </a:solidFill>
          <a:ln>
            <a:solidFill>
              <a:srgbClr val="172C51"/>
            </a:solidFill>
          </a:ln>
        </p:spPr>
        <p:txBody>
          <a:bodyPr wrap="square" rtlCol="0">
            <a:spAutoFit/>
          </a:bodyPr>
          <a:lstStyle/>
          <a:p>
            <a:r>
              <a:rPr lang="fr-FR" sz="2000" b="1" dirty="0">
                <a:latin typeface="Times New Roman" panose="02020603050405020304" pitchFamily="18" charset="0"/>
                <a:cs typeface="Times New Roman" panose="02020603050405020304" pitchFamily="18" charset="0"/>
              </a:rPr>
              <a:t>Et il est déjà équipé de 5 infirmeries</a:t>
            </a:r>
          </a:p>
        </p:txBody>
      </p:sp>
    </p:spTree>
    <p:extLst>
      <p:ext uri="{BB962C8B-B14F-4D97-AF65-F5344CB8AC3E}">
        <p14:creationId xmlns:p14="http://schemas.microsoft.com/office/powerpoint/2010/main" val="3308553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ersonne, intérieur, hibou, bébé&#10;&#10;Description générée automatiquement">
            <a:extLst>
              <a:ext uri="{FF2B5EF4-FFF2-40B4-BE49-F238E27FC236}">
                <a16:creationId xmlns:a16="http://schemas.microsoft.com/office/drawing/2014/main" id="{9F7A3C94-ABE9-596B-AE22-E0F9496B59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434" y="0"/>
            <a:ext cx="5669756" cy="7559675"/>
          </a:xfrm>
          <a:prstGeom prst="rect">
            <a:avLst/>
          </a:prstGeom>
        </p:spPr>
      </p:pic>
      <p:sp>
        <p:nvSpPr>
          <p:cNvPr id="2" name="ZoneTexte 1">
            <a:extLst>
              <a:ext uri="{FF2B5EF4-FFF2-40B4-BE49-F238E27FC236}">
                <a16:creationId xmlns:a16="http://schemas.microsoft.com/office/drawing/2014/main" id="{0DC5C249-3888-D88D-691D-6AA8ACCCBFC4}"/>
              </a:ext>
            </a:extLst>
          </p:cNvPr>
          <p:cNvSpPr txBox="1"/>
          <p:nvPr/>
        </p:nvSpPr>
        <p:spPr>
          <a:xfrm>
            <a:off x="4129873" y="7003700"/>
            <a:ext cx="2049863" cy="400110"/>
          </a:xfrm>
          <a:prstGeom prst="rect">
            <a:avLst/>
          </a:prstGeom>
          <a:solidFill>
            <a:srgbClr val="FFFFFF">
              <a:alpha val="81176"/>
            </a:srgbClr>
          </a:solidFill>
          <a:ln>
            <a:solidFill>
              <a:srgbClr val="172C51"/>
            </a:solidFill>
          </a:ln>
        </p:spPr>
        <p:txBody>
          <a:bodyPr wrap="square" rtlCol="0">
            <a:spAutoFit/>
          </a:bodyPr>
          <a:lstStyle/>
          <a:p>
            <a:r>
              <a:rPr lang="fr-FR" sz="2000" b="1" dirty="0">
                <a:latin typeface="Times New Roman" panose="02020603050405020304" pitchFamily="18" charset="0"/>
                <a:cs typeface="Times New Roman" panose="02020603050405020304" pitchFamily="18" charset="0"/>
              </a:rPr>
              <a:t>Levreau en soins</a:t>
            </a:r>
          </a:p>
        </p:txBody>
      </p:sp>
    </p:spTree>
    <p:extLst>
      <p:ext uri="{BB962C8B-B14F-4D97-AF65-F5344CB8AC3E}">
        <p14:creationId xmlns:p14="http://schemas.microsoft.com/office/powerpoint/2010/main" val="3378778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88E724BC-3D41-5A85-09CD-8B2FC3EF0D73}"/>
              </a:ext>
            </a:extLst>
          </p:cNvPr>
          <p:cNvSpPr txBox="1"/>
          <p:nvPr/>
        </p:nvSpPr>
        <p:spPr>
          <a:xfrm>
            <a:off x="357779" y="6676614"/>
            <a:ext cx="9365063" cy="707886"/>
          </a:xfrm>
          <a:prstGeom prst="rect">
            <a:avLst/>
          </a:prstGeom>
          <a:noFill/>
          <a:ln>
            <a:solidFill>
              <a:srgbClr val="172C5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Dès sa première année de fonctionnement, l’Hirondelle à Chalancon a pris en charge plusieurs milliers de pensionnaires dont un très grand nombre de martinets !</a:t>
            </a:r>
          </a:p>
        </p:txBody>
      </p:sp>
      <p:pic>
        <p:nvPicPr>
          <p:cNvPr id="5" name="Gavage Martinet alpin">
            <a:hlinkClick r:id="" action="ppaction://media"/>
            <a:extLst>
              <a:ext uri="{FF2B5EF4-FFF2-40B4-BE49-F238E27FC236}">
                <a16:creationId xmlns:a16="http://schemas.microsoft.com/office/drawing/2014/main" id="{A3A0B13C-4649-67BE-AF16-E856EF93826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683875"/>
            <a:ext cx="10080625" cy="5665926"/>
          </a:xfrm>
          <a:prstGeom prst="rect">
            <a:avLst/>
          </a:prstGeom>
        </p:spPr>
      </p:pic>
      <p:sp>
        <p:nvSpPr>
          <p:cNvPr id="6" name="ZoneTexte 5">
            <a:extLst>
              <a:ext uri="{FF2B5EF4-FFF2-40B4-BE49-F238E27FC236}">
                <a16:creationId xmlns:a16="http://schemas.microsoft.com/office/drawing/2014/main" id="{EFED79D8-A994-7335-8B24-416DB9215D22}"/>
              </a:ext>
            </a:extLst>
          </p:cNvPr>
          <p:cNvSpPr txBox="1"/>
          <p:nvPr/>
        </p:nvSpPr>
        <p:spPr>
          <a:xfrm>
            <a:off x="7666894" y="175175"/>
            <a:ext cx="2140298" cy="369332"/>
          </a:xfrm>
          <a:prstGeom prst="rect">
            <a:avLst/>
          </a:prstGeom>
          <a:noFill/>
        </p:spPr>
        <p:txBody>
          <a:bodyPr wrap="square" rtlCol="0">
            <a:spAutoFit/>
          </a:bodyPr>
          <a:lstStyle/>
          <a:p>
            <a:r>
              <a:rPr lang="fr-FR" b="1" dirty="0">
                <a:solidFill>
                  <a:srgbClr val="FF0000"/>
                </a:solidFill>
              </a:rPr>
              <a:t>VIDEO A VISIONNER</a:t>
            </a:r>
          </a:p>
        </p:txBody>
      </p:sp>
    </p:spTree>
    <p:extLst>
      <p:ext uri="{BB962C8B-B14F-4D97-AF65-F5344CB8AC3E}">
        <p14:creationId xmlns:p14="http://schemas.microsoft.com/office/powerpoint/2010/main" val="110403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nature, herbe, montagne&#10;&#10;Description générée automatiquement">
            <a:extLst>
              <a:ext uri="{FF2B5EF4-FFF2-40B4-BE49-F238E27FC236}">
                <a16:creationId xmlns:a16="http://schemas.microsoft.com/office/drawing/2014/main" id="{C49703FC-9641-4DDD-E316-7DA89F412C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08546"/>
            <a:ext cx="10080625" cy="4542582"/>
          </a:xfrm>
          <a:prstGeom prst="rect">
            <a:avLst/>
          </a:prstGeom>
        </p:spPr>
      </p:pic>
      <p:sp>
        <p:nvSpPr>
          <p:cNvPr id="2" name="ZoneTexte 1">
            <a:extLst>
              <a:ext uri="{FF2B5EF4-FFF2-40B4-BE49-F238E27FC236}">
                <a16:creationId xmlns:a16="http://schemas.microsoft.com/office/drawing/2014/main" id="{356DD870-E75E-D10F-22A4-D7CFBD0F7B8E}"/>
              </a:ext>
            </a:extLst>
          </p:cNvPr>
          <p:cNvSpPr txBox="1"/>
          <p:nvPr/>
        </p:nvSpPr>
        <p:spPr>
          <a:xfrm>
            <a:off x="2840182" y="6485746"/>
            <a:ext cx="4400260" cy="707886"/>
          </a:xfrm>
          <a:prstGeom prst="rect">
            <a:avLst/>
          </a:prstGeom>
          <a:noFill/>
          <a:ln>
            <a:solidFill>
              <a:schemeClr val="tx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Le site est déjà équipé d’une volière de rééducation pour les martinets et…</a:t>
            </a:r>
          </a:p>
        </p:txBody>
      </p:sp>
    </p:spTree>
    <p:extLst>
      <p:ext uri="{BB962C8B-B14F-4D97-AF65-F5344CB8AC3E}">
        <p14:creationId xmlns:p14="http://schemas.microsoft.com/office/powerpoint/2010/main" val="1458342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plein air, Treillage, barrière, Grillage&#10;&#10;Description générée automatiquement">
            <a:extLst>
              <a:ext uri="{FF2B5EF4-FFF2-40B4-BE49-F238E27FC236}">
                <a16:creationId xmlns:a16="http://schemas.microsoft.com/office/drawing/2014/main" id="{A735F12C-CA6F-1A45-617A-7C94930FBB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14847"/>
            <a:ext cx="10080625" cy="4529981"/>
          </a:xfrm>
          <a:prstGeom prst="rect">
            <a:avLst/>
          </a:prstGeom>
        </p:spPr>
      </p:pic>
      <p:sp>
        <p:nvSpPr>
          <p:cNvPr id="2" name="ZoneTexte 1">
            <a:extLst>
              <a:ext uri="{FF2B5EF4-FFF2-40B4-BE49-F238E27FC236}">
                <a16:creationId xmlns:a16="http://schemas.microsoft.com/office/drawing/2014/main" id="{0EC3E049-D802-F4E8-6730-CB96254A2774}"/>
              </a:ext>
            </a:extLst>
          </p:cNvPr>
          <p:cNvSpPr txBox="1"/>
          <p:nvPr/>
        </p:nvSpPr>
        <p:spPr>
          <a:xfrm>
            <a:off x="1923801" y="6313525"/>
            <a:ext cx="6233022" cy="1015663"/>
          </a:xfrm>
          <a:prstGeom prst="rect">
            <a:avLst/>
          </a:prstGeom>
          <a:noFill/>
          <a:ln>
            <a:solidFill>
              <a:schemeClr val="tx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…de nombreuses petites volières et boxes de rééducation pour les mammifères et les jeunes rapaces conçus pour être déplacés facilement. </a:t>
            </a:r>
          </a:p>
        </p:txBody>
      </p:sp>
    </p:spTree>
    <p:extLst>
      <p:ext uri="{BB962C8B-B14F-4D97-AF65-F5344CB8AC3E}">
        <p14:creationId xmlns:p14="http://schemas.microsoft.com/office/powerpoint/2010/main" val="159809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descr="Une image contenant mammifère, blaireau, plein air, Animal terrestre&#10;&#10;Description générée automatiquement">
            <a:extLst>
              <a:ext uri="{FF2B5EF4-FFF2-40B4-BE49-F238E27FC236}">
                <a16:creationId xmlns:a16="http://schemas.microsoft.com/office/drawing/2014/main" id="{EC3C4477-9E3C-7ADA-93B2-A67D8E144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08546"/>
            <a:ext cx="10080625" cy="4542582"/>
          </a:xfrm>
          <a:prstGeom prst="rect">
            <a:avLst/>
          </a:prstGeom>
        </p:spPr>
      </p:pic>
      <p:sp>
        <p:nvSpPr>
          <p:cNvPr id="2" name="ZoneTexte 1">
            <a:extLst>
              <a:ext uri="{FF2B5EF4-FFF2-40B4-BE49-F238E27FC236}">
                <a16:creationId xmlns:a16="http://schemas.microsoft.com/office/drawing/2014/main" id="{5A557AA5-E285-26B5-0CDF-17E43F5FC863}"/>
              </a:ext>
            </a:extLst>
          </p:cNvPr>
          <p:cNvSpPr txBox="1"/>
          <p:nvPr/>
        </p:nvSpPr>
        <p:spPr>
          <a:xfrm>
            <a:off x="3824461" y="6563124"/>
            <a:ext cx="2431701" cy="400110"/>
          </a:xfrm>
          <a:prstGeom prst="rect">
            <a:avLst/>
          </a:prstGeom>
          <a:noFill/>
          <a:ln>
            <a:solidFill>
              <a:srgbClr val="172C51"/>
            </a:solidFill>
          </a:ln>
        </p:spPr>
        <p:txBody>
          <a:bodyPr wrap="square" rtlCol="0">
            <a:spAutoFit/>
          </a:bodyPr>
          <a:lstStyle/>
          <a:p>
            <a:r>
              <a:rPr lang="fr-FR" sz="2000" b="1" dirty="0">
                <a:latin typeface="Times New Roman" panose="02020603050405020304" pitchFamily="18" charset="0"/>
                <a:cs typeface="Times New Roman" panose="02020603050405020304" pitchFamily="18" charset="0"/>
              </a:rPr>
              <a:t>Les jeunes blaireaux</a:t>
            </a:r>
          </a:p>
        </p:txBody>
      </p:sp>
    </p:spTree>
    <p:extLst>
      <p:ext uri="{BB962C8B-B14F-4D97-AF65-F5344CB8AC3E}">
        <p14:creationId xmlns:p14="http://schemas.microsoft.com/office/powerpoint/2010/main" val="3109681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Une image contenant oiseau, Oiseau de proie, plein air, faucon&#10;&#10;Description générée automatiquement">
            <a:extLst>
              <a:ext uri="{FF2B5EF4-FFF2-40B4-BE49-F238E27FC236}">
                <a16:creationId xmlns:a16="http://schemas.microsoft.com/office/drawing/2014/main" id="{06E805D8-403F-931D-D0B5-D1C6C53A7B4B}"/>
              </a:ext>
            </a:extLst>
          </p:cNvPr>
          <p:cNvPicPr>
            <a:picLocks noChangeAspect="1"/>
          </p:cNvPicPr>
          <p:nvPr/>
        </p:nvPicPr>
        <p:blipFill rotWithShape="1">
          <a:blip r:embed="rId3">
            <a:extLst>
              <a:ext uri="{28A0092B-C50C-407E-A947-70E740481C1C}">
                <a14:useLocalDpi xmlns:a14="http://schemas.microsoft.com/office/drawing/2010/main" val="0"/>
              </a:ext>
            </a:extLst>
          </a:blip>
          <a:srcRect t="7311" b="12140"/>
          <a:stretch/>
        </p:blipFill>
        <p:spPr>
          <a:xfrm>
            <a:off x="2925134" y="-2137"/>
            <a:ext cx="4230356" cy="7561812"/>
          </a:xfrm>
          <a:prstGeom prst="rect">
            <a:avLst/>
          </a:prstGeom>
        </p:spPr>
      </p:pic>
      <p:sp>
        <p:nvSpPr>
          <p:cNvPr id="6" name="ZoneTexte 5">
            <a:extLst>
              <a:ext uri="{FF2B5EF4-FFF2-40B4-BE49-F238E27FC236}">
                <a16:creationId xmlns:a16="http://schemas.microsoft.com/office/drawing/2014/main" id="{E15BF9A4-C99A-88AE-3FC4-1BACDAFF6380}"/>
              </a:ext>
            </a:extLst>
          </p:cNvPr>
          <p:cNvSpPr txBox="1"/>
          <p:nvPr/>
        </p:nvSpPr>
        <p:spPr>
          <a:xfrm>
            <a:off x="442127" y="3425894"/>
            <a:ext cx="2190541" cy="707886"/>
          </a:xfrm>
          <a:prstGeom prst="rect">
            <a:avLst/>
          </a:prstGeom>
          <a:noFill/>
          <a:ln>
            <a:solidFill>
              <a:schemeClr val="tx1"/>
            </a:solidFill>
          </a:ln>
        </p:spPr>
        <p:txBody>
          <a:bodyPr wrap="square" rtlCol="0">
            <a:spAutoFit/>
          </a:bodyPr>
          <a:lstStyle/>
          <a:p>
            <a:pPr algn="ctr"/>
            <a:r>
              <a:rPr lang="fr-FR" sz="2000" b="1" dirty="0">
                <a:latin typeface="Times New Roman" panose="02020603050405020304" pitchFamily="18" charset="0"/>
                <a:cs typeface="Times New Roman" panose="02020603050405020304" pitchFamily="18" charset="0"/>
              </a:rPr>
              <a:t>Les jeunes faucons crécerelle</a:t>
            </a:r>
          </a:p>
        </p:txBody>
      </p:sp>
    </p:spTree>
    <p:extLst>
      <p:ext uri="{BB962C8B-B14F-4D97-AF65-F5344CB8AC3E}">
        <p14:creationId xmlns:p14="http://schemas.microsoft.com/office/powerpoint/2010/main" val="3384630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62EE88B-01AB-4AD4-9A09-6703DA6DC0A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899334" y="251617"/>
            <a:ext cx="698341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55FBFBC9-DAC8-433E-85A4-D7295D3DF23B}"/>
              </a:ext>
            </a:extLst>
          </p:cNvPr>
          <p:cNvSpPr txBox="1"/>
          <p:nvPr/>
        </p:nvSpPr>
        <p:spPr>
          <a:xfrm>
            <a:off x="1799473" y="3292474"/>
            <a:ext cx="6481676" cy="974725"/>
          </a:xfrm>
          <a:prstGeom prst="rect">
            <a:avLst/>
          </a:prstGeom>
          <a:noFill/>
          <a:ln cap="flat">
            <a:no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6000" b="1" kern="0" dirty="0">
                <a:solidFill>
                  <a:srgbClr val="990000"/>
                </a:solidFill>
                <a:latin typeface="Segoe Print" pitchFamily="18"/>
                <a:ea typeface="Microsoft YaHei" pitchFamily="2"/>
                <a:cs typeface="Arial" pitchFamily="2"/>
              </a:rPr>
              <a:t>Notre évolution</a:t>
            </a:r>
          </a:p>
        </p:txBody>
      </p:sp>
    </p:spTree>
    <p:extLst>
      <p:ext uri="{BB962C8B-B14F-4D97-AF65-F5344CB8AC3E}">
        <p14:creationId xmlns:p14="http://schemas.microsoft.com/office/powerpoint/2010/main" val="783640062"/>
      </p:ext>
    </p:extLst>
  </p:cSld>
  <p:clrMapOvr>
    <a:masterClrMapping/>
  </p:clrMapOvr>
  <p:transition spd="med">
    <p:fade/>
  </p:transition>
</p:sld>
</file>

<file path=ppt/slides/slide50.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pic>
        <p:nvPicPr>
          <p:cNvPr id="17410" name="Image 4" descr="bandeau l'hirondelle diapos.png">
            <a:extLst>
              <a:ext uri="{FF2B5EF4-FFF2-40B4-BE49-F238E27FC236}">
                <a16:creationId xmlns:a16="http://schemas.microsoft.com/office/drawing/2014/main" id="{A5C9F1C7-1E49-494A-BDC7-90FED3206C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79038"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oneTexte 5">
            <a:extLst>
              <a:ext uri="{FF2B5EF4-FFF2-40B4-BE49-F238E27FC236}">
                <a16:creationId xmlns:a16="http://schemas.microsoft.com/office/drawing/2014/main" id="{4B33F358-A178-48A8-AFFF-5DC17F2A4915}"/>
              </a:ext>
            </a:extLst>
          </p:cNvPr>
          <p:cNvSpPr txBox="1"/>
          <p:nvPr/>
        </p:nvSpPr>
        <p:spPr>
          <a:xfrm>
            <a:off x="8681112" y="6340511"/>
            <a:ext cx="1125415" cy="677108"/>
          </a:xfrm>
          <a:prstGeom prst="rect">
            <a:avLst/>
          </a:prstGeom>
          <a:noFill/>
        </p:spPr>
        <p:txBody>
          <a:bodyPr wrap="square" rtlCol="0">
            <a:spAutoFit/>
          </a:bodyPr>
          <a:lstStyle/>
          <a:p>
            <a:pPr algn="ctr"/>
            <a:r>
              <a:rPr lang="fr-FR" sz="2500" b="1" dirty="0">
                <a:solidFill>
                  <a:srgbClr val="971F22"/>
                </a:solidFill>
              </a:rPr>
              <a:t>*</a:t>
            </a:r>
            <a:r>
              <a:rPr lang="fr-FR" sz="1300" b="1" dirty="0">
                <a:solidFill>
                  <a:srgbClr val="971F22"/>
                </a:solidFill>
              </a:rPr>
              <a:t> </a:t>
            </a:r>
            <a:r>
              <a:rPr lang="fr-FR" sz="1300" b="1" dirty="0"/>
              <a:t>fermeture partielle</a:t>
            </a:r>
          </a:p>
        </p:txBody>
      </p:sp>
      <p:sp>
        <p:nvSpPr>
          <p:cNvPr id="4" name="ZoneTexte 10">
            <a:extLst>
              <a:ext uri="{FF2B5EF4-FFF2-40B4-BE49-F238E27FC236}">
                <a16:creationId xmlns:a16="http://schemas.microsoft.com/office/drawing/2014/main" id="{D53A6921-4D54-4F4D-B7E0-45C29C8CC3D7}"/>
              </a:ext>
            </a:extLst>
          </p:cNvPr>
          <p:cNvSpPr txBox="1"/>
          <p:nvPr/>
        </p:nvSpPr>
        <p:spPr>
          <a:xfrm>
            <a:off x="344488" y="276225"/>
            <a:ext cx="8175625" cy="1016000"/>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fr-FR" sz="3000" kern="0" dirty="0">
                <a:solidFill>
                  <a:srgbClr val="FFFFFF"/>
                </a:solidFill>
                <a:latin typeface="Segoe Print" pitchFamily="2"/>
              </a:rPr>
              <a:t>Evolution du nombre d’arrivées de nouveaux pensionnaires</a:t>
            </a:r>
          </a:p>
        </p:txBody>
      </p:sp>
      <p:pic>
        <p:nvPicPr>
          <p:cNvPr id="3" name="Image 2" descr="Une image contenant texte, capture d’écran, ligne, Parallèle&#10;&#10;Description générée automatiquement">
            <a:extLst>
              <a:ext uri="{FF2B5EF4-FFF2-40B4-BE49-F238E27FC236}">
                <a16:creationId xmlns:a16="http://schemas.microsoft.com/office/drawing/2014/main" id="{1A03F11F-4F6E-B83D-651A-70162ECCA0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8255" y="2207260"/>
            <a:ext cx="7542857" cy="5076190"/>
          </a:xfrm>
          <a:prstGeom prst="rect">
            <a:avLst/>
          </a:prstGeom>
        </p:spPr>
      </p:pic>
      <p:sp>
        <p:nvSpPr>
          <p:cNvPr id="7" name="ZoneTexte 6">
            <a:extLst>
              <a:ext uri="{FF2B5EF4-FFF2-40B4-BE49-F238E27FC236}">
                <a16:creationId xmlns:a16="http://schemas.microsoft.com/office/drawing/2014/main" id="{42329667-4960-5A65-86D8-17E3DDB79F8C}"/>
              </a:ext>
            </a:extLst>
          </p:cNvPr>
          <p:cNvSpPr txBox="1"/>
          <p:nvPr/>
        </p:nvSpPr>
        <p:spPr>
          <a:xfrm>
            <a:off x="6923314" y="4344435"/>
            <a:ext cx="1045029" cy="553998"/>
          </a:xfrm>
          <a:prstGeom prst="rect">
            <a:avLst/>
          </a:prstGeom>
          <a:noFill/>
        </p:spPr>
        <p:txBody>
          <a:bodyPr wrap="square" rtlCol="0">
            <a:spAutoFit/>
          </a:bodyPr>
          <a:lstStyle/>
          <a:p>
            <a:r>
              <a:rPr lang="fr-FR" sz="3000" b="1" dirty="0">
                <a:solidFill>
                  <a:srgbClr val="971F22"/>
                </a:solidFill>
              </a:rPr>
              <a:t>*</a:t>
            </a:r>
          </a:p>
        </p:txBody>
      </p:sp>
    </p:spTree>
  </p:cSld>
  <p:clrMapOvr>
    <a:masterClrMapping/>
  </p:clrMapOvr>
  <p:transition spd="med">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Image 4" descr="bandeau l'hirondelle diapos.png">
            <a:extLst>
              <a:ext uri="{FF2B5EF4-FFF2-40B4-BE49-F238E27FC236}">
                <a16:creationId xmlns:a16="http://schemas.microsoft.com/office/drawing/2014/main" id="{F22BFDA5-E730-40C9-BE65-96C6D5572C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10">
            <a:extLst>
              <a:ext uri="{FF2B5EF4-FFF2-40B4-BE49-F238E27FC236}">
                <a16:creationId xmlns:a16="http://schemas.microsoft.com/office/drawing/2014/main" id="{7CC08162-44AB-49F6-B726-57E6968F6E93}"/>
              </a:ext>
            </a:extLst>
          </p:cNvPr>
          <p:cNvSpPr txBox="1"/>
          <p:nvPr/>
        </p:nvSpPr>
        <p:spPr>
          <a:xfrm>
            <a:off x="663575" y="476250"/>
            <a:ext cx="8343900" cy="554038"/>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fr-FR" sz="3000" kern="0">
                <a:solidFill>
                  <a:srgbClr val="FFFFFF"/>
                </a:solidFill>
                <a:latin typeface="Segoe Print" pitchFamily="2"/>
              </a:rPr>
              <a:t>Pourquoi une telle augmentation ?</a:t>
            </a:r>
          </a:p>
        </p:txBody>
      </p:sp>
      <p:sp>
        <p:nvSpPr>
          <p:cNvPr id="18436" name="ZoneTexte 5">
            <a:extLst>
              <a:ext uri="{FF2B5EF4-FFF2-40B4-BE49-F238E27FC236}">
                <a16:creationId xmlns:a16="http://schemas.microsoft.com/office/drawing/2014/main" id="{090EEB9E-3FB6-4F04-AA40-9F137E8FEFDB}"/>
              </a:ext>
            </a:extLst>
          </p:cNvPr>
          <p:cNvSpPr txBox="1">
            <a:spLocks noChangeArrowheads="1"/>
          </p:cNvSpPr>
          <p:nvPr/>
        </p:nvSpPr>
        <p:spPr bwMode="auto">
          <a:xfrm>
            <a:off x="545433" y="2498725"/>
            <a:ext cx="9173242" cy="539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eaLnBrk="1" hangingPunct="1">
              <a:lnSpc>
                <a:spcPct val="150000"/>
              </a:lnSpc>
              <a:spcAft>
                <a:spcPct val="0"/>
              </a:spcAft>
            </a:pPr>
            <a:r>
              <a:rPr lang="fr-FR" altLang="fr-FR" sz="2200" b="1" dirty="0">
                <a:latin typeface="Times New Roman" panose="02020603050405020304" pitchFamily="18" charset="0"/>
                <a:cs typeface="Times New Roman" panose="02020603050405020304" pitchFamily="18" charset="0"/>
              </a:rPr>
              <a:t>Plusieurs raisons </a:t>
            </a:r>
            <a:r>
              <a:rPr lang="fr-FR" altLang="fr-FR" sz="2200" dirty="0">
                <a:latin typeface="Times New Roman" panose="02020603050405020304" pitchFamily="18" charset="0"/>
                <a:cs typeface="Times New Roman" panose="02020603050405020304" pitchFamily="18" charset="0"/>
              </a:rPr>
              <a:t>expliquent l’augmentation du nombre d’arrivées d’animaux :</a:t>
            </a:r>
          </a:p>
        </p:txBody>
      </p:sp>
      <p:sp>
        <p:nvSpPr>
          <p:cNvPr id="5" name="Connecteur droit 9">
            <a:extLst>
              <a:ext uri="{FF2B5EF4-FFF2-40B4-BE49-F238E27FC236}">
                <a16:creationId xmlns:a16="http://schemas.microsoft.com/office/drawing/2014/main" id="{35ADC598-82A1-4935-AB4A-A826ABBC7F1D}"/>
              </a:ext>
            </a:extLst>
          </p:cNvPr>
          <p:cNvSpPr/>
          <p:nvPr/>
        </p:nvSpPr>
        <p:spPr>
          <a:xfrm>
            <a:off x="831850" y="3771900"/>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6" name="Connecteur droit 10">
            <a:extLst>
              <a:ext uri="{FF2B5EF4-FFF2-40B4-BE49-F238E27FC236}">
                <a16:creationId xmlns:a16="http://schemas.microsoft.com/office/drawing/2014/main" id="{5B7BF49D-03EF-4863-94B9-E73EDDCDDD79}"/>
              </a:ext>
            </a:extLst>
          </p:cNvPr>
          <p:cNvSpPr/>
          <p:nvPr/>
        </p:nvSpPr>
        <p:spPr>
          <a:xfrm>
            <a:off x="831850" y="4872019"/>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7" name="Connecteur droit 10">
            <a:extLst>
              <a:ext uri="{FF2B5EF4-FFF2-40B4-BE49-F238E27FC236}">
                <a16:creationId xmlns:a16="http://schemas.microsoft.com/office/drawing/2014/main" id="{CF9B1F2D-DD87-4184-A004-601C05D23BD0}"/>
              </a:ext>
            </a:extLst>
          </p:cNvPr>
          <p:cNvSpPr/>
          <p:nvPr/>
        </p:nvSpPr>
        <p:spPr>
          <a:xfrm>
            <a:off x="831850" y="5607050"/>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8" name="Connecteur droit 10">
            <a:extLst>
              <a:ext uri="{FF2B5EF4-FFF2-40B4-BE49-F238E27FC236}">
                <a16:creationId xmlns:a16="http://schemas.microsoft.com/office/drawing/2014/main" id="{13354C0F-940A-493C-958F-3DD41029D0E6}"/>
              </a:ext>
            </a:extLst>
          </p:cNvPr>
          <p:cNvSpPr/>
          <p:nvPr/>
        </p:nvSpPr>
        <p:spPr>
          <a:xfrm>
            <a:off x="831850" y="6386513"/>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18441" name="ZoneTexte 11">
            <a:extLst>
              <a:ext uri="{FF2B5EF4-FFF2-40B4-BE49-F238E27FC236}">
                <a16:creationId xmlns:a16="http://schemas.microsoft.com/office/drawing/2014/main" id="{8F3E7A11-1D17-45C5-B560-477CA65BC765}"/>
              </a:ext>
            </a:extLst>
          </p:cNvPr>
          <p:cNvSpPr txBox="1">
            <a:spLocks noChangeArrowheads="1"/>
          </p:cNvSpPr>
          <p:nvPr/>
        </p:nvSpPr>
        <p:spPr bwMode="auto">
          <a:xfrm>
            <a:off x="1519238" y="3462338"/>
            <a:ext cx="428466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eaLnBrk="1" hangingPunct="1">
              <a:spcAft>
                <a:spcPct val="0"/>
              </a:spcAft>
            </a:pPr>
            <a:r>
              <a:rPr lang="fr-FR" altLang="fr-FR" sz="2200" b="1" dirty="0">
                <a:solidFill>
                  <a:srgbClr val="990000"/>
                </a:solidFill>
                <a:latin typeface="Times New Roman" panose="02020603050405020304" pitchFamily="18" charset="0"/>
                <a:cs typeface="Times New Roman" panose="02020603050405020304" pitchFamily="18" charset="0"/>
              </a:rPr>
              <a:t>Le dérèglement climatique </a:t>
            </a:r>
            <a:r>
              <a:rPr lang="fr-FR" altLang="fr-FR" sz="2200" dirty="0">
                <a:latin typeface="Times New Roman" panose="02020603050405020304" pitchFamily="18" charset="0"/>
                <a:cs typeface="Times New Roman" panose="02020603050405020304" pitchFamily="18" charset="0"/>
              </a:rPr>
              <a:t>(canicule, tempête de vent, orage de grêles, neige hors saison…)</a:t>
            </a:r>
          </a:p>
        </p:txBody>
      </p:sp>
      <p:sp>
        <p:nvSpPr>
          <p:cNvPr id="18442" name="ZoneTexte 12">
            <a:extLst>
              <a:ext uri="{FF2B5EF4-FFF2-40B4-BE49-F238E27FC236}">
                <a16:creationId xmlns:a16="http://schemas.microsoft.com/office/drawing/2014/main" id="{8E86C5B2-7B84-4C03-AA35-FA2435596418}"/>
              </a:ext>
            </a:extLst>
          </p:cNvPr>
          <p:cNvSpPr txBox="1">
            <a:spLocks noChangeArrowheads="1"/>
          </p:cNvSpPr>
          <p:nvPr/>
        </p:nvSpPr>
        <p:spPr bwMode="auto">
          <a:xfrm>
            <a:off x="1519236" y="5386649"/>
            <a:ext cx="68024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eaLnBrk="1" hangingPunct="1">
              <a:spcAft>
                <a:spcPct val="0"/>
              </a:spcAft>
            </a:pPr>
            <a:r>
              <a:rPr lang="fr-FR" altLang="fr-FR" sz="2200" b="1" dirty="0">
                <a:solidFill>
                  <a:srgbClr val="990000"/>
                </a:solidFill>
                <a:latin typeface="Times New Roman" panose="02020603050405020304" pitchFamily="18" charset="0"/>
                <a:cs typeface="Times New Roman" panose="02020603050405020304" pitchFamily="18" charset="0"/>
              </a:rPr>
              <a:t>L’évolution des mentalités</a:t>
            </a:r>
            <a:endParaRPr lang="fr-FR" altLang="fr-FR" sz="2200" dirty="0">
              <a:latin typeface="Times New Roman" panose="02020603050405020304" pitchFamily="18" charset="0"/>
              <a:cs typeface="Times New Roman" panose="02020603050405020304" pitchFamily="18" charset="0"/>
            </a:endParaRPr>
          </a:p>
        </p:txBody>
      </p:sp>
      <p:sp>
        <p:nvSpPr>
          <p:cNvPr id="18443" name="ZoneTexte 13">
            <a:extLst>
              <a:ext uri="{FF2B5EF4-FFF2-40B4-BE49-F238E27FC236}">
                <a16:creationId xmlns:a16="http://schemas.microsoft.com/office/drawing/2014/main" id="{0847BECE-42FB-4775-96E0-63F5F8AE73C4}"/>
              </a:ext>
            </a:extLst>
          </p:cNvPr>
          <p:cNvSpPr txBox="1">
            <a:spLocks noChangeArrowheads="1"/>
          </p:cNvSpPr>
          <p:nvPr/>
        </p:nvSpPr>
        <p:spPr bwMode="auto">
          <a:xfrm>
            <a:off x="1519237" y="4669861"/>
            <a:ext cx="68024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eaLnBrk="1" hangingPunct="1">
              <a:spcAft>
                <a:spcPct val="0"/>
              </a:spcAft>
            </a:pPr>
            <a:r>
              <a:rPr lang="fr-FR" altLang="fr-FR" sz="2200" b="1" dirty="0">
                <a:solidFill>
                  <a:srgbClr val="990000"/>
                </a:solidFill>
                <a:latin typeface="Times New Roman" panose="02020603050405020304" pitchFamily="18" charset="0"/>
                <a:cs typeface="Times New Roman" panose="02020603050405020304" pitchFamily="18" charset="0"/>
              </a:rPr>
              <a:t>L’augmentation des maladies</a:t>
            </a:r>
            <a:endParaRPr lang="fr-FR" altLang="fr-FR" sz="2200" dirty="0">
              <a:latin typeface="Times New Roman" panose="02020603050405020304" pitchFamily="18" charset="0"/>
              <a:cs typeface="Times New Roman" panose="02020603050405020304" pitchFamily="18" charset="0"/>
            </a:endParaRPr>
          </a:p>
        </p:txBody>
      </p:sp>
      <p:sp>
        <p:nvSpPr>
          <p:cNvPr id="18444" name="ZoneTexte 14">
            <a:extLst>
              <a:ext uri="{FF2B5EF4-FFF2-40B4-BE49-F238E27FC236}">
                <a16:creationId xmlns:a16="http://schemas.microsoft.com/office/drawing/2014/main" id="{CB3A4072-6D9C-4590-94AC-750372B74365}"/>
              </a:ext>
            </a:extLst>
          </p:cNvPr>
          <p:cNvSpPr txBox="1">
            <a:spLocks noChangeArrowheads="1"/>
          </p:cNvSpPr>
          <p:nvPr/>
        </p:nvSpPr>
        <p:spPr bwMode="auto">
          <a:xfrm>
            <a:off x="1519238" y="6156325"/>
            <a:ext cx="7299325"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eaLnBrk="1" hangingPunct="1">
              <a:spcAft>
                <a:spcPct val="0"/>
              </a:spcAft>
            </a:pPr>
            <a:r>
              <a:rPr lang="fr-FR" altLang="fr-FR" sz="2200" b="1" dirty="0">
                <a:solidFill>
                  <a:srgbClr val="990000"/>
                </a:solidFill>
                <a:latin typeface="Times New Roman" panose="02020603050405020304" pitchFamily="18" charset="0"/>
                <a:cs typeface="Times New Roman" panose="02020603050405020304" pitchFamily="18" charset="0"/>
              </a:rPr>
              <a:t>Une meilleure visibilité de l’Hirondelle</a:t>
            </a:r>
            <a:endParaRPr lang="fr-FR" altLang="fr-FR" sz="2200" dirty="0">
              <a:latin typeface="Times New Roman" panose="02020603050405020304" pitchFamily="18" charset="0"/>
              <a:cs typeface="Times New Roman" panose="02020603050405020304" pitchFamily="18" charset="0"/>
            </a:endParaRPr>
          </a:p>
        </p:txBody>
      </p:sp>
      <p:pic>
        <p:nvPicPr>
          <p:cNvPr id="13" name="Image 13" descr="Une image contenant intérieur, chat, blanc&#10;&#10;Description générée automatiquement">
            <a:extLst>
              <a:ext uri="{FF2B5EF4-FFF2-40B4-BE49-F238E27FC236}">
                <a16:creationId xmlns:a16="http://schemas.microsoft.com/office/drawing/2014/main" id="{7CE585AD-038B-4E55-95D5-EEC26AED2A20}"/>
              </a:ext>
            </a:extLst>
          </p:cNvPr>
          <p:cNvPicPr>
            <a:picLocks noChangeAspect="1" noChangeArrowheads="1"/>
          </p:cNvPicPr>
          <p:nvPr/>
        </p:nvPicPr>
        <p:blipFill>
          <a:blip r:embed="rId3"/>
          <a:srcRect/>
          <a:stretch>
            <a:fillRect/>
          </a:stretch>
        </p:blipFill>
        <p:spPr bwMode="auto">
          <a:xfrm>
            <a:off x="5337175" y="3462338"/>
            <a:ext cx="4381500" cy="3059756"/>
          </a:xfrm>
          <a:prstGeom prst="ellipse">
            <a:avLst/>
          </a:prstGeom>
          <a:ln>
            <a:noFill/>
          </a:ln>
          <a:effectLst>
            <a:softEdge rad="112500"/>
          </a:effectLst>
        </p:spPr>
      </p:pic>
    </p:spTree>
    <p:extLst>
      <p:ext uri="{BB962C8B-B14F-4D97-AF65-F5344CB8AC3E}">
        <p14:creationId xmlns:p14="http://schemas.microsoft.com/office/powerpoint/2010/main" val="156902550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strVal val="0"/>
                                          </p:val>
                                        </p:tav>
                                        <p:tav tm="100000">
                                          <p:val>
                                            <p:strVal val="#ppt_w"/>
                                          </p:val>
                                        </p:tav>
                                      </p:tavLst>
                                    </p:anim>
                                    <p:anim calcmode="lin" valueType="num">
                                      <p:cBhvr>
                                        <p:cTn id="8" dur="1000" fill="hold"/>
                                        <p:tgtEl>
                                          <p:spTgt spid="13"/>
                                        </p:tgtEl>
                                        <p:attrNameLst>
                                          <p:attrName>ppt_h</p:attrName>
                                        </p:attrNameLst>
                                      </p:cBhvr>
                                      <p:tavLst>
                                        <p:tav tm="0">
                                          <p:val>
                                            <p:strVal val="0"/>
                                          </p:val>
                                        </p:tav>
                                        <p:tav tm="100000">
                                          <p:val>
                                            <p:strVal val="#ppt_h"/>
                                          </p:val>
                                        </p:tav>
                                      </p:tavLst>
                                    </p:anim>
                                    <p:anim calcmode="lin" valueType="num">
                                      <p:cBhvr>
                                        <p:cTn id="9" dur="1000" fill="hold"/>
                                        <p:tgtEl>
                                          <p:spTgt spid="13"/>
                                        </p:tgtEl>
                                        <p:attrNameLst>
                                          <p:attrName>r</p:attrName>
                                        </p:attrNameLst>
                                      </p:cBhvr>
                                      <p:tavLst>
                                        <p:tav tm="0">
                                          <p:val>
                                            <p:strVal val="90"/>
                                          </p:val>
                                        </p:tav>
                                        <p:tav tm="100000">
                                          <p:val>
                                            <p:strVal val="0"/>
                                          </p:val>
                                        </p:tav>
                                      </p:tavLst>
                                    </p:anim>
                                    <p:animEffect transition="in" filter="fade">
                                      <p:cBhvr>
                                        <p:cTn id="10" dur="1000"/>
                                        <p:tgtEl>
                                          <p:spTgt spid="13"/>
                                        </p:tgtEl>
                                      </p:cBhvr>
                                    </p:animEffect>
                                  </p:childTnLst>
                                </p:cTn>
                              </p:par>
                              <p:par>
                                <p:cTn id="11" presetID="42" presetClass="entr" presetSubtype="0" fill="hold" grpId="0" nodeType="withEffect">
                                  <p:stCondLst>
                                    <p:cond delay="0"/>
                                  </p:stCondLst>
                                  <p:childTnLst>
                                    <p:set>
                                      <p:cBhvr>
                                        <p:cTn id="12" dur="1" fill="hold">
                                          <p:stCondLst>
                                            <p:cond delay="0"/>
                                          </p:stCondLst>
                                        </p:cTn>
                                        <p:tgtEl>
                                          <p:spTgt spid="18441"/>
                                        </p:tgtEl>
                                        <p:attrNameLst>
                                          <p:attrName>style.visibility</p:attrName>
                                        </p:attrNameLst>
                                      </p:cBhvr>
                                      <p:to>
                                        <p:strVal val="visible"/>
                                      </p:to>
                                    </p:set>
                                    <p:animEffect transition="in" filter="fade">
                                      <p:cBhvr>
                                        <p:cTn id="13" dur="1000"/>
                                        <p:tgtEl>
                                          <p:spTgt spid="18441"/>
                                        </p:tgtEl>
                                      </p:cBhvr>
                                    </p:animEffect>
                                    <p:anim calcmode="lin" valueType="num">
                                      <p:cBhvr>
                                        <p:cTn id="14" dur="1000" fill="hold"/>
                                        <p:tgtEl>
                                          <p:spTgt spid="18441"/>
                                        </p:tgtEl>
                                        <p:attrNameLst>
                                          <p:attrName>ppt_x</p:attrName>
                                        </p:attrNameLst>
                                      </p:cBhvr>
                                      <p:tavLst>
                                        <p:tav tm="0">
                                          <p:val>
                                            <p:strVal val="#ppt_x"/>
                                          </p:val>
                                        </p:tav>
                                        <p:tav tm="100000">
                                          <p:val>
                                            <p:strVal val="#ppt_x"/>
                                          </p:val>
                                        </p:tav>
                                      </p:tavLst>
                                    </p:anim>
                                    <p:anim calcmode="lin" valueType="num">
                                      <p:cBhvr>
                                        <p:cTn id="15" dur="1000" fill="hold"/>
                                        <p:tgtEl>
                                          <p:spTgt spid="18441"/>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8443"/>
                                        </p:tgtEl>
                                        <p:attrNameLst>
                                          <p:attrName>style.visibility</p:attrName>
                                        </p:attrNameLst>
                                      </p:cBhvr>
                                      <p:to>
                                        <p:strVal val="visible"/>
                                      </p:to>
                                    </p:set>
                                    <p:animEffect transition="in" filter="fade">
                                      <p:cBhvr>
                                        <p:cTn id="25" dur="1000"/>
                                        <p:tgtEl>
                                          <p:spTgt spid="18443"/>
                                        </p:tgtEl>
                                      </p:cBhvr>
                                    </p:animEffect>
                                    <p:anim calcmode="lin" valueType="num">
                                      <p:cBhvr>
                                        <p:cTn id="26" dur="1000" fill="hold"/>
                                        <p:tgtEl>
                                          <p:spTgt spid="18443"/>
                                        </p:tgtEl>
                                        <p:attrNameLst>
                                          <p:attrName>ppt_x</p:attrName>
                                        </p:attrNameLst>
                                      </p:cBhvr>
                                      <p:tavLst>
                                        <p:tav tm="0">
                                          <p:val>
                                            <p:strVal val="#ppt_x"/>
                                          </p:val>
                                        </p:tav>
                                        <p:tav tm="100000">
                                          <p:val>
                                            <p:strVal val="#ppt_x"/>
                                          </p:val>
                                        </p:tav>
                                      </p:tavLst>
                                    </p:anim>
                                    <p:anim calcmode="lin" valueType="num">
                                      <p:cBhvr>
                                        <p:cTn id="27" dur="1000" fill="hold"/>
                                        <p:tgtEl>
                                          <p:spTgt spid="18443"/>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1000"/>
                                        <p:tgtEl>
                                          <p:spTgt spid="6"/>
                                        </p:tgtEl>
                                      </p:cBhvr>
                                    </p:animEffect>
                                    <p:anim calcmode="lin" valueType="num">
                                      <p:cBhvr>
                                        <p:cTn id="31" dur="1000" fill="hold"/>
                                        <p:tgtEl>
                                          <p:spTgt spid="6"/>
                                        </p:tgtEl>
                                        <p:attrNameLst>
                                          <p:attrName>ppt_x</p:attrName>
                                        </p:attrNameLst>
                                      </p:cBhvr>
                                      <p:tavLst>
                                        <p:tav tm="0">
                                          <p:val>
                                            <p:strVal val="#ppt_x"/>
                                          </p:val>
                                        </p:tav>
                                        <p:tav tm="100000">
                                          <p:val>
                                            <p:strVal val="#ppt_x"/>
                                          </p:val>
                                        </p:tav>
                                      </p:tavLst>
                                    </p:anim>
                                    <p:anim calcmode="lin" valueType="num">
                                      <p:cBhvr>
                                        <p:cTn id="3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8442"/>
                                        </p:tgtEl>
                                        <p:attrNameLst>
                                          <p:attrName>style.visibility</p:attrName>
                                        </p:attrNameLst>
                                      </p:cBhvr>
                                      <p:to>
                                        <p:strVal val="visible"/>
                                      </p:to>
                                    </p:set>
                                    <p:animEffect transition="in" filter="fade">
                                      <p:cBhvr>
                                        <p:cTn id="37" dur="1000"/>
                                        <p:tgtEl>
                                          <p:spTgt spid="18442"/>
                                        </p:tgtEl>
                                      </p:cBhvr>
                                    </p:animEffect>
                                    <p:anim calcmode="lin" valueType="num">
                                      <p:cBhvr>
                                        <p:cTn id="38" dur="1000" fill="hold"/>
                                        <p:tgtEl>
                                          <p:spTgt spid="18442"/>
                                        </p:tgtEl>
                                        <p:attrNameLst>
                                          <p:attrName>ppt_x</p:attrName>
                                        </p:attrNameLst>
                                      </p:cBhvr>
                                      <p:tavLst>
                                        <p:tav tm="0">
                                          <p:val>
                                            <p:strVal val="#ppt_x"/>
                                          </p:val>
                                        </p:tav>
                                        <p:tav tm="100000">
                                          <p:val>
                                            <p:strVal val="#ppt_x"/>
                                          </p:val>
                                        </p:tav>
                                      </p:tavLst>
                                    </p:anim>
                                    <p:anim calcmode="lin" valueType="num">
                                      <p:cBhvr>
                                        <p:cTn id="39" dur="1000" fill="hold"/>
                                        <p:tgtEl>
                                          <p:spTgt spid="18442"/>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anim calcmode="lin" valueType="num">
                                      <p:cBhvr>
                                        <p:cTn id="43" dur="1000" fill="hold"/>
                                        <p:tgtEl>
                                          <p:spTgt spid="7"/>
                                        </p:tgtEl>
                                        <p:attrNameLst>
                                          <p:attrName>ppt_x</p:attrName>
                                        </p:attrNameLst>
                                      </p:cBhvr>
                                      <p:tavLst>
                                        <p:tav tm="0">
                                          <p:val>
                                            <p:strVal val="#ppt_x"/>
                                          </p:val>
                                        </p:tav>
                                        <p:tav tm="100000">
                                          <p:val>
                                            <p:strVal val="#ppt_x"/>
                                          </p:val>
                                        </p:tav>
                                      </p:tavLst>
                                    </p:anim>
                                    <p:anim calcmode="lin" valueType="num">
                                      <p:cBhvr>
                                        <p:cTn id="4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8444"/>
                                        </p:tgtEl>
                                        <p:attrNameLst>
                                          <p:attrName>style.visibility</p:attrName>
                                        </p:attrNameLst>
                                      </p:cBhvr>
                                      <p:to>
                                        <p:strVal val="visible"/>
                                      </p:to>
                                    </p:set>
                                    <p:animEffect transition="in" filter="fade">
                                      <p:cBhvr>
                                        <p:cTn id="49" dur="1000"/>
                                        <p:tgtEl>
                                          <p:spTgt spid="18444"/>
                                        </p:tgtEl>
                                      </p:cBhvr>
                                    </p:animEffect>
                                    <p:anim calcmode="lin" valueType="num">
                                      <p:cBhvr>
                                        <p:cTn id="50" dur="1000" fill="hold"/>
                                        <p:tgtEl>
                                          <p:spTgt spid="18444"/>
                                        </p:tgtEl>
                                        <p:attrNameLst>
                                          <p:attrName>ppt_x</p:attrName>
                                        </p:attrNameLst>
                                      </p:cBhvr>
                                      <p:tavLst>
                                        <p:tav tm="0">
                                          <p:val>
                                            <p:strVal val="#ppt_x"/>
                                          </p:val>
                                        </p:tav>
                                        <p:tav tm="100000">
                                          <p:val>
                                            <p:strVal val="#ppt_x"/>
                                          </p:val>
                                        </p:tav>
                                      </p:tavLst>
                                    </p:anim>
                                    <p:anim calcmode="lin" valueType="num">
                                      <p:cBhvr>
                                        <p:cTn id="51" dur="1000" fill="hold"/>
                                        <p:tgtEl>
                                          <p:spTgt spid="18444"/>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8441" grpId="0"/>
      <p:bldP spid="18442" grpId="0"/>
      <p:bldP spid="18443" grpId="0"/>
      <p:bldP spid="1844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62EE88B-01AB-4AD4-9A09-6703DA6DC0A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924385" y="251618"/>
            <a:ext cx="698341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55FBFBC9-DAC8-433E-85A4-D7295D3DF23B}"/>
              </a:ext>
            </a:extLst>
          </p:cNvPr>
          <p:cNvSpPr txBox="1"/>
          <p:nvPr/>
        </p:nvSpPr>
        <p:spPr>
          <a:xfrm>
            <a:off x="2406986" y="3292474"/>
            <a:ext cx="5266651" cy="974725"/>
          </a:xfrm>
          <a:prstGeom prst="rect">
            <a:avLst/>
          </a:prstGeom>
          <a:noFill/>
          <a:ln cap="flat">
            <a:noFill/>
          </a:ln>
        </p:spPr>
        <p:txBody>
          <a:bodyPr lIns="90004" tIns="44997" rIns="90004" bIns="44997" compatLnSpc="0"/>
          <a:lstStyle/>
          <a:p>
            <a:pPr eaLnBrk="1" fontAlgn="auto">
              <a:spcBef>
                <a:spcPts val="0"/>
              </a:spcBef>
              <a:spcAft>
                <a:spcPts val="0"/>
              </a:spcAft>
              <a:defRPr sz="1800" b="0" i="0" u="none" strike="noStrike" kern="0" cap="none" spc="0" baseline="0">
                <a:solidFill>
                  <a:srgbClr val="000000"/>
                </a:solidFill>
                <a:uFillTx/>
              </a:defRPr>
            </a:pPr>
            <a:r>
              <a:rPr lang="fr-FR" sz="6000" b="1" kern="0" dirty="0">
                <a:solidFill>
                  <a:srgbClr val="990000"/>
                </a:solidFill>
                <a:latin typeface="Segoe Print" pitchFamily="18"/>
                <a:ea typeface="Microsoft YaHei" pitchFamily="2"/>
                <a:cs typeface="Arial" pitchFamily="2"/>
              </a:rPr>
              <a:t>Nos finances</a:t>
            </a:r>
          </a:p>
        </p:txBody>
      </p:sp>
    </p:spTree>
    <p:extLst>
      <p:ext uri="{BB962C8B-B14F-4D97-AF65-F5344CB8AC3E}">
        <p14:creationId xmlns:p14="http://schemas.microsoft.com/office/powerpoint/2010/main" val="2846170013"/>
      </p:ext>
    </p:extLst>
  </p:cSld>
  <p:clrMapOvr>
    <a:masterClrMapping/>
  </p:clrMapOvr>
  <p:transition spd="med">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a:extLst>
              <a:ext uri="{FF2B5EF4-FFF2-40B4-BE49-F238E27FC236}">
                <a16:creationId xmlns:a16="http://schemas.microsoft.com/office/drawing/2014/main" id="{3273F7D1-0726-491D-B79C-26DFA1A70BDE}"/>
              </a:ext>
            </a:extLst>
          </p:cNvPr>
          <p:cNvSpPr>
            <a:spLocks noChangeArrowheads="1"/>
          </p:cNvSpPr>
          <p:nvPr/>
        </p:nvSpPr>
        <p:spPr bwMode="auto">
          <a:xfrm>
            <a:off x="-1588" y="6977063"/>
            <a:ext cx="10080626" cy="646112"/>
          </a:xfrm>
          <a:prstGeom prst="rect">
            <a:avLst/>
          </a:prstGeom>
          <a:solidFill>
            <a:srgbClr val="971F2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algn="ctr" eaLnBrk="1" hangingPunct="1">
              <a:spcAft>
                <a:spcPct val="0"/>
              </a:spcAft>
            </a:pPr>
            <a:endParaRPr lang="fr-FR" altLang="fr-FR" sz="1800">
              <a:solidFill>
                <a:srgbClr val="C00000"/>
              </a:solidFill>
              <a:latin typeface="Calibri" panose="020F0502020204030204" pitchFamily="34" charset="0"/>
            </a:endParaRPr>
          </a:p>
        </p:txBody>
      </p:sp>
      <p:pic>
        <p:nvPicPr>
          <p:cNvPr id="19459" name="Image 4" descr="bandeau l'hirondelle diapos.png">
            <a:extLst>
              <a:ext uri="{FF2B5EF4-FFF2-40B4-BE49-F238E27FC236}">
                <a16:creationId xmlns:a16="http://schemas.microsoft.com/office/drawing/2014/main" id="{48C9C515-1B0D-4D85-9FCF-0A19F79FC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79038"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ZoneTexte 10">
            <a:extLst>
              <a:ext uri="{FF2B5EF4-FFF2-40B4-BE49-F238E27FC236}">
                <a16:creationId xmlns:a16="http://schemas.microsoft.com/office/drawing/2014/main" id="{8EF15563-B82E-45A9-B705-F74DC697497D}"/>
              </a:ext>
            </a:extLst>
          </p:cNvPr>
          <p:cNvSpPr txBox="1">
            <a:spLocks noChangeArrowheads="1"/>
          </p:cNvSpPr>
          <p:nvPr/>
        </p:nvSpPr>
        <p:spPr bwMode="auto">
          <a:xfrm>
            <a:off x="585788" y="476250"/>
            <a:ext cx="817562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eaLnBrk="1" hangingPunct="1">
              <a:spcAft>
                <a:spcPct val="0"/>
              </a:spcAft>
            </a:pPr>
            <a:r>
              <a:rPr lang="fr-FR" altLang="fr-FR" sz="3000">
                <a:solidFill>
                  <a:srgbClr val="FFFFFF"/>
                </a:solidFill>
                <a:latin typeface="Segoe Print" panose="02000600000000000000" pitchFamily="2" charset="0"/>
              </a:rPr>
              <a:t>Côté finances</a:t>
            </a:r>
          </a:p>
        </p:txBody>
      </p:sp>
      <p:grpSp>
        <p:nvGrpSpPr>
          <p:cNvPr id="19461" name="Groupe 6">
            <a:extLst>
              <a:ext uri="{FF2B5EF4-FFF2-40B4-BE49-F238E27FC236}">
                <a16:creationId xmlns:a16="http://schemas.microsoft.com/office/drawing/2014/main" id="{57248CE5-040E-46F1-AB9C-D081939DF69F}"/>
              </a:ext>
            </a:extLst>
          </p:cNvPr>
          <p:cNvGrpSpPr>
            <a:grpSpLocks/>
          </p:cNvGrpSpPr>
          <p:nvPr/>
        </p:nvGrpSpPr>
        <p:grpSpPr bwMode="auto">
          <a:xfrm>
            <a:off x="-517875" y="-990388"/>
            <a:ext cx="8172450" cy="7662588"/>
            <a:chOff x="1122828" y="-902119"/>
            <a:chExt cx="8172001" cy="7662305"/>
          </a:xfrm>
        </p:grpSpPr>
        <p:pic>
          <p:nvPicPr>
            <p:cNvPr id="21521" name="Image 7">
              <a:extLst>
                <a:ext uri="{FF2B5EF4-FFF2-40B4-BE49-F238E27FC236}">
                  <a16:creationId xmlns:a16="http://schemas.microsoft.com/office/drawing/2014/main" id="{2D98BC68-A0D6-420F-BBA9-6E682787F361}"/>
                </a:ext>
              </a:extLst>
            </p:cNvPr>
            <p:cNvPicPr>
              <a:picLocks noChangeAspect="1" noChangeArrowheads="1"/>
            </p:cNvPicPr>
            <p:nvPr/>
          </p:nvPicPr>
          <p:blipFill>
            <a:blip r:embed="rId3"/>
            <a:srcRect t="22919" b="29721"/>
            <a:stretch>
              <a:fillRect/>
            </a:stretch>
          </p:blipFill>
          <p:spPr bwMode="auto">
            <a:xfrm>
              <a:off x="2314088" y="4829413"/>
              <a:ext cx="6073252" cy="1930773"/>
            </a:xfrm>
            <a:prstGeom prst="rect">
              <a:avLst/>
            </a:prstGeom>
            <a:ln>
              <a:noFill/>
            </a:ln>
            <a:effectLst>
              <a:softEdge rad="112500"/>
            </a:effectLst>
          </p:spPr>
        </p:pic>
        <p:sp>
          <p:nvSpPr>
            <p:cNvPr id="7" name="Rectangle 8">
              <a:extLst>
                <a:ext uri="{FF2B5EF4-FFF2-40B4-BE49-F238E27FC236}">
                  <a16:creationId xmlns:a16="http://schemas.microsoft.com/office/drawing/2014/main" id="{0DF42250-C872-4921-AAD7-01FC4890B2F3}"/>
                </a:ext>
              </a:extLst>
            </p:cNvPr>
            <p:cNvSpPr/>
            <p:nvPr/>
          </p:nvSpPr>
          <p:spPr>
            <a:xfrm>
              <a:off x="1122828" y="-902119"/>
              <a:ext cx="8172001" cy="5182997"/>
            </a:xfrm>
            <a:prstGeom prst="rect">
              <a:avLst/>
            </a:prstGeom>
            <a:noFill/>
            <a:ln cap="flat">
              <a:noFill/>
              <a:prstDash val="solid"/>
            </a:ln>
          </p:spPr>
          <p:txBody>
            <a:bodyPr lIns="106198" tIns="61200" rIns="106198" bIns="61200"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grpSp>
      <p:sp>
        <p:nvSpPr>
          <p:cNvPr id="8" name="ZoneTexte 9">
            <a:extLst>
              <a:ext uri="{FF2B5EF4-FFF2-40B4-BE49-F238E27FC236}">
                <a16:creationId xmlns:a16="http://schemas.microsoft.com/office/drawing/2014/main" id="{20A0E95D-418A-4D84-BBC4-6703F02CB67E}"/>
              </a:ext>
            </a:extLst>
          </p:cNvPr>
          <p:cNvSpPr txBox="1"/>
          <p:nvPr/>
        </p:nvSpPr>
        <p:spPr>
          <a:xfrm>
            <a:off x="1199356" y="3231096"/>
            <a:ext cx="5922963" cy="1565315"/>
          </a:xfrm>
          <a:prstGeom prst="rect">
            <a:avLst/>
          </a:prstGeom>
          <a:noFill/>
          <a:ln cap="flat">
            <a:noFill/>
          </a:ln>
        </p:spPr>
        <p:txBody>
          <a:bodyPr wrap="square" lIns="90004" tIns="44997" rIns="90004" bIns="44997" compatLnSpc="0">
            <a:spAutoFit/>
          </a:bodyPr>
          <a:lstStyle/>
          <a:p>
            <a:pPr eaLnBrk="1" fontAlgn="auto">
              <a:spcBef>
                <a:spcPts val="0"/>
              </a:spcBef>
              <a:spcAft>
                <a:spcPts val="0"/>
              </a:spcAft>
              <a:defRPr sz="1800" b="0" i="0" u="none" strike="noStrike" kern="0" cap="none" spc="0" baseline="0">
                <a:solidFill>
                  <a:srgbClr val="000000"/>
                </a:solidFill>
                <a:uFillTx/>
              </a:defRPr>
            </a:pPr>
            <a:r>
              <a:rPr lang="fr-FR" sz="2000" kern="0" dirty="0">
                <a:solidFill>
                  <a:srgbClr val="000000"/>
                </a:solidFill>
                <a:latin typeface="Times New Roman" pitchFamily="18"/>
                <a:ea typeface="Microsoft YaHei" pitchFamily="2"/>
                <a:cs typeface="Times New Roman" pitchFamily="18"/>
              </a:rPr>
              <a:t>Un animal coûte environ </a:t>
            </a:r>
            <a:r>
              <a:rPr lang="fr-FR" sz="2000" b="1" kern="0" dirty="0">
                <a:solidFill>
                  <a:srgbClr val="971F22"/>
                </a:solidFill>
                <a:latin typeface="Times New Roman" pitchFamily="18"/>
                <a:ea typeface="Microsoft YaHei" pitchFamily="2"/>
                <a:cs typeface="Times New Roman" pitchFamily="18"/>
              </a:rPr>
              <a:t>100 €</a:t>
            </a:r>
            <a:r>
              <a:rPr lang="fr-FR" sz="2000" b="1" kern="0" dirty="0">
                <a:solidFill>
                  <a:srgbClr val="C00000"/>
                </a:solidFill>
                <a:latin typeface="Times New Roman" pitchFamily="18"/>
                <a:ea typeface="Microsoft YaHei" pitchFamily="2"/>
                <a:cs typeface="Times New Roman" pitchFamily="18"/>
              </a:rPr>
              <a:t> </a:t>
            </a:r>
            <a:r>
              <a:rPr lang="fr-FR" sz="2000" kern="0" dirty="0">
                <a:solidFill>
                  <a:srgbClr val="000000"/>
                </a:solidFill>
                <a:latin typeface="Times New Roman" pitchFamily="18"/>
                <a:ea typeface="Microsoft YaHei" pitchFamily="2"/>
                <a:cs typeface="Times New Roman" pitchFamily="18"/>
              </a:rPr>
              <a:t>et séjourne en moyenne</a:t>
            </a:r>
            <a:r>
              <a:rPr lang="fr-FR" sz="2000" b="1" kern="0" dirty="0">
                <a:solidFill>
                  <a:srgbClr val="000000"/>
                </a:solidFill>
                <a:latin typeface="Times New Roman" pitchFamily="18"/>
                <a:ea typeface="Microsoft YaHei" pitchFamily="2"/>
                <a:cs typeface="Times New Roman" pitchFamily="18"/>
              </a:rPr>
              <a:t> 45 jours</a:t>
            </a:r>
            <a:r>
              <a:rPr lang="fr-FR" sz="2000" kern="0" dirty="0">
                <a:solidFill>
                  <a:srgbClr val="000000"/>
                </a:solidFill>
                <a:latin typeface="Times New Roman" pitchFamily="18"/>
                <a:ea typeface="Microsoft YaHei" pitchFamily="2"/>
                <a:cs typeface="Times New Roman" pitchFamily="18"/>
              </a:rPr>
              <a:t> au centre</a:t>
            </a:r>
          </a:p>
          <a:p>
            <a:pPr eaLnBrk="1" fontAlgn="auto">
              <a:spcBef>
                <a:spcPts val="0"/>
              </a:spcBef>
              <a:spcAft>
                <a:spcPts val="0"/>
              </a:spcAft>
              <a:defRPr sz="1800" b="0" i="0" u="none" strike="noStrike" kern="0" cap="none" spc="0" baseline="0">
                <a:solidFill>
                  <a:srgbClr val="000000"/>
                </a:solidFill>
                <a:uFillTx/>
              </a:defRPr>
            </a:pPr>
            <a:endParaRPr lang="fr-FR" sz="2000" kern="0" dirty="0">
              <a:solidFill>
                <a:srgbClr val="000000"/>
              </a:solidFill>
              <a:latin typeface="Times New Roman" pitchFamily="18"/>
              <a:ea typeface="Microsoft YaHei" pitchFamily="2"/>
              <a:cs typeface="Times New Roman" pitchFamily="18"/>
            </a:endParaRPr>
          </a:p>
          <a:p>
            <a:pPr eaLnBrk="1" fontAlgn="auto">
              <a:spcBef>
                <a:spcPts val="0"/>
              </a:spcBef>
              <a:spcAft>
                <a:spcPts val="0"/>
              </a:spcAft>
              <a:defRPr sz="1800" b="0" i="0" u="none" strike="noStrike" kern="0" cap="none" spc="0" baseline="0">
                <a:solidFill>
                  <a:srgbClr val="000000"/>
                </a:solidFill>
                <a:uFillTx/>
              </a:defRPr>
            </a:pPr>
            <a:r>
              <a:rPr lang="fr-FR" sz="2000" kern="0" dirty="0">
                <a:solidFill>
                  <a:srgbClr val="000000"/>
                </a:solidFill>
                <a:latin typeface="Times New Roman" pitchFamily="18"/>
                <a:ea typeface="Microsoft YaHei" pitchFamily="2"/>
                <a:cs typeface="Times New Roman" pitchFamily="18"/>
              </a:rPr>
              <a:t>Il coûte donc en moyenne </a:t>
            </a:r>
            <a:r>
              <a:rPr lang="fr-FR" sz="2000" b="1" kern="0" dirty="0">
                <a:solidFill>
                  <a:srgbClr val="971F22"/>
                </a:solidFill>
                <a:latin typeface="Times New Roman" pitchFamily="18"/>
                <a:ea typeface="Microsoft YaHei" pitchFamily="2"/>
                <a:cs typeface="Times New Roman" pitchFamily="18"/>
              </a:rPr>
              <a:t>2,20 €</a:t>
            </a:r>
            <a:r>
              <a:rPr lang="fr-FR" sz="2000" kern="0" dirty="0">
                <a:solidFill>
                  <a:srgbClr val="C00000"/>
                </a:solidFill>
                <a:latin typeface="Times New Roman" pitchFamily="18"/>
                <a:ea typeface="Microsoft YaHei" pitchFamily="2"/>
                <a:cs typeface="Times New Roman" pitchFamily="18"/>
              </a:rPr>
              <a:t> </a:t>
            </a:r>
            <a:r>
              <a:rPr lang="fr-FR" sz="2000" kern="0" dirty="0">
                <a:solidFill>
                  <a:srgbClr val="000000"/>
                </a:solidFill>
                <a:latin typeface="Times New Roman" pitchFamily="18"/>
                <a:ea typeface="Microsoft YaHei" pitchFamily="2"/>
                <a:cs typeface="Times New Roman" pitchFamily="18"/>
              </a:rPr>
              <a:t>par journée d'hospitalisation</a:t>
            </a:r>
          </a:p>
        </p:txBody>
      </p:sp>
      <p:sp>
        <p:nvSpPr>
          <p:cNvPr id="13" name="ZoneTexte 11">
            <a:extLst>
              <a:ext uri="{FF2B5EF4-FFF2-40B4-BE49-F238E27FC236}">
                <a16:creationId xmlns:a16="http://schemas.microsoft.com/office/drawing/2014/main" id="{DBC2DBAC-C832-4F4D-82D5-B9E238321C24}"/>
              </a:ext>
            </a:extLst>
          </p:cNvPr>
          <p:cNvSpPr txBox="1"/>
          <p:nvPr/>
        </p:nvSpPr>
        <p:spPr bwMode="auto">
          <a:xfrm>
            <a:off x="140677" y="7099864"/>
            <a:ext cx="10010287" cy="400509"/>
          </a:xfrm>
          <a:prstGeom prst="rect">
            <a:avLst/>
          </a:prstGeom>
          <a:noFill/>
          <a:ln cap="flat">
            <a:noFill/>
          </a:ln>
        </p:spPr>
        <p:txBody>
          <a:bodyPr wrap="square" lIns="90004" tIns="44997" rIns="90004" bIns="44997" compatLnSpc="0">
            <a:spAutoFit/>
          </a:bodyPr>
          <a:lstStyle/>
          <a:p>
            <a:pPr eaLnBrk="1" fontAlgn="auto">
              <a:spcBef>
                <a:spcPts val="0"/>
              </a:spcBef>
              <a:spcAft>
                <a:spcPts val="0"/>
              </a:spcAft>
              <a:defRPr sz="1800" b="0" i="0" u="none" strike="noStrike" kern="0" cap="none" spc="0" baseline="0">
                <a:solidFill>
                  <a:srgbClr val="000000"/>
                </a:solidFill>
                <a:uFillTx/>
              </a:defRPr>
            </a:pPr>
            <a:r>
              <a:rPr lang="fr-FR" sz="2100" kern="0" dirty="0">
                <a:solidFill>
                  <a:srgbClr val="FFFFFF"/>
                </a:solidFill>
                <a:latin typeface="Times New Roman" pitchFamily="18"/>
                <a:ea typeface="Microsoft YaHei" pitchFamily="2"/>
                <a:cs typeface="Times New Roman" pitchFamily="18"/>
              </a:rPr>
              <a:t>Pour un fonctionnement acceptable, nous aurions besoin au minimum de 200 € par animal</a:t>
            </a:r>
          </a:p>
        </p:txBody>
      </p:sp>
      <p:sp>
        <p:nvSpPr>
          <p:cNvPr id="19465" name="ZoneTexte 16">
            <a:extLst>
              <a:ext uri="{FF2B5EF4-FFF2-40B4-BE49-F238E27FC236}">
                <a16:creationId xmlns:a16="http://schemas.microsoft.com/office/drawing/2014/main" id="{AA68D532-6936-439C-9D0A-9DD5A2A99B94}"/>
              </a:ext>
            </a:extLst>
          </p:cNvPr>
          <p:cNvSpPr txBox="1">
            <a:spLocks noChangeArrowheads="1"/>
          </p:cNvSpPr>
          <p:nvPr/>
        </p:nvSpPr>
        <p:spPr bwMode="auto">
          <a:xfrm>
            <a:off x="7094622" y="2733610"/>
            <a:ext cx="2738185" cy="3693319"/>
          </a:xfrm>
          <a:prstGeom prst="rect">
            <a:avLst/>
          </a:prstGeom>
          <a:solidFill>
            <a:schemeClr val="bg2"/>
          </a:solidFill>
          <a:ln w="9528">
            <a:solidFill>
              <a:srgbClr val="990000"/>
            </a:solidFill>
            <a:miter lim="800000"/>
            <a:headEnd/>
            <a:tailEnd/>
          </a:ln>
        </p:spPr>
        <p:txBody>
          <a:bodyPr wrap="square">
            <a:spAutoFit/>
          </a:bodyPr>
          <a:lstStyle>
            <a:lvl1pPr>
              <a:spcAft>
                <a:spcPts val="1413"/>
              </a:spcAft>
              <a:defRPr sz="3200">
                <a:solidFill>
                  <a:srgbClr val="000000"/>
                </a:solidFill>
                <a:latin typeface="Arial" panose="020B0604020202020204" pitchFamily="34" charset="0"/>
                <a:ea typeface="Microsoft YaHei" panose="020B0503020204020204" pitchFamily="34" charset="-122"/>
                <a:cs typeface="Arial" panose="020B0604020202020204" pitchFamily="34" charset="0"/>
              </a:defRPr>
            </a:lvl1pPr>
            <a:lvl2pPr marL="742950" indent="-285750">
              <a:lnSpc>
                <a:spcPct val="90000"/>
              </a:lnSpc>
              <a:spcBef>
                <a:spcPts val="500"/>
              </a:spcBef>
              <a:buSzPct val="100000"/>
              <a:buFont typeface="Arial" panose="020B0604020202020204" pitchFamily="34" charset="0"/>
              <a:buChar char="•"/>
              <a:defRPr sz="2400">
                <a:solidFill>
                  <a:srgbClr val="000000"/>
                </a:solidFill>
                <a:latin typeface="Calibri" panose="020F0502020204030204" pitchFamily="34" charset="0"/>
                <a:ea typeface="Microsoft YaHei" panose="020B0503020204020204" pitchFamily="34" charset="-122"/>
                <a:cs typeface="Arial" panose="020B0604020202020204" pitchFamily="34" charset="0"/>
              </a:defRPr>
            </a:lvl2pPr>
            <a:lvl3pPr marL="1143000" indent="-228600">
              <a:lnSpc>
                <a:spcPct val="90000"/>
              </a:lnSpc>
              <a:spcBef>
                <a:spcPts val="500"/>
              </a:spcBef>
              <a:buSzPct val="100000"/>
              <a:buFont typeface="Arial" panose="020B0604020202020204" pitchFamily="34" charset="0"/>
              <a:buChar char="•"/>
              <a:defRPr sz="2000">
                <a:solidFill>
                  <a:srgbClr val="000000"/>
                </a:solidFill>
                <a:latin typeface="Calibri" panose="020F0502020204030204" pitchFamily="34" charset="0"/>
                <a:ea typeface="Microsoft YaHei" panose="020B0503020204020204" pitchFamily="34" charset="-122"/>
                <a:cs typeface="Arial" panose="020B0604020202020204" pitchFamily="34" charset="0"/>
              </a:defRPr>
            </a:lvl3pPr>
            <a:lvl4pPr marL="16002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4pPr>
            <a:lvl5pPr marL="2057400" indent="-228600">
              <a:lnSpc>
                <a:spcPct val="90000"/>
              </a:lnSpc>
              <a:spcBef>
                <a:spcPts val="500"/>
              </a:spcBef>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5pPr>
            <a:lvl6pPr marL="25146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6pPr>
            <a:lvl7pPr marL="29718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7pPr>
            <a:lvl8pPr marL="34290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8pPr>
            <a:lvl9pPr marL="3886200" indent="-228600" eaLnBrk="0" fontAlgn="base" hangingPunct="0">
              <a:lnSpc>
                <a:spcPct val="90000"/>
              </a:lnSpc>
              <a:spcBef>
                <a:spcPts val="500"/>
              </a:spcBef>
              <a:spcAft>
                <a:spcPct val="0"/>
              </a:spcAft>
              <a:buSzPct val="100000"/>
              <a:buFont typeface="Arial" panose="020B0604020202020204" pitchFamily="34" charset="0"/>
              <a:buChar char="•"/>
              <a:defRPr>
                <a:solidFill>
                  <a:srgbClr val="000000"/>
                </a:solidFill>
                <a:latin typeface="Calibri" panose="020F0502020204030204" pitchFamily="34" charset="0"/>
                <a:ea typeface="Microsoft YaHei" panose="020B0503020204020204" pitchFamily="34" charset="-122"/>
                <a:cs typeface="Arial" panose="020B0604020202020204" pitchFamily="34" charset="0"/>
              </a:defRPr>
            </a:lvl9pPr>
          </a:lstStyle>
          <a:p>
            <a:pPr algn="ctr" eaLnBrk="1" hangingPunct="1">
              <a:spcAft>
                <a:spcPct val="0"/>
              </a:spcAft>
            </a:pPr>
            <a:r>
              <a:rPr lang="fr-FR" altLang="fr-FR" sz="1800" b="1" dirty="0">
                <a:solidFill>
                  <a:srgbClr val="990000"/>
                </a:solidFill>
                <a:latin typeface="Times New Roman" panose="02020603050405020304" pitchFamily="18" charset="0"/>
                <a:cs typeface="Times New Roman" panose="02020603050405020304" pitchFamily="18" charset="0"/>
              </a:rPr>
              <a:t>A titre de comparaison</a:t>
            </a:r>
          </a:p>
          <a:p>
            <a:pPr algn="just" eaLnBrk="1" hangingPunct="1">
              <a:spcAft>
                <a:spcPct val="0"/>
              </a:spcAft>
            </a:pPr>
            <a:r>
              <a:rPr lang="fr-FR" altLang="fr-FR" sz="1800" dirty="0">
                <a:solidFill>
                  <a:schemeClr val="tx1"/>
                </a:solidFill>
                <a:latin typeface="Times New Roman" panose="02020603050405020304" pitchFamily="18" charset="0"/>
                <a:cs typeface="Times New Roman" panose="02020603050405020304" pitchFamily="18" charset="0"/>
              </a:rPr>
              <a:t>Même si tout n’est pas comparable, la prise en charge médicale sur une journée coûte en moyenne :</a:t>
            </a:r>
          </a:p>
          <a:p>
            <a:pPr eaLnBrk="1" hangingPunct="1">
              <a:spcAft>
                <a:spcPct val="0"/>
              </a:spcAft>
            </a:pPr>
            <a:endParaRPr lang="fr-FR" altLang="fr-FR" sz="1800" dirty="0">
              <a:solidFill>
                <a:schemeClr val="tx1"/>
              </a:solidFill>
              <a:latin typeface="Times New Roman" panose="02020603050405020304" pitchFamily="18" charset="0"/>
              <a:cs typeface="Times New Roman" panose="02020603050405020304" pitchFamily="18" charset="0"/>
            </a:endParaRPr>
          </a:p>
          <a:p>
            <a:pPr marL="285750" indent="-285750" eaLnBrk="1" hangingPunct="1">
              <a:spcAft>
                <a:spcPct val="0"/>
              </a:spcAft>
              <a:buFont typeface="Arial" panose="020B0604020202020204" pitchFamily="34" charset="0"/>
              <a:buChar char="•"/>
            </a:pPr>
            <a:r>
              <a:rPr lang="fr-FR" altLang="fr-FR" sz="1800" b="1" dirty="0">
                <a:solidFill>
                  <a:schemeClr val="tx1"/>
                </a:solidFill>
                <a:latin typeface="Times New Roman" panose="02020603050405020304" pitchFamily="18" charset="0"/>
                <a:cs typeface="Times New Roman" panose="02020603050405020304" pitchFamily="18" charset="0"/>
              </a:rPr>
              <a:t>100 € pour un animal domestique en clinique vétérinaire </a:t>
            </a:r>
          </a:p>
          <a:p>
            <a:pPr eaLnBrk="1" hangingPunct="1">
              <a:spcAft>
                <a:spcPct val="0"/>
              </a:spcAft>
            </a:pPr>
            <a:endParaRPr lang="fr-FR" altLang="fr-FR" sz="1800" b="1" dirty="0">
              <a:solidFill>
                <a:schemeClr val="tx1"/>
              </a:solidFill>
              <a:latin typeface="Times New Roman" panose="02020603050405020304" pitchFamily="18" charset="0"/>
              <a:cs typeface="Times New Roman" panose="02020603050405020304" pitchFamily="18" charset="0"/>
            </a:endParaRPr>
          </a:p>
          <a:p>
            <a:pPr marL="285750" indent="-285750" eaLnBrk="1" hangingPunct="1">
              <a:spcAft>
                <a:spcPct val="0"/>
              </a:spcAft>
              <a:buFont typeface="Arial" panose="020B0604020202020204" pitchFamily="34" charset="0"/>
              <a:buChar char="•"/>
            </a:pPr>
            <a:r>
              <a:rPr lang="fr-FR" altLang="fr-FR" sz="1800" b="1" dirty="0">
                <a:solidFill>
                  <a:schemeClr val="tx1"/>
                </a:solidFill>
                <a:latin typeface="Times New Roman" panose="02020603050405020304" pitchFamily="18" charset="0"/>
                <a:cs typeface="Times New Roman" panose="02020603050405020304" pitchFamily="18" charset="0"/>
              </a:rPr>
              <a:t>entre 1 300 € et 3 000 € pour un humain dans un hôpital</a:t>
            </a:r>
            <a:r>
              <a:rPr lang="fr-FR" altLang="fr-FR" sz="1800" dirty="0">
                <a:solidFill>
                  <a:schemeClr val="tx1"/>
                </a:solidFill>
                <a:latin typeface="Times New Roman" panose="02020603050405020304" pitchFamily="18" charset="0"/>
                <a:cs typeface="Times New Roman" panose="02020603050405020304" pitchFamily="18" charset="0"/>
              </a:rPr>
              <a:t>.</a:t>
            </a:r>
            <a:endParaRPr lang="fr-FR" altLang="fr-FR" sz="1800" dirty="0">
              <a:solidFill>
                <a:schemeClr val="tx1"/>
              </a:solidFill>
              <a:latin typeface="Calibri" panose="020F0502020204030204" pitchFamily="34" charset="0"/>
              <a:cs typeface="Times New Roman" panose="02020603050405020304" pitchFamily="18" charset="0"/>
            </a:endParaRPr>
          </a:p>
        </p:txBody>
      </p:sp>
      <p:grpSp>
        <p:nvGrpSpPr>
          <p:cNvPr id="16" name="Groupe 16">
            <a:extLst>
              <a:ext uri="{FF2B5EF4-FFF2-40B4-BE49-F238E27FC236}">
                <a16:creationId xmlns:a16="http://schemas.microsoft.com/office/drawing/2014/main" id="{2041AF71-EE83-4ADF-A10E-E93FD315AB3F}"/>
              </a:ext>
            </a:extLst>
          </p:cNvPr>
          <p:cNvGrpSpPr>
            <a:grpSpLocks/>
          </p:cNvGrpSpPr>
          <p:nvPr/>
        </p:nvGrpSpPr>
        <p:grpSpPr bwMode="auto">
          <a:xfrm>
            <a:off x="2614216" y="1556543"/>
            <a:ext cx="4586287" cy="1284363"/>
            <a:chOff x="2379744" y="1683145"/>
            <a:chExt cx="4586520" cy="1388662"/>
          </a:xfrm>
        </p:grpSpPr>
        <p:sp>
          <p:nvSpPr>
            <p:cNvPr id="17" name="ZoneTexte 5">
              <a:extLst>
                <a:ext uri="{FF2B5EF4-FFF2-40B4-BE49-F238E27FC236}">
                  <a16:creationId xmlns:a16="http://schemas.microsoft.com/office/drawing/2014/main" id="{8B17AC93-DD57-4B81-8AA8-A500E3B6FB1C}"/>
                </a:ext>
              </a:extLst>
            </p:cNvPr>
            <p:cNvSpPr txBox="1"/>
            <p:nvPr/>
          </p:nvSpPr>
          <p:spPr>
            <a:xfrm>
              <a:off x="2684956" y="1996725"/>
              <a:ext cx="3932438" cy="765371"/>
            </a:xfrm>
            <a:prstGeom prst="rect">
              <a:avLst/>
            </a:prstGeom>
            <a:noFill/>
            <a:ln cap="flat">
              <a:noFill/>
            </a:ln>
          </p:spPr>
          <p:txBody>
            <a:bodyPr anchorCtr="1">
              <a:spAutoFit/>
            </a:bodyPr>
            <a:lstStyle/>
            <a:p>
              <a:pPr algn="ctr" eaLnBrk="1" fontAlgn="auto">
                <a:spcBef>
                  <a:spcPts val="0"/>
                </a:spcBef>
                <a:spcAft>
                  <a:spcPts val="0"/>
                </a:spcAft>
                <a:defRPr sz="1800" b="0" i="0" u="none" strike="noStrike" kern="0" cap="none" spc="0" baseline="0">
                  <a:solidFill>
                    <a:srgbClr val="000000"/>
                  </a:solidFill>
                  <a:uFillTx/>
                </a:defRPr>
              </a:pPr>
              <a:r>
                <a:rPr lang="fr-FR" sz="2000" kern="0" dirty="0">
                  <a:latin typeface="Times New Roman" pitchFamily="18"/>
                  <a:ea typeface="Microsoft YaHei" pitchFamily="2"/>
                  <a:cs typeface="Times New Roman" pitchFamily="18"/>
                </a:rPr>
                <a:t>Un budget de fonctionnement </a:t>
              </a:r>
            </a:p>
            <a:p>
              <a:pPr algn="ctr" eaLnBrk="1" fontAlgn="auto">
                <a:spcBef>
                  <a:spcPts val="0"/>
                </a:spcBef>
                <a:spcAft>
                  <a:spcPts val="0"/>
                </a:spcAft>
                <a:defRPr sz="1800" b="0" i="0" u="none" strike="noStrike" kern="0" cap="none" spc="0" baseline="0">
                  <a:solidFill>
                    <a:srgbClr val="000000"/>
                  </a:solidFill>
                  <a:uFillTx/>
                </a:defRPr>
              </a:pPr>
              <a:r>
                <a:rPr lang="fr-FR" sz="2000" kern="0" dirty="0">
                  <a:latin typeface="Times New Roman" pitchFamily="18"/>
                  <a:ea typeface="Microsoft YaHei" pitchFamily="2"/>
                  <a:cs typeface="Times New Roman" pitchFamily="18"/>
                </a:rPr>
                <a:t>annuel global d’environ </a:t>
              </a:r>
              <a:r>
                <a:rPr lang="fr-FR" sz="2000" b="1" kern="0" dirty="0">
                  <a:solidFill>
                    <a:srgbClr val="990000"/>
                  </a:solidFill>
                  <a:latin typeface="Times New Roman" pitchFamily="18"/>
                  <a:ea typeface="Microsoft YaHei" pitchFamily="2"/>
                  <a:cs typeface="Times New Roman" pitchFamily="18"/>
                </a:rPr>
                <a:t>600 000 € </a:t>
              </a:r>
            </a:p>
          </p:txBody>
        </p:sp>
        <p:sp>
          <p:nvSpPr>
            <p:cNvPr id="19468" name="Ellipse 15">
              <a:extLst>
                <a:ext uri="{FF2B5EF4-FFF2-40B4-BE49-F238E27FC236}">
                  <a16:creationId xmlns:a16="http://schemas.microsoft.com/office/drawing/2014/main" id="{01B9FDA0-123A-443F-B24C-8FE16161B228}"/>
                </a:ext>
              </a:extLst>
            </p:cNvPr>
            <p:cNvSpPr>
              <a:spLocks/>
            </p:cNvSpPr>
            <p:nvPr/>
          </p:nvSpPr>
          <p:spPr bwMode="auto">
            <a:xfrm>
              <a:off x="2379744" y="1683145"/>
              <a:ext cx="4586520" cy="1388662"/>
            </a:xfrm>
            <a:custGeom>
              <a:avLst/>
              <a:gdLst>
                <a:gd name="T0" fmla="*/ 2293260 w 4586520"/>
                <a:gd name="T1" fmla="*/ 0 h 1388662"/>
                <a:gd name="T2" fmla="*/ 4586520 w 4586520"/>
                <a:gd name="T3" fmla="*/ 694331 h 1388662"/>
                <a:gd name="T4" fmla="*/ 2293260 w 4586520"/>
                <a:gd name="T5" fmla="*/ 1388662 h 1388662"/>
                <a:gd name="T6" fmla="*/ 0 w 4586520"/>
                <a:gd name="T7" fmla="*/ 694331 h 1388662"/>
                <a:gd name="T8" fmla="*/ 671680 w 4586520"/>
                <a:gd name="T9" fmla="*/ 203365 h 1388662"/>
                <a:gd name="T10" fmla="*/ 671680 w 4586520"/>
                <a:gd name="T11" fmla="*/ 1185297 h 1388662"/>
                <a:gd name="T12" fmla="*/ 3914840 w 4586520"/>
                <a:gd name="T13" fmla="*/ 1185297 h 1388662"/>
                <a:gd name="T14" fmla="*/ 3914840 w 4586520"/>
                <a:gd name="T15" fmla="*/ 203365 h 1388662"/>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671680 w 4586520"/>
                <a:gd name="T25" fmla="*/ 203365 h 1388662"/>
                <a:gd name="T26" fmla="*/ 3914840 w 4586520"/>
                <a:gd name="T27" fmla="*/ 1185297 h 138866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586520" h="1388662">
                  <a:moveTo>
                    <a:pt x="0" y="694331"/>
                  </a:moveTo>
                  <a:lnTo>
                    <a:pt x="0" y="694330"/>
                  </a:lnTo>
                  <a:cubicBezTo>
                    <a:pt x="0" y="1077799"/>
                    <a:pt x="1026727" y="1388662"/>
                    <a:pt x="2293260" y="1388662"/>
                  </a:cubicBezTo>
                  <a:cubicBezTo>
                    <a:pt x="3559792" y="1388662"/>
                    <a:pt x="4586520" y="1077799"/>
                    <a:pt x="4586520" y="694331"/>
                  </a:cubicBezTo>
                  <a:cubicBezTo>
                    <a:pt x="4586520" y="310862"/>
                    <a:pt x="3559792" y="0"/>
                    <a:pt x="2293260" y="0"/>
                  </a:cubicBezTo>
                  <a:cubicBezTo>
                    <a:pt x="1026727" y="-1"/>
                    <a:pt x="0" y="310862"/>
                    <a:pt x="0" y="694330"/>
                  </a:cubicBezTo>
                  <a:lnTo>
                    <a:pt x="0" y="694331"/>
                  </a:lnTo>
                  <a:close/>
                </a:path>
              </a:pathLst>
            </a:custGeom>
            <a:noFill/>
            <a:ln w="12701" cap="flat">
              <a:solidFill>
                <a:srgbClr val="99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anchor="ctr" anchorCtr="1"/>
            <a:lstStyle/>
            <a:p>
              <a:endParaRPr lang="fr-FR"/>
            </a:p>
          </p:txBody>
        </p:sp>
      </p:grpSp>
      <p:sp>
        <p:nvSpPr>
          <p:cNvPr id="2" name="Connecteur droit 9">
            <a:extLst>
              <a:ext uri="{FF2B5EF4-FFF2-40B4-BE49-F238E27FC236}">
                <a16:creationId xmlns:a16="http://schemas.microsoft.com/office/drawing/2014/main" id="{25513AD2-BBDE-D373-4ED3-4DA0422F1C47}"/>
              </a:ext>
            </a:extLst>
          </p:cNvPr>
          <p:cNvSpPr/>
          <p:nvPr/>
        </p:nvSpPr>
        <p:spPr>
          <a:xfrm>
            <a:off x="694531" y="4324560"/>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3" name="Connecteur droit 9">
            <a:extLst>
              <a:ext uri="{FF2B5EF4-FFF2-40B4-BE49-F238E27FC236}">
                <a16:creationId xmlns:a16="http://schemas.microsoft.com/office/drawing/2014/main" id="{6A9C5C8F-CBC2-67EC-7D36-08C3958A5E3A}"/>
              </a:ext>
            </a:extLst>
          </p:cNvPr>
          <p:cNvSpPr/>
          <p:nvPr/>
        </p:nvSpPr>
        <p:spPr>
          <a:xfrm>
            <a:off x="694531" y="3462076"/>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circle(in)">
                                      <p:cBhvr>
                                        <p:cTn id="14"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62EE88B-01AB-4AD4-9A09-6703DA6DC0A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911859" y="251618"/>
            <a:ext cx="698341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55FBFBC9-DAC8-433E-85A4-D7295D3DF23B}"/>
              </a:ext>
            </a:extLst>
          </p:cNvPr>
          <p:cNvSpPr txBox="1"/>
          <p:nvPr/>
        </p:nvSpPr>
        <p:spPr>
          <a:xfrm>
            <a:off x="1911859" y="2923163"/>
            <a:ext cx="5849654" cy="1379734"/>
          </a:xfrm>
          <a:prstGeom prst="rect">
            <a:avLst/>
          </a:prstGeom>
          <a:noFill/>
          <a:ln cap="flat">
            <a:noFill/>
          </a:ln>
        </p:spPr>
        <p:txBody>
          <a:bodyPr lIns="90004" tIns="44997" rIns="90004" bIns="44997" compatLnSpc="0"/>
          <a:lstStyle/>
          <a:p>
            <a:pPr algn="ctr" eaLnBrk="1" fontAlgn="auto">
              <a:spcBef>
                <a:spcPts val="0"/>
              </a:spcBef>
              <a:spcAft>
                <a:spcPts val="0"/>
              </a:spcAft>
              <a:defRPr sz="1800" b="0" i="0" u="none" strike="noStrike" kern="0" cap="none" spc="0" baseline="0">
                <a:solidFill>
                  <a:srgbClr val="000000"/>
                </a:solidFill>
                <a:uFillTx/>
              </a:defRPr>
            </a:pPr>
            <a:r>
              <a:rPr lang="fr-FR" sz="6000" b="1" kern="0" dirty="0">
                <a:solidFill>
                  <a:srgbClr val="990000"/>
                </a:solidFill>
                <a:latin typeface="Segoe Print" pitchFamily="18"/>
                <a:ea typeface="Microsoft YaHei" pitchFamily="2"/>
                <a:cs typeface="Arial" pitchFamily="2"/>
              </a:rPr>
              <a:t>Une réalité délicate</a:t>
            </a:r>
          </a:p>
        </p:txBody>
      </p:sp>
    </p:spTree>
    <p:extLst>
      <p:ext uri="{BB962C8B-B14F-4D97-AF65-F5344CB8AC3E}">
        <p14:creationId xmlns:p14="http://schemas.microsoft.com/office/powerpoint/2010/main" val="1905009390"/>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bandeau l'hirondelle diapos.png">
            <a:extLst>
              <a:ext uri="{FF2B5EF4-FFF2-40B4-BE49-F238E27FC236}">
                <a16:creationId xmlns:a16="http://schemas.microsoft.com/office/drawing/2014/main" id="{050AE600-56B8-0CE5-E3AE-84E178760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ZoneTexte 10">
            <a:extLst>
              <a:ext uri="{FF2B5EF4-FFF2-40B4-BE49-F238E27FC236}">
                <a16:creationId xmlns:a16="http://schemas.microsoft.com/office/drawing/2014/main" id="{30D92821-6F5D-DFB4-9DC8-EE5C9E888FCB}"/>
              </a:ext>
            </a:extLst>
          </p:cNvPr>
          <p:cNvSpPr txBox="1"/>
          <p:nvPr/>
        </p:nvSpPr>
        <p:spPr>
          <a:xfrm>
            <a:off x="605814" y="669433"/>
            <a:ext cx="8343900" cy="553998"/>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fr-FR" sz="3000" kern="0" dirty="0">
                <a:solidFill>
                  <a:srgbClr val="FFFFFF"/>
                </a:solidFill>
                <a:latin typeface="Segoe Print" pitchFamily="2"/>
              </a:rPr>
              <a:t>Une réalité délicate</a:t>
            </a:r>
          </a:p>
        </p:txBody>
      </p:sp>
      <p:sp>
        <p:nvSpPr>
          <p:cNvPr id="10" name="ZoneTexte 9">
            <a:extLst>
              <a:ext uri="{FF2B5EF4-FFF2-40B4-BE49-F238E27FC236}">
                <a16:creationId xmlns:a16="http://schemas.microsoft.com/office/drawing/2014/main" id="{C23B8AAA-82A8-C44E-17EF-9484F0CDDE80}"/>
              </a:ext>
            </a:extLst>
          </p:cNvPr>
          <p:cNvSpPr txBox="1"/>
          <p:nvPr/>
        </p:nvSpPr>
        <p:spPr>
          <a:xfrm>
            <a:off x="733727" y="2160543"/>
            <a:ext cx="5447320" cy="5078313"/>
          </a:xfrm>
          <a:prstGeom prst="rect">
            <a:avLst/>
          </a:prstGeom>
          <a:noFill/>
        </p:spPr>
        <p:txBody>
          <a:bodyPr wrap="square" rtlCol="0">
            <a:spAutoFit/>
          </a:bodyPr>
          <a:lstStyle/>
          <a:p>
            <a:pPr algn="just"/>
            <a:r>
              <a:rPr lang="fr-FR" dirty="0">
                <a:latin typeface="Times New Roman" panose="02020603050405020304" pitchFamily="18" charset="0"/>
                <a:cs typeface="Times New Roman" panose="02020603050405020304" pitchFamily="18" charset="0"/>
              </a:rPr>
              <a:t>Avec ses 26 années de fonctionnement, l’Hirondelle a eu l’occasion de développer un grand nombre de sources de financement mais les seules réellement fiables à ce jour sont les dons et les adhésions des particuliers, puisque </a:t>
            </a:r>
            <a:r>
              <a:rPr lang="fr-FR" b="1" dirty="0">
                <a:latin typeface="Times New Roman" panose="02020603050405020304" pitchFamily="18" charset="0"/>
                <a:cs typeface="Times New Roman" panose="02020603050405020304" pitchFamily="18" charset="0"/>
              </a:rPr>
              <a:t>plus de 10 000 donateurs nous soutiennent chaque année</a:t>
            </a:r>
            <a:r>
              <a:rPr lang="fr-FR" dirty="0">
                <a:latin typeface="Times New Roman" panose="02020603050405020304" pitchFamily="18" charset="0"/>
                <a:cs typeface="Times New Roman" panose="02020603050405020304" pitchFamily="18" charset="0"/>
              </a:rPr>
              <a:t>. </a:t>
            </a:r>
          </a:p>
          <a:p>
            <a:pPr algn="just"/>
            <a:endParaRPr lang="fr-FR" dirty="0">
              <a:latin typeface="Times New Roman" panose="02020603050405020304" pitchFamily="18" charset="0"/>
              <a:cs typeface="Times New Roman" panose="02020603050405020304" pitchFamily="18" charset="0"/>
            </a:endParaRPr>
          </a:p>
          <a:p>
            <a:pPr algn="just"/>
            <a:r>
              <a:rPr lang="fr-FR" dirty="0">
                <a:latin typeface="Times New Roman" panose="02020603050405020304" pitchFamily="18" charset="0"/>
                <a:cs typeface="Times New Roman" panose="02020603050405020304" pitchFamily="18" charset="0"/>
              </a:rPr>
              <a:t>Malgré une apparence qui peut paraitre presque idéale, </a:t>
            </a:r>
            <a:r>
              <a:rPr lang="fr-FR" b="1" dirty="0">
                <a:latin typeface="Times New Roman" panose="02020603050405020304" pitchFamily="18" charset="0"/>
                <a:cs typeface="Times New Roman" panose="02020603050405020304" pitchFamily="18" charset="0"/>
              </a:rPr>
              <a:t>la</a:t>
            </a:r>
            <a:r>
              <a:rPr lang="fr-FR" dirty="0">
                <a:latin typeface="Times New Roman" panose="02020603050405020304" pitchFamily="18" charset="0"/>
                <a:cs typeface="Times New Roman" panose="02020603050405020304" pitchFamily="18" charset="0"/>
              </a:rPr>
              <a:t> </a:t>
            </a:r>
            <a:r>
              <a:rPr lang="fr-FR" b="1" dirty="0">
                <a:latin typeface="Times New Roman" panose="02020603050405020304" pitchFamily="18" charset="0"/>
                <a:cs typeface="Times New Roman" panose="02020603050405020304" pitchFamily="18" charset="0"/>
              </a:rPr>
              <a:t>situation reste très préoccupante</a:t>
            </a:r>
            <a:r>
              <a:rPr lang="fr-FR" dirty="0">
                <a:latin typeface="Times New Roman" panose="02020603050405020304" pitchFamily="18" charset="0"/>
                <a:cs typeface="Times New Roman" panose="02020603050405020304" pitchFamily="18" charset="0"/>
              </a:rPr>
              <a:t>, et malgré un investissement inimaginable des équipes, nous sommes ponctuellement contraints de refuser des pensionnaires tellement les sollicitations sont nombreuses. </a:t>
            </a:r>
            <a:r>
              <a:rPr lang="fr-FR" b="1" dirty="0">
                <a:latin typeface="Times New Roman" panose="02020603050405020304" pitchFamily="18" charset="0"/>
                <a:cs typeface="Times New Roman" panose="02020603050405020304" pitchFamily="18" charset="0"/>
              </a:rPr>
              <a:t>En période estivale</a:t>
            </a:r>
            <a:r>
              <a:rPr lang="fr-FR" dirty="0">
                <a:latin typeface="Times New Roman" panose="02020603050405020304" pitchFamily="18" charset="0"/>
                <a:cs typeface="Times New Roman" panose="02020603050405020304" pitchFamily="18" charset="0"/>
              </a:rPr>
              <a:t>, </a:t>
            </a:r>
            <a:r>
              <a:rPr lang="fr-FR" b="1" dirty="0">
                <a:latin typeface="Times New Roman" panose="02020603050405020304" pitchFamily="18" charset="0"/>
                <a:cs typeface="Times New Roman" panose="02020603050405020304" pitchFamily="18" charset="0"/>
              </a:rPr>
              <a:t>nous sommes sollicités plus d’une centaine de fois par jour </a:t>
            </a:r>
            <a:r>
              <a:rPr lang="fr-FR" dirty="0">
                <a:latin typeface="Times New Roman" panose="02020603050405020304" pitchFamily="18" charset="0"/>
                <a:cs typeface="Times New Roman" panose="02020603050405020304" pitchFamily="18" charset="0"/>
              </a:rPr>
              <a:t>pour prendre en charge de nouveaux pensionnaires. Nous nous retrouvons régulièrement avec plus d’un millier d’animaux en soins en même temps, ce qui est complètement déraisonnable au vu du manque de moyens chroniques que nous connaissons.</a:t>
            </a:r>
          </a:p>
        </p:txBody>
      </p:sp>
      <p:pic>
        <p:nvPicPr>
          <p:cNvPr id="18" name="Image 17" descr="Une image contenant oiseau, Oiseau de proie, hibou, plein air&#10;&#10;Description générée automatiquement">
            <a:extLst>
              <a:ext uri="{FF2B5EF4-FFF2-40B4-BE49-F238E27FC236}">
                <a16:creationId xmlns:a16="http://schemas.microsoft.com/office/drawing/2014/main" id="{7B1C8B8C-27BB-6EDA-957D-128CB31F21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5305" y="2417068"/>
            <a:ext cx="3258151" cy="4344202"/>
          </a:xfrm>
          <a:prstGeom prst="rect">
            <a:avLst/>
          </a:prstGeom>
          <a:ln>
            <a:noFill/>
          </a:ln>
          <a:effectLst>
            <a:softEdge rad="112500"/>
          </a:effectLst>
        </p:spPr>
      </p:pic>
    </p:spTree>
    <p:extLst>
      <p:ext uri="{BB962C8B-B14F-4D97-AF65-F5344CB8AC3E}">
        <p14:creationId xmlns:p14="http://schemas.microsoft.com/office/powerpoint/2010/main" val="25975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62EE88B-01AB-4AD4-9A09-6703DA6DC0A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911859" y="251618"/>
            <a:ext cx="698341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55FBFBC9-DAC8-433E-85A4-D7295D3DF23B}"/>
              </a:ext>
            </a:extLst>
          </p:cNvPr>
          <p:cNvSpPr txBox="1"/>
          <p:nvPr/>
        </p:nvSpPr>
        <p:spPr>
          <a:xfrm>
            <a:off x="2004953" y="2812631"/>
            <a:ext cx="5849654" cy="1379734"/>
          </a:xfrm>
          <a:prstGeom prst="rect">
            <a:avLst/>
          </a:prstGeom>
          <a:noFill/>
          <a:ln cap="flat">
            <a:noFill/>
          </a:ln>
        </p:spPr>
        <p:txBody>
          <a:bodyPr lIns="90004" tIns="44997" rIns="90004" bIns="44997" compatLnSpc="0"/>
          <a:lstStyle/>
          <a:p>
            <a:pPr algn="ctr" eaLnBrk="1" fontAlgn="auto">
              <a:spcBef>
                <a:spcPts val="0"/>
              </a:spcBef>
              <a:spcAft>
                <a:spcPts val="0"/>
              </a:spcAft>
              <a:defRPr sz="1800" b="0" i="0" u="none" strike="noStrike" kern="0" cap="none" spc="0" baseline="0">
                <a:solidFill>
                  <a:srgbClr val="000000"/>
                </a:solidFill>
                <a:uFillTx/>
              </a:defRPr>
            </a:pPr>
            <a:r>
              <a:rPr lang="fr-FR" sz="6000" b="1" kern="0" dirty="0">
                <a:solidFill>
                  <a:srgbClr val="990000"/>
                </a:solidFill>
                <a:latin typeface="Segoe Print" pitchFamily="18"/>
                <a:ea typeface="Microsoft YaHei" pitchFamily="2"/>
                <a:cs typeface="Arial" pitchFamily="2"/>
              </a:rPr>
              <a:t>Comment nous aider</a:t>
            </a:r>
          </a:p>
        </p:txBody>
      </p:sp>
    </p:spTree>
    <p:extLst>
      <p:ext uri="{BB962C8B-B14F-4D97-AF65-F5344CB8AC3E}">
        <p14:creationId xmlns:p14="http://schemas.microsoft.com/office/powerpoint/2010/main" val="1858908814"/>
      </p:ext>
    </p:extLst>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descr="bandeau l'hirondelle diapos.png">
            <a:extLst>
              <a:ext uri="{FF2B5EF4-FFF2-40B4-BE49-F238E27FC236}">
                <a16:creationId xmlns:a16="http://schemas.microsoft.com/office/drawing/2014/main" id="{69061962-F721-2214-4F55-83601E1D5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10">
            <a:extLst>
              <a:ext uri="{FF2B5EF4-FFF2-40B4-BE49-F238E27FC236}">
                <a16:creationId xmlns:a16="http://schemas.microsoft.com/office/drawing/2014/main" id="{341860C4-C475-A63E-E32D-16ED93ED6AA1}"/>
              </a:ext>
            </a:extLst>
          </p:cNvPr>
          <p:cNvSpPr txBox="1"/>
          <p:nvPr/>
        </p:nvSpPr>
        <p:spPr>
          <a:xfrm>
            <a:off x="472841" y="469422"/>
            <a:ext cx="8343900" cy="646331"/>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fr-FR" sz="3600" b="1" kern="0" dirty="0">
                <a:solidFill>
                  <a:srgbClr val="FFFFFF"/>
                </a:solidFill>
                <a:latin typeface="Segoe Print" pitchFamily="2"/>
              </a:rPr>
              <a:t>Pour les entreprises</a:t>
            </a:r>
          </a:p>
        </p:txBody>
      </p:sp>
      <p:sp>
        <p:nvSpPr>
          <p:cNvPr id="4" name="ZoneTexte 3">
            <a:extLst>
              <a:ext uri="{FF2B5EF4-FFF2-40B4-BE49-F238E27FC236}">
                <a16:creationId xmlns:a16="http://schemas.microsoft.com/office/drawing/2014/main" id="{0164ABA0-BE74-019D-0E42-7E63CB326D25}"/>
              </a:ext>
            </a:extLst>
          </p:cNvPr>
          <p:cNvSpPr txBox="1"/>
          <p:nvPr/>
        </p:nvSpPr>
        <p:spPr>
          <a:xfrm>
            <a:off x="536498" y="3306243"/>
            <a:ext cx="5087925" cy="2308324"/>
          </a:xfrm>
          <a:prstGeom prst="rect">
            <a:avLst/>
          </a:prstGeom>
          <a:noFill/>
        </p:spPr>
        <p:txBody>
          <a:bodyPr wrap="square" rtlCol="0">
            <a:spAutoFit/>
          </a:bodyPr>
          <a:lstStyle/>
          <a:p>
            <a:pPr algn="just"/>
            <a:r>
              <a:rPr lang="fr-FR" dirty="0">
                <a:latin typeface="Times New Roman" panose="02020603050405020304" pitchFamily="18" charset="0"/>
                <a:cs typeface="Times New Roman" panose="02020603050405020304" pitchFamily="18" charset="0"/>
              </a:rPr>
              <a:t>	</a:t>
            </a:r>
            <a:r>
              <a:rPr lang="fr-FR" b="1" dirty="0">
                <a:latin typeface="Times New Roman" panose="02020603050405020304" pitchFamily="18" charset="0"/>
                <a:cs typeface="Times New Roman" panose="02020603050405020304" pitchFamily="18" charset="0"/>
              </a:rPr>
              <a:t>Un soutien ponctuel pour nous aider dans notre développement. </a:t>
            </a:r>
            <a:r>
              <a:rPr lang="fr-FR" dirty="0">
                <a:latin typeface="Times New Roman" panose="02020603050405020304" pitchFamily="18" charset="0"/>
                <a:cs typeface="Times New Roman" panose="02020603050405020304" pitchFamily="18" charset="0"/>
              </a:rPr>
              <a:t>De nombreuses possibilités peuvent être envisagées. Pour ne citer qu’un exemple :</a:t>
            </a:r>
          </a:p>
          <a:p>
            <a:pPr marL="285750" indent="-285750" algn="just">
              <a:buFont typeface="Wingdings" panose="05000000000000000000" pitchFamily="2" charset="2"/>
              <a:buChar char="ü"/>
            </a:pPr>
            <a:r>
              <a:rPr lang="fr-FR" dirty="0">
                <a:latin typeface="Times New Roman" panose="02020603050405020304" pitchFamily="18" charset="0"/>
                <a:cs typeface="Times New Roman" panose="02020603050405020304" pitchFamily="18" charset="0"/>
              </a:rPr>
              <a:t>Participer à la rénovation de tout ou partie de nos nouveaux locaux drômois pour y développer entre-autre un pôle grands mammifères (loup, chevreuil, cerf, chamois…).</a:t>
            </a:r>
          </a:p>
        </p:txBody>
      </p:sp>
      <p:sp>
        <p:nvSpPr>
          <p:cNvPr id="5" name="Connecteur droit 9">
            <a:extLst>
              <a:ext uri="{FF2B5EF4-FFF2-40B4-BE49-F238E27FC236}">
                <a16:creationId xmlns:a16="http://schemas.microsoft.com/office/drawing/2014/main" id="{7C95DD4A-1A33-0309-BCEF-E203BF11E399}"/>
              </a:ext>
            </a:extLst>
          </p:cNvPr>
          <p:cNvSpPr/>
          <p:nvPr/>
        </p:nvSpPr>
        <p:spPr>
          <a:xfrm>
            <a:off x="801179" y="3528630"/>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6" name="Connecteur droit 9">
            <a:extLst>
              <a:ext uri="{FF2B5EF4-FFF2-40B4-BE49-F238E27FC236}">
                <a16:creationId xmlns:a16="http://schemas.microsoft.com/office/drawing/2014/main" id="{22F72543-5DE9-1FA1-3F88-93E3AED04BE9}"/>
              </a:ext>
            </a:extLst>
          </p:cNvPr>
          <p:cNvSpPr/>
          <p:nvPr/>
        </p:nvSpPr>
        <p:spPr>
          <a:xfrm>
            <a:off x="801179" y="5931089"/>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9" name="ZoneTexte 8">
            <a:extLst>
              <a:ext uri="{FF2B5EF4-FFF2-40B4-BE49-F238E27FC236}">
                <a16:creationId xmlns:a16="http://schemas.microsoft.com/office/drawing/2014/main" id="{161A10D7-CC0B-6343-7E45-ED9667105E86}"/>
              </a:ext>
            </a:extLst>
          </p:cNvPr>
          <p:cNvSpPr txBox="1"/>
          <p:nvPr/>
        </p:nvSpPr>
        <p:spPr>
          <a:xfrm>
            <a:off x="472841" y="2231507"/>
            <a:ext cx="9283910" cy="923330"/>
          </a:xfrm>
          <a:prstGeom prst="rect">
            <a:avLst/>
          </a:prstGeom>
          <a:noFill/>
        </p:spPr>
        <p:txBody>
          <a:bodyPr wrap="square" rtlCol="0">
            <a:spAutoFit/>
          </a:bodyPr>
          <a:lstStyle/>
          <a:p>
            <a:r>
              <a:rPr lang="fr-FR" dirty="0">
                <a:latin typeface="Times New Roman" panose="02020603050405020304" pitchFamily="18" charset="0"/>
                <a:cs typeface="Times New Roman" panose="02020603050405020304" pitchFamily="18" charset="0"/>
              </a:rPr>
              <a:t>Comme vous l’avez compris, l’Hirondelle qui est presque perpétuellement en crise de croissance a besoin d’un soutien fort afin de pouvoir continuer ses missions. Si vous vous posez la question de nous aider, bonne nouvelle, nous avons quelques idées à vous suggérer…</a:t>
            </a:r>
          </a:p>
        </p:txBody>
      </p:sp>
      <p:sp>
        <p:nvSpPr>
          <p:cNvPr id="10" name="ZoneTexte 9">
            <a:extLst>
              <a:ext uri="{FF2B5EF4-FFF2-40B4-BE49-F238E27FC236}">
                <a16:creationId xmlns:a16="http://schemas.microsoft.com/office/drawing/2014/main" id="{EFEE645F-04BE-F666-6727-086B17ED8DFF}"/>
              </a:ext>
            </a:extLst>
          </p:cNvPr>
          <p:cNvSpPr txBox="1"/>
          <p:nvPr/>
        </p:nvSpPr>
        <p:spPr>
          <a:xfrm>
            <a:off x="536498" y="5720074"/>
            <a:ext cx="5087925" cy="1477328"/>
          </a:xfrm>
          <a:prstGeom prst="rect">
            <a:avLst/>
          </a:prstGeom>
          <a:noFill/>
        </p:spPr>
        <p:txBody>
          <a:bodyPr wrap="square" rtlCol="0">
            <a:spAutoFit/>
          </a:bodyPr>
          <a:lstStyle/>
          <a:p>
            <a:pPr algn="just"/>
            <a:r>
              <a:rPr lang="fr-FR" dirty="0">
                <a:latin typeface="Times New Roman" panose="02020603050405020304" pitchFamily="18" charset="0"/>
                <a:cs typeface="Times New Roman" panose="02020603050405020304" pitchFamily="18" charset="0"/>
              </a:rPr>
              <a:t>	Mais tout aussi important, </a:t>
            </a:r>
            <a:r>
              <a:rPr lang="fr-FR" b="1" dirty="0">
                <a:latin typeface="Times New Roman" panose="02020603050405020304" pitchFamily="18" charset="0"/>
                <a:cs typeface="Times New Roman" panose="02020603050405020304" pitchFamily="18" charset="0"/>
              </a:rPr>
              <a:t>un soutien dans le cadre de notre fonctionnement </a:t>
            </a:r>
            <a:r>
              <a:rPr lang="fr-FR" dirty="0">
                <a:latin typeface="Times New Roman" panose="02020603050405020304" pitchFamily="18" charset="0"/>
                <a:cs typeface="Times New Roman" panose="02020603050405020304" pitchFamily="18" charset="0"/>
              </a:rPr>
              <a:t>afin de participer à la prise en charge des frais inhérents aux soins des animaux toujours plus nombreux, en cliquant </a:t>
            </a:r>
            <a:r>
              <a:rPr lang="fr-FR" dirty="0">
                <a:latin typeface="Times New Roman" panose="02020603050405020304" pitchFamily="18" charset="0"/>
                <a:cs typeface="Times New Roman" panose="02020603050405020304" pitchFamily="18" charset="0"/>
                <a:hlinkClick r:id="rId3"/>
              </a:rPr>
              <a:t>ICI</a:t>
            </a:r>
            <a:r>
              <a:rPr lang="fr-FR" dirty="0">
                <a:latin typeface="Times New Roman" panose="02020603050405020304" pitchFamily="18" charset="0"/>
                <a:cs typeface="Times New Roman" panose="02020603050405020304" pitchFamily="18" charset="0"/>
              </a:rPr>
              <a:t>. </a:t>
            </a:r>
          </a:p>
          <a:p>
            <a:endParaRPr lang="fr-FR" dirty="0"/>
          </a:p>
        </p:txBody>
      </p:sp>
      <p:sp>
        <p:nvSpPr>
          <p:cNvPr id="7" name="ZoneTexte 6">
            <a:extLst>
              <a:ext uri="{FF2B5EF4-FFF2-40B4-BE49-F238E27FC236}">
                <a16:creationId xmlns:a16="http://schemas.microsoft.com/office/drawing/2014/main" id="{22F7C666-F422-3082-92C7-4BFAE99ED5F3}"/>
              </a:ext>
            </a:extLst>
          </p:cNvPr>
          <p:cNvSpPr txBox="1"/>
          <p:nvPr/>
        </p:nvSpPr>
        <p:spPr>
          <a:xfrm>
            <a:off x="6037253" y="6508524"/>
            <a:ext cx="3506874" cy="923330"/>
          </a:xfrm>
          <a:prstGeom prst="rect">
            <a:avLst/>
          </a:prstGeom>
          <a:noFill/>
        </p:spPr>
        <p:txBody>
          <a:bodyPr wrap="square" rtlCol="0">
            <a:spAutoFit/>
          </a:bodyPr>
          <a:lstStyle/>
          <a:p>
            <a:pPr algn="ctr"/>
            <a:r>
              <a:rPr lang="fr-FR" b="1" dirty="0">
                <a:solidFill>
                  <a:srgbClr val="971F22"/>
                </a:solidFill>
              </a:rPr>
              <a:t>Pour nous contacter : </a:t>
            </a:r>
            <a:r>
              <a:rPr lang="fr-FR" b="1" dirty="0" err="1">
                <a:solidFill>
                  <a:srgbClr val="971F22"/>
                </a:solidFill>
                <a:hlinkClick r:id="rId4"/>
              </a:rPr>
              <a:t>partenariat@hirondelle.ovh</a:t>
            </a:r>
            <a:endParaRPr lang="fr-FR" b="1" dirty="0">
              <a:solidFill>
                <a:srgbClr val="971F22"/>
              </a:solidFill>
            </a:endParaRPr>
          </a:p>
          <a:p>
            <a:pPr algn="ctr"/>
            <a:r>
              <a:rPr lang="fr-FR" b="1" dirty="0">
                <a:solidFill>
                  <a:srgbClr val="971F22"/>
                </a:solidFill>
              </a:rPr>
              <a:t>ou au 04 74 05 78 85</a:t>
            </a:r>
          </a:p>
        </p:txBody>
      </p:sp>
      <p:pic>
        <p:nvPicPr>
          <p:cNvPr id="12" name="Image 11" descr="Une image contenant mammifère, plein air, chevreuil, arbre&#10;&#10;Description générée automatiquement">
            <a:extLst>
              <a:ext uri="{FF2B5EF4-FFF2-40B4-BE49-F238E27FC236}">
                <a16:creationId xmlns:a16="http://schemas.microsoft.com/office/drawing/2014/main" id="{94C201D5-8F56-63A8-5E62-B2CAC3B989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37348" y="3389311"/>
            <a:ext cx="4092569" cy="3069427"/>
          </a:xfrm>
          <a:prstGeom prst="rect">
            <a:avLst/>
          </a:prstGeom>
          <a:ln>
            <a:noFill/>
          </a:ln>
          <a:effectLst>
            <a:softEdge rad="112500"/>
          </a:effectLst>
        </p:spPr>
      </p:pic>
    </p:spTree>
    <p:extLst>
      <p:ext uri="{BB962C8B-B14F-4D97-AF65-F5344CB8AC3E}">
        <p14:creationId xmlns:p14="http://schemas.microsoft.com/office/powerpoint/2010/main" val="646700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barn(inVertical)">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animBg="1"/>
      <p:bldP spid="6" grpId="0" animBg="1"/>
      <p:bldP spid="9" grpId="0"/>
      <p:bldP spid="10" grpId="0"/>
      <p:bldP spid="7"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descr="bandeau l'hirondelle diapos.png">
            <a:extLst>
              <a:ext uri="{FF2B5EF4-FFF2-40B4-BE49-F238E27FC236}">
                <a16:creationId xmlns:a16="http://schemas.microsoft.com/office/drawing/2014/main" id="{69061962-F721-2214-4F55-83601E1D5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10">
            <a:extLst>
              <a:ext uri="{FF2B5EF4-FFF2-40B4-BE49-F238E27FC236}">
                <a16:creationId xmlns:a16="http://schemas.microsoft.com/office/drawing/2014/main" id="{341860C4-C475-A63E-E32D-16ED93ED6AA1}"/>
              </a:ext>
            </a:extLst>
          </p:cNvPr>
          <p:cNvSpPr txBox="1"/>
          <p:nvPr/>
        </p:nvSpPr>
        <p:spPr>
          <a:xfrm>
            <a:off x="472841" y="469422"/>
            <a:ext cx="8343900" cy="646331"/>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fr-FR" sz="3600" b="1" kern="0" dirty="0">
                <a:solidFill>
                  <a:srgbClr val="FFFFFF"/>
                </a:solidFill>
                <a:latin typeface="Segoe Print" pitchFamily="2"/>
              </a:rPr>
              <a:t>Pour les collectivités</a:t>
            </a:r>
          </a:p>
        </p:txBody>
      </p:sp>
      <p:sp>
        <p:nvSpPr>
          <p:cNvPr id="5" name="Connecteur droit 9">
            <a:extLst>
              <a:ext uri="{FF2B5EF4-FFF2-40B4-BE49-F238E27FC236}">
                <a16:creationId xmlns:a16="http://schemas.microsoft.com/office/drawing/2014/main" id="{7C95DD4A-1A33-0309-BCEF-E203BF11E399}"/>
              </a:ext>
            </a:extLst>
          </p:cNvPr>
          <p:cNvSpPr/>
          <p:nvPr/>
        </p:nvSpPr>
        <p:spPr>
          <a:xfrm>
            <a:off x="971999" y="3659258"/>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sp>
        <p:nvSpPr>
          <p:cNvPr id="7" name="ZoneTexte 6">
            <a:extLst>
              <a:ext uri="{FF2B5EF4-FFF2-40B4-BE49-F238E27FC236}">
                <a16:creationId xmlns:a16="http://schemas.microsoft.com/office/drawing/2014/main" id="{22F7C666-F422-3082-92C7-4BFAE99ED5F3}"/>
              </a:ext>
            </a:extLst>
          </p:cNvPr>
          <p:cNvSpPr txBox="1"/>
          <p:nvPr/>
        </p:nvSpPr>
        <p:spPr>
          <a:xfrm>
            <a:off x="3447648" y="5764946"/>
            <a:ext cx="3506874" cy="923330"/>
          </a:xfrm>
          <a:prstGeom prst="rect">
            <a:avLst/>
          </a:prstGeom>
          <a:noFill/>
        </p:spPr>
        <p:txBody>
          <a:bodyPr wrap="square" rtlCol="0">
            <a:spAutoFit/>
          </a:bodyPr>
          <a:lstStyle/>
          <a:p>
            <a:pPr algn="ctr"/>
            <a:r>
              <a:rPr lang="fr-FR" b="1" dirty="0">
                <a:solidFill>
                  <a:srgbClr val="971F22"/>
                </a:solidFill>
              </a:rPr>
              <a:t>Pour nous contacter : </a:t>
            </a:r>
            <a:r>
              <a:rPr lang="fr-FR" b="1" dirty="0" err="1">
                <a:solidFill>
                  <a:srgbClr val="971F22"/>
                </a:solidFill>
                <a:hlinkClick r:id="rId3"/>
              </a:rPr>
              <a:t>partenariat@hirondelle.ovh</a:t>
            </a:r>
            <a:endParaRPr lang="fr-FR" b="1" dirty="0">
              <a:solidFill>
                <a:srgbClr val="971F22"/>
              </a:solidFill>
            </a:endParaRPr>
          </a:p>
          <a:p>
            <a:pPr algn="ctr"/>
            <a:r>
              <a:rPr lang="fr-FR" b="1" dirty="0">
                <a:solidFill>
                  <a:srgbClr val="971F22"/>
                </a:solidFill>
              </a:rPr>
              <a:t>ou au 04 74 05 78 85</a:t>
            </a:r>
          </a:p>
        </p:txBody>
      </p:sp>
      <p:sp>
        <p:nvSpPr>
          <p:cNvPr id="8" name="ZoneTexte 7">
            <a:extLst>
              <a:ext uri="{FF2B5EF4-FFF2-40B4-BE49-F238E27FC236}">
                <a16:creationId xmlns:a16="http://schemas.microsoft.com/office/drawing/2014/main" id="{543AA8AC-621D-BC15-A461-1E68DF452016}"/>
              </a:ext>
            </a:extLst>
          </p:cNvPr>
          <p:cNvSpPr txBox="1"/>
          <p:nvPr/>
        </p:nvSpPr>
        <p:spPr>
          <a:xfrm>
            <a:off x="1527349" y="3447403"/>
            <a:ext cx="7691807" cy="1754326"/>
          </a:xfrm>
          <a:prstGeom prst="rect">
            <a:avLst/>
          </a:prstGeom>
          <a:noFill/>
        </p:spPr>
        <p:txBody>
          <a:bodyPr wrap="square" rtlCol="0">
            <a:spAutoFit/>
          </a:bodyPr>
          <a:lstStyle/>
          <a:p>
            <a:pPr algn="just"/>
            <a:r>
              <a:rPr lang="fr-FR" dirty="0">
                <a:latin typeface="Times New Roman" panose="02020603050405020304" pitchFamily="18" charset="0"/>
                <a:cs typeface="Times New Roman" panose="02020603050405020304" pitchFamily="18" charset="0"/>
              </a:rPr>
              <a:t>C’est pourquoi nous avons mis en place une convention à destination des communes et communautés de communes. 21 collectivités l’ont déjà signée en 2023. </a:t>
            </a:r>
          </a:p>
          <a:p>
            <a:pPr algn="just"/>
            <a:endParaRPr lang="fr-FR" dirty="0">
              <a:latin typeface="Times New Roman" panose="02020603050405020304" pitchFamily="18" charset="0"/>
              <a:cs typeface="Times New Roman" panose="02020603050405020304" pitchFamily="18" charset="0"/>
            </a:endParaRPr>
          </a:p>
          <a:p>
            <a:pPr algn="just"/>
            <a:r>
              <a:rPr lang="fr-FR" dirty="0">
                <a:latin typeface="Times New Roman" panose="02020603050405020304" pitchFamily="18" charset="0"/>
                <a:cs typeface="Times New Roman" panose="02020603050405020304" pitchFamily="18" charset="0"/>
              </a:rPr>
              <a:t>N’hésitez pas à diffuser cette présentation à vos élus. Vous trouverez un exemple de la convention 2024 en cliquant </a:t>
            </a:r>
            <a:r>
              <a:rPr lang="fr-FR" dirty="0">
                <a:latin typeface="Times New Roman" panose="02020603050405020304" pitchFamily="18" charset="0"/>
                <a:cs typeface="Times New Roman" panose="02020603050405020304" pitchFamily="18" charset="0"/>
                <a:hlinkClick r:id="rId4"/>
              </a:rPr>
              <a:t>ICI</a:t>
            </a:r>
            <a:r>
              <a:rPr lang="fr-FR" dirty="0">
                <a:latin typeface="Times New Roman" panose="02020603050405020304" pitchFamily="18" charset="0"/>
                <a:cs typeface="Times New Roman" panose="02020603050405020304" pitchFamily="18" charset="0"/>
              </a:rPr>
              <a:t>.  </a:t>
            </a:r>
          </a:p>
        </p:txBody>
      </p:sp>
      <p:sp>
        <p:nvSpPr>
          <p:cNvPr id="13" name="ZoneTexte 12">
            <a:extLst>
              <a:ext uri="{FF2B5EF4-FFF2-40B4-BE49-F238E27FC236}">
                <a16:creationId xmlns:a16="http://schemas.microsoft.com/office/drawing/2014/main" id="{FCFF61CF-8561-9680-5CEC-2B820993CFCC}"/>
              </a:ext>
            </a:extLst>
          </p:cNvPr>
          <p:cNvSpPr txBox="1"/>
          <p:nvPr/>
        </p:nvSpPr>
        <p:spPr>
          <a:xfrm>
            <a:off x="1023445" y="2438606"/>
            <a:ext cx="8195712" cy="646331"/>
          </a:xfrm>
          <a:prstGeom prst="rect">
            <a:avLst/>
          </a:prstGeom>
          <a:noFill/>
        </p:spPr>
        <p:txBody>
          <a:bodyPr wrap="square">
            <a:spAutoFit/>
          </a:bodyPr>
          <a:lstStyle/>
          <a:p>
            <a:pPr algn="just"/>
            <a:r>
              <a:rPr lang="fr-FR" dirty="0">
                <a:latin typeface="Times New Roman" panose="02020603050405020304" pitchFamily="18" charset="0"/>
                <a:cs typeface="Times New Roman" panose="02020603050405020304" pitchFamily="18" charset="0"/>
              </a:rPr>
              <a:t>Par manque de temps, nous ne pouvons pas nous permettre de faire une demande aux centaines de collectivités présentes sur notre territoire d’intervention.</a:t>
            </a:r>
          </a:p>
        </p:txBody>
      </p:sp>
      <p:pic>
        <p:nvPicPr>
          <p:cNvPr id="15" name="Image 14" descr="Une image contenant oiseau, Graphique, clipart, cœur&#10;&#10;Description générée automatiquement">
            <a:extLst>
              <a:ext uri="{FF2B5EF4-FFF2-40B4-BE49-F238E27FC236}">
                <a16:creationId xmlns:a16="http://schemas.microsoft.com/office/drawing/2014/main" id="{2CFC09D9-970E-C1F8-AA5C-353A5796B1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641866">
            <a:off x="7492288" y="5188843"/>
            <a:ext cx="1748961" cy="1754326"/>
          </a:xfrm>
          <a:prstGeom prst="rect">
            <a:avLst/>
          </a:prstGeom>
        </p:spPr>
      </p:pic>
    </p:spTree>
    <p:extLst>
      <p:ext uri="{BB962C8B-B14F-4D97-AF65-F5344CB8AC3E}">
        <p14:creationId xmlns:p14="http://schemas.microsoft.com/office/powerpoint/2010/main" val="1638633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42" presetClass="entr" presetSubtype="0" fill="hold" grpId="0" nodeType="after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1000"/>
                                        <p:tgtEl>
                                          <p:spTgt spid="13"/>
                                        </p:tgtEl>
                                      </p:cBhvr>
                                    </p:animEffect>
                                    <p:anim calcmode="lin" valueType="num">
                                      <p:cBhvr>
                                        <p:cTn id="11" dur="1000" fill="hold"/>
                                        <p:tgtEl>
                                          <p:spTgt spid="13"/>
                                        </p:tgtEl>
                                        <p:attrNameLst>
                                          <p:attrName>ppt_x</p:attrName>
                                        </p:attrNameLst>
                                      </p:cBhvr>
                                      <p:tavLst>
                                        <p:tav tm="0">
                                          <p:val>
                                            <p:strVal val="#ppt_x"/>
                                          </p:val>
                                        </p:tav>
                                        <p:tav tm="100000">
                                          <p:val>
                                            <p:strVal val="#ppt_x"/>
                                          </p:val>
                                        </p:tav>
                                      </p:tavLst>
                                    </p:anim>
                                    <p:anim calcmode="lin" valueType="num">
                                      <p:cBhvr>
                                        <p:cTn id="1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barn(inVertical)">
                                      <p:cBhvr>
                                        <p:cTn id="29" dur="500"/>
                                        <p:tgtEl>
                                          <p:spTgt spid="7"/>
                                        </p:tgtEl>
                                      </p:cBhvr>
                                    </p:animEffect>
                                  </p:childTnLst>
                                </p:cTn>
                              </p:par>
                              <p:par>
                                <p:cTn id="30" presetID="53" presetClass="entr" presetSubtype="16"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500" fill="hold"/>
                                        <p:tgtEl>
                                          <p:spTgt spid="15"/>
                                        </p:tgtEl>
                                        <p:attrNameLst>
                                          <p:attrName>ppt_w</p:attrName>
                                        </p:attrNameLst>
                                      </p:cBhvr>
                                      <p:tavLst>
                                        <p:tav tm="0">
                                          <p:val>
                                            <p:fltVal val="0"/>
                                          </p:val>
                                        </p:tav>
                                        <p:tav tm="100000">
                                          <p:val>
                                            <p:strVal val="#ppt_w"/>
                                          </p:val>
                                        </p:tav>
                                      </p:tavLst>
                                    </p:anim>
                                    <p:anim calcmode="lin" valueType="num">
                                      <p:cBhvr>
                                        <p:cTn id="33" dur="500" fill="hold"/>
                                        <p:tgtEl>
                                          <p:spTgt spid="15"/>
                                        </p:tgtEl>
                                        <p:attrNameLst>
                                          <p:attrName>ppt_h</p:attrName>
                                        </p:attrNameLst>
                                      </p:cBhvr>
                                      <p:tavLst>
                                        <p:tav tm="0">
                                          <p:val>
                                            <p:fltVal val="0"/>
                                          </p:val>
                                        </p:tav>
                                        <p:tav tm="100000">
                                          <p:val>
                                            <p:strVal val="#ppt_h"/>
                                          </p:val>
                                        </p:tav>
                                      </p:tavLst>
                                    </p:anim>
                                    <p:animEffect transition="in" filter="fade">
                                      <p:cBhvr>
                                        <p:cTn id="3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P spid="7" grpId="0"/>
      <p:bldP spid="8" grpId="0"/>
      <p:bldP spid="13"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descr="bandeau l'hirondelle diapos.png">
            <a:extLst>
              <a:ext uri="{FF2B5EF4-FFF2-40B4-BE49-F238E27FC236}">
                <a16:creationId xmlns:a16="http://schemas.microsoft.com/office/drawing/2014/main" id="{69061962-F721-2214-4F55-83601E1D5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080625"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10">
            <a:extLst>
              <a:ext uri="{FF2B5EF4-FFF2-40B4-BE49-F238E27FC236}">
                <a16:creationId xmlns:a16="http://schemas.microsoft.com/office/drawing/2014/main" id="{341860C4-C475-A63E-E32D-16ED93ED6AA1}"/>
              </a:ext>
            </a:extLst>
          </p:cNvPr>
          <p:cNvSpPr txBox="1"/>
          <p:nvPr/>
        </p:nvSpPr>
        <p:spPr>
          <a:xfrm>
            <a:off x="605814" y="518708"/>
            <a:ext cx="8343900" cy="646331"/>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fr-FR" sz="3600" b="1" kern="0" dirty="0">
                <a:solidFill>
                  <a:srgbClr val="FFFFFF"/>
                </a:solidFill>
                <a:latin typeface="Segoe Print" pitchFamily="2"/>
              </a:rPr>
              <a:t>Pour les particuliers</a:t>
            </a:r>
          </a:p>
        </p:txBody>
      </p:sp>
      <p:sp>
        <p:nvSpPr>
          <p:cNvPr id="4" name="ZoneTexte 3">
            <a:extLst>
              <a:ext uri="{FF2B5EF4-FFF2-40B4-BE49-F238E27FC236}">
                <a16:creationId xmlns:a16="http://schemas.microsoft.com/office/drawing/2014/main" id="{0164ABA0-BE74-019D-0E42-7E63CB326D25}"/>
              </a:ext>
            </a:extLst>
          </p:cNvPr>
          <p:cNvSpPr txBox="1"/>
          <p:nvPr/>
        </p:nvSpPr>
        <p:spPr>
          <a:xfrm>
            <a:off x="987651" y="2623485"/>
            <a:ext cx="5965808" cy="369332"/>
          </a:xfrm>
          <a:prstGeom prst="rect">
            <a:avLst/>
          </a:prstGeom>
          <a:noFill/>
        </p:spPr>
        <p:txBody>
          <a:bodyPr wrap="square" rtlCol="0">
            <a:spAutoFit/>
          </a:bodyPr>
          <a:lstStyle/>
          <a:p>
            <a:pPr algn="just"/>
            <a:r>
              <a:rPr lang="fr-FR" dirty="0">
                <a:latin typeface="Times New Roman" panose="02020603050405020304" pitchFamily="18" charset="0"/>
                <a:cs typeface="Times New Roman" panose="02020603050405020304" pitchFamily="18" charset="0"/>
              </a:rPr>
              <a:t>	En faisant un don à l’association en cliquant </a:t>
            </a:r>
            <a:r>
              <a:rPr lang="fr-FR" dirty="0">
                <a:latin typeface="Times New Roman" panose="02020603050405020304" pitchFamily="18" charset="0"/>
                <a:cs typeface="Times New Roman" panose="02020603050405020304" pitchFamily="18" charset="0"/>
                <a:hlinkClick r:id="rId3"/>
              </a:rPr>
              <a:t>ICI</a:t>
            </a:r>
            <a:endParaRPr lang="fr-FR" dirty="0">
              <a:latin typeface="Times New Roman" panose="02020603050405020304" pitchFamily="18" charset="0"/>
              <a:cs typeface="Times New Roman" panose="02020603050405020304" pitchFamily="18" charset="0"/>
            </a:endParaRPr>
          </a:p>
        </p:txBody>
      </p:sp>
      <p:sp>
        <p:nvSpPr>
          <p:cNvPr id="5" name="Connecteur droit 9">
            <a:extLst>
              <a:ext uri="{FF2B5EF4-FFF2-40B4-BE49-F238E27FC236}">
                <a16:creationId xmlns:a16="http://schemas.microsoft.com/office/drawing/2014/main" id="{7C95DD4A-1A33-0309-BCEF-E203BF11E399}"/>
              </a:ext>
            </a:extLst>
          </p:cNvPr>
          <p:cNvSpPr/>
          <p:nvPr/>
        </p:nvSpPr>
        <p:spPr>
          <a:xfrm>
            <a:off x="1151897" y="2808151"/>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pic>
        <p:nvPicPr>
          <p:cNvPr id="8" name="Image 7" descr="Une image contenant oiseau, oiseau aquatique, plein air, herbe&#10;&#10;Description générée automatiquement">
            <a:extLst>
              <a:ext uri="{FF2B5EF4-FFF2-40B4-BE49-F238E27FC236}">
                <a16:creationId xmlns:a16="http://schemas.microsoft.com/office/drawing/2014/main" id="{06D7578A-3858-90BF-F5A8-D49701234180}"/>
              </a:ext>
            </a:extLst>
          </p:cNvPr>
          <p:cNvPicPr>
            <a:picLocks noChangeAspect="1"/>
          </p:cNvPicPr>
          <p:nvPr/>
        </p:nvPicPr>
        <p:blipFill rotWithShape="1">
          <a:blip r:embed="rId4">
            <a:extLst>
              <a:ext uri="{28A0092B-C50C-407E-A947-70E740481C1C}">
                <a14:useLocalDpi xmlns:a14="http://schemas.microsoft.com/office/drawing/2010/main" val="0"/>
              </a:ext>
            </a:extLst>
          </a:blip>
          <a:srcRect r="27635"/>
          <a:stretch/>
        </p:blipFill>
        <p:spPr>
          <a:xfrm>
            <a:off x="5277041" y="4296336"/>
            <a:ext cx="3672673" cy="2845196"/>
          </a:xfrm>
          <a:prstGeom prst="rect">
            <a:avLst/>
          </a:prstGeom>
          <a:ln>
            <a:noFill/>
          </a:ln>
          <a:effectLst>
            <a:softEdge rad="112500"/>
          </a:effectLst>
        </p:spPr>
      </p:pic>
      <p:sp>
        <p:nvSpPr>
          <p:cNvPr id="7" name="Connecteur droit 9">
            <a:extLst>
              <a:ext uri="{FF2B5EF4-FFF2-40B4-BE49-F238E27FC236}">
                <a16:creationId xmlns:a16="http://schemas.microsoft.com/office/drawing/2014/main" id="{3E848A7A-2E28-0DEC-1E30-BF7DF3076D65}"/>
              </a:ext>
            </a:extLst>
          </p:cNvPr>
          <p:cNvSpPr/>
          <p:nvPr/>
        </p:nvSpPr>
        <p:spPr>
          <a:xfrm>
            <a:off x="1151896" y="3467459"/>
            <a:ext cx="50482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1999" cap="flat">
            <a:solidFill>
              <a:srgbClr val="990000"/>
            </a:solidFill>
            <a:prstDash val="solid"/>
            <a:miter/>
            <a:tailEnd type="arrow"/>
          </a:ln>
        </p:spPr>
        <p:txBody>
          <a:bodyPr lIns="126004" tIns="80997" rIns="126004" bIns="80997" anchor="ctr" compatLnSpc="0"/>
          <a:lstStyle/>
          <a:p>
            <a:pPr eaLnBrk="1" fontAlgn="auto">
              <a:spcBef>
                <a:spcPts val="0"/>
              </a:spcBef>
              <a:spcAft>
                <a:spcPts val="0"/>
              </a:spcAft>
              <a:defRPr sz="1800" b="0" i="0" u="none" strike="noStrike" kern="0" cap="none" spc="0" baseline="0">
                <a:solidFill>
                  <a:srgbClr val="000000"/>
                </a:solidFill>
                <a:uFillTx/>
              </a:defRPr>
            </a:pPr>
            <a:endParaRPr lang="fr-FR" kern="0">
              <a:solidFill>
                <a:srgbClr val="000000"/>
              </a:solidFill>
              <a:latin typeface="Arial" pitchFamily="18"/>
              <a:ea typeface="Microsoft YaHei" pitchFamily="2"/>
              <a:cs typeface="Arial" pitchFamily="2"/>
            </a:endParaRPr>
          </a:p>
        </p:txBody>
      </p:sp>
      <p:pic>
        <p:nvPicPr>
          <p:cNvPr id="13" name="Image 12" descr="Une image contenant mammifère, porc-épic, hérisson, intérieur&#10;&#10;Description générée automatiquement">
            <a:extLst>
              <a:ext uri="{FF2B5EF4-FFF2-40B4-BE49-F238E27FC236}">
                <a16:creationId xmlns:a16="http://schemas.microsoft.com/office/drawing/2014/main" id="{7356F933-D2ED-BD29-205C-9E48F4BCA7F2}"/>
              </a:ext>
            </a:extLst>
          </p:cNvPr>
          <p:cNvPicPr>
            <a:picLocks noChangeAspect="1"/>
          </p:cNvPicPr>
          <p:nvPr/>
        </p:nvPicPr>
        <p:blipFill rotWithShape="1">
          <a:blip r:embed="rId5">
            <a:extLst>
              <a:ext uri="{28A0092B-C50C-407E-A947-70E740481C1C}">
                <a14:useLocalDpi xmlns:a14="http://schemas.microsoft.com/office/drawing/2010/main" val="0"/>
              </a:ext>
            </a:extLst>
          </a:blip>
          <a:srcRect l="4586" t="4934" r="9832"/>
          <a:stretch/>
        </p:blipFill>
        <p:spPr>
          <a:xfrm>
            <a:off x="1130911" y="4352593"/>
            <a:ext cx="3766097" cy="2788939"/>
          </a:xfrm>
          <a:prstGeom prst="rect">
            <a:avLst/>
          </a:prstGeom>
          <a:ln>
            <a:noFill/>
          </a:ln>
          <a:effectLst>
            <a:softEdge rad="112500"/>
          </a:effectLst>
        </p:spPr>
      </p:pic>
      <p:sp>
        <p:nvSpPr>
          <p:cNvPr id="6" name="ZoneTexte 5">
            <a:extLst>
              <a:ext uri="{FF2B5EF4-FFF2-40B4-BE49-F238E27FC236}">
                <a16:creationId xmlns:a16="http://schemas.microsoft.com/office/drawing/2014/main" id="{2A6F9552-5E04-B9F8-856C-5B7AD736E407}"/>
              </a:ext>
            </a:extLst>
          </p:cNvPr>
          <p:cNvSpPr txBox="1"/>
          <p:nvPr/>
        </p:nvSpPr>
        <p:spPr>
          <a:xfrm>
            <a:off x="1909187" y="3282793"/>
            <a:ext cx="6863024" cy="646331"/>
          </a:xfrm>
          <a:prstGeom prst="rect">
            <a:avLst/>
          </a:prstGeom>
          <a:noFill/>
        </p:spPr>
        <p:txBody>
          <a:bodyPr wrap="square" rtlCol="0">
            <a:spAutoFit/>
          </a:bodyPr>
          <a:lstStyle/>
          <a:p>
            <a:r>
              <a:rPr lang="fr-FR" dirty="0">
                <a:latin typeface="Times New Roman" panose="02020603050405020304" pitchFamily="18" charset="0"/>
                <a:cs typeface="Times New Roman" panose="02020603050405020304" pitchFamily="18" charset="0"/>
              </a:rPr>
              <a:t>Et en diffusant cette présentation auprès des entreprises que vous connaissez mais aussi auprès de vos élus...</a:t>
            </a:r>
          </a:p>
        </p:txBody>
      </p:sp>
    </p:spTree>
    <p:extLst>
      <p:ext uri="{BB962C8B-B14F-4D97-AF65-F5344CB8AC3E}">
        <p14:creationId xmlns:p14="http://schemas.microsoft.com/office/powerpoint/2010/main" val="2506238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42" presetClass="entr" presetSubtype="0" fill="hold" grpId="0" nodeType="after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00"/>
                                        <p:tgtEl>
                                          <p:spTgt spid="4"/>
                                        </p:tgtEl>
                                      </p:cBhvr>
                                    </p:animEffect>
                                    <p:anim calcmode="lin" valueType="num">
                                      <p:cBhvr>
                                        <p:cTn id="11" dur="1000" fill="hold"/>
                                        <p:tgtEl>
                                          <p:spTgt spid="4"/>
                                        </p:tgtEl>
                                        <p:attrNameLst>
                                          <p:attrName>ppt_x</p:attrName>
                                        </p:attrNameLst>
                                      </p:cBhvr>
                                      <p:tavLst>
                                        <p:tav tm="0">
                                          <p:val>
                                            <p:strVal val="#ppt_x"/>
                                          </p:val>
                                        </p:tav>
                                        <p:tav tm="100000">
                                          <p:val>
                                            <p:strVal val="#ppt_x"/>
                                          </p:val>
                                        </p:tav>
                                      </p:tavLst>
                                    </p:anim>
                                    <p:anim calcmode="lin" valueType="num">
                                      <p:cBhvr>
                                        <p:cTn id="12" dur="1000" fill="hold"/>
                                        <p:tgtEl>
                                          <p:spTgt spid="4"/>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anim calcmode="lin" valueType="num">
                                      <p:cBhvr>
                                        <p:cTn id="28" dur="1000" fill="hold"/>
                                        <p:tgtEl>
                                          <p:spTgt spid="6"/>
                                        </p:tgtEl>
                                        <p:attrNameLst>
                                          <p:attrName>ppt_x</p:attrName>
                                        </p:attrNameLst>
                                      </p:cBhvr>
                                      <p:tavLst>
                                        <p:tav tm="0">
                                          <p:val>
                                            <p:strVal val="#ppt_x"/>
                                          </p:val>
                                        </p:tav>
                                        <p:tav tm="100000">
                                          <p:val>
                                            <p:strVal val="#ppt_x"/>
                                          </p:val>
                                        </p:tav>
                                      </p:tavLst>
                                    </p:anim>
                                    <p:anim calcmode="lin" valueType="num">
                                      <p:cBhvr>
                                        <p:cTn id="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animBg="1"/>
      <p:bldP spid="7" grpId="0" animBg="1"/>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oneTexte 2">
            <a:extLst>
              <a:ext uri="{FF2B5EF4-FFF2-40B4-BE49-F238E27FC236}">
                <a16:creationId xmlns:a16="http://schemas.microsoft.com/office/drawing/2014/main" id="{ED488517-2B13-4B33-84E5-B88E5574824F}"/>
              </a:ext>
            </a:extLst>
          </p:cNvPr>
          <p:cNvSpPr txBox="1"/>
          <p:nvPr/>
        </p:nvSpPr>
        <p:spPr>
          <a:xfrm>
            <a:off x="332658" y="4499148"/>
            <a:ext cx="9415305" cy="1969529"/>
          </a:xfrm>
          <a:prstGeom prst="rect">
            <a:avLst/>
          </a:prstGeom>
          <a:noFill/>
          <a:ln cap="flat">
            <a:noFill/>
          </a:ln>
        </p:spPr>
        <p:txBody>
          <a:bodyPr wrap="square" lIns="90004" tIns="44997" rIns="90004" bIns="44997" compatLnSpc="0">
            <a:spAutoFit/>
          </a:bodyPr>
          <a:lstStyle/>
          <a:p>
            <a:pPr algn="just" eaLnBrk="1" fontAlgn="auto">
              <a:spcBef>
                <a:spcPts val="0"/>
              </a:spcBef>
              <a:spcAft>
                <a:spcPts val="0"/>
              </a:spcAft>
              <a:defRPr sz="1800" b="0" i="0" u="none" strike="noStrike" kern="0" cap="none" spc="0" baseline="0">
                <a:solidFill>
                  <a:srgbClr val="000000"/>
                </a:solidFill>
                <a:uFillTx/>
              </a:defRPr>
            </a:pPr>
            <a:r>
              <a:rPr lang="fr-FR" sz="1700" kern="0" dirty="0">
                <a:solidFill>
                  <a:srgbClr val="000000"/>
                </a:solidFill>
                <a:latin typeface="Segoe Print" pitchFamily="18"/>
                <a:ea typeface="Microsoft YaHei" pitchFamily="2"/>
                <a:cs typeface="Arial" pitchFamily="2"/>
              </a:rPr>
              <a:t>Nous espérons que vous aurez eu le courage de découvrir jusqu’au bout cette présentation un peu longue et nous vous remercions d’avance de toute l’aide que vous pourrez nous apporter ! </a:t>
            </a:r>
          </a:p>
          <a:p>
            <a:pPr algn="just" eaLnBrk="1" fontAlgn="auto">
              <a:spcBef>
                <a:spcPts val="0"/>
              </a:spcBef>
              <a:spcAft>
                <a:spcPts val="0"/>
              </a:spcAft>
              <a:defRPr sz="1800" b="0" i="0" u="none" strike="noStrike" kern="0" cap="none" spc="0" baseline="0">
                <a:solidFill>
                  <a:srgbClr val="000000"/>
                </a:solidFill>
                <a:uFillTx/>
              </a:defRPr>
            </a:pPr>
            <a:endParaRPr lang="fr-FR" sz="1000" kern="0" dirty="0">
              <a:solidFill>
                <a:srgbClr val="000000"/>
              </a:solidFill>
              <a:latin typeface="Segoe Print" pitchFamily="18"/>
              <a:ea typeface="Microsoft YaHei" pitchFamily="2"/>
              <a:cs typeface="Arial" pitchFamily="2"/>
            </a:endParaRPr>
          </a:p>
          <a:p>
            <a:pPr algn="ctr" eaLnBrk="1" fontAlgn="auto">
              <a:spcBef>
                <a:spcPts val="0"/>
              </a:spcBef>
              <a:spcAft>
                <a:spcPts val="0"/>
              </a:spcAft>
              <a:defRPr sz="1800" b="0" i="0" u="none" strike="noStrike" kern="0" cap="none" spc="0" baseline="0">
                <a:solidFill>
                  <a:srgbClr val="000000"/>
                </a:solidFill>
                <a:uFillTx/>
              </a:defRPr>
            </a:pPr>
            <a:r>
              <a:rPr lang="fr-FR" sz="2000" kern="0" dirty="0">
                <a:solidFill>
                  <a:srgbClr val="000000"/>
                </a:solidFill>
                <a:latin typeface="Segoe Print" pitchFamily="18"/>
                <a:ea typeface="Microsoft YaHei" pitchFamily="2"/>
                <a:cs typeface="Arial" pitchFamily="2"/>
              </a:rPr>
              <a:t>Très belles fêtes de fin d’année !</a:t>
            </a:r>
          </a:p>
        </p:txBody>
      </p:sp>
      <p:pic>
        <p:nvPicPr>
          <p:cNvPr id="32771" name="Picture 3">
            <a:extLst>
              <a:ext uri="{FF2B5EF4-FFF2-40B4-BE49-F238E27FC236}">
                <a16:creationId xmlns:a16="http://schemas.microsoft.com/office/drawing/2014/main" id="{FF7547E8-461D-40EB-BB74-E28654A86C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33" b="3110"/>
          <a:stretch/>
        </p:blipFill>
        <p:spPr bwMode="auto">
          <a:xfrm>
            <a:off x="-1" y="0"/>
            <a:ext cx="10080625" cy="4200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ZoneTexte 2">
            <a:extLst>
              <a:ext uri="{FF2B5EF4-FFF2-40B4-BE49-F238E27FC236}">
                <a16:creationId xmlns:a16="http://schemas.microsoft.com/office/drawing/2014/main" id="{342AFC0B-6EA7-0F81-3447-66B48F1DE269}"/>
              </a:ext>
            </a:extLst>
          </p:cNvPr>
          <p:cNvSpPr txBox="1"/>
          <p:nvPr/>
        </p:nvSpPr>
        <p:spPr>
          <a:xfrm>
            <a:off x="6644491" y="6666311"/>
            <a:ext cx="2871299" cy="369332"/>
          </a:xfrm>
          <a:prstGeom prst="rect">
            <a:avLst/>
          </a:prstGeom>
          <a:noFill/>
        </p:spPr>
        <p:txBody>
          <a:bodyPr wrap="none" rtlCol="0">
            <a:spAutoFit/>
          </a:bodyPr>
          <a:lstStyle/>
          <a:p>
            <a:r>
              <a:rPr lang="fr-FR" dirty="0">
                <a:latin typeface="Segoe Print" panose="02000600000000000000" pitchFamily="2" charset="0"/>
              </a:rPr>
              <a:t>L’équipe de l’Hirondelle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tandar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tandar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17271</TotalTime>
  <Words>1816</Words>
  <Application>Microsoft Office PowerPoint</Application>
  <PresentationFormat>Personnalisé</PresentationFormat>
  <Paragraphs>191</Paragraphs>
  <Slides>60</Slides>
  <Notes>17</Notes>
  <HiddenSlides>0</HiddenSlides>
  <MMClips>3</MMClips>
  <ScaleCrop>false</ScaleCrop>
  <HeadingPairs>
    <vt:vector size="6" baseType="variant">
      <vt:variant>
        <vt:lpstr>Polices utilisées</vt:lpstr>
      </vt:variant>
      <vt:variant>
        <vt:i4>6</vt:i4>
      </vt:variant>
      <vt:variant>
        <vt:lpstr>Thème</vt:lpstr>
      </vt:variant>
      <vt:variant>
        <vt:i4>2</vt:i4>
      </vt:variant>
      <vt:variant>
        <vt:lpstr>Titres des diapositives</vt:lpstr>
      </vt:variant>
      <vt:variant>
        <vt:i4>60</vt:i4>
      </vt:variant>
    </vt:vector>
  </HeadingPairs>
  <TitlesOfParts>
    <vt:vector size="68" baseType="lpstr">
      <vt:lpstr>Arial</vt:lpstr>
      <vt:lpstr>Calibri</vt:lpstr>
      <vt:lpstr>Edwardian Script ITC</vt:lpstr>
      <vt:lpstr>Segoe Print</vt:lpstr>
      <vt:lpstr>Times New Roman</vt:lpstr>
      <vt:lpstr>Wingdings</vt:lpstr>
      <vt:lpstr>Standard</vt:lpstr>
      <vt:lpstr>Standard</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L'HIRONDELLE,  CENTRE DE SOINS POUR ANIMAUX SAUVAGES</dc:title>
  <dc:creator>annef</dc:creator>
  <cp:lastModifiedBy>Anne Fourier</cp:lastModifiedBy>
  <cp:revision>713</cp:revision>
  <cp:lastPrinted>2023-11-09T11:20:44Z</cp:lastPrinted>
  <dcterms:created xsi:type="dcterms:W3CDTF">2020-01-30T14:17:27Z</dcterms:created>
  <dcterms:modified xsi:type="dcterms:W3CDTF">2023-12-12T15:32:15Z</dcterms:modified>
</cp:coreProperties>
</file>