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302" r:id="rId4"/>
    <p:sldId id="303" r:id="rId5"/>
    <p:sldId id="301" r:id="rId6"/>
    <p:sldId id="300" r:id="rId7"/>
    <p:sldId id="299" r:id="rId8"/>
    <p:sldId id="298" r:id="rId9"/>
    <p:sldId id="297" r:id="rId10"/>
    <p:sldId id="296" r:id="rId11"/>
    <p:sldId id="295" r:id="rId12"/>
    <p:sldId id="294" r:id="rId13"/>
    <p:sldId id="293" r:id="rId14"/>
    <p:sldId id="292" r:id="rId15"/>
    <p:sldId id="291" r:id="rId16"/>
    <p:sldId id="289" r:id="rId17"/>
    <p:sldId id="288" r:id="rId18"/>
    <p:sldId id="290" r:id="rId19"/>
    <p:sldId id="287" r:id="rId20"/>
    <p:sldId id="286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76" r:id="rId29"/>
    <p:sldId id="278" r:id="rId30"/>
    <p:sldId id="277" r:id="rId31"/>
    <p:sldId id="275" r:id="rId32"/>
    <p:sldId id="304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CFUWdILG+8LqVIym41mw==" hashData="vsh5o+ZfZksXLq2UqzHlpe26XSFX0Qo0pMgqWLQ62/RxfnYwlzxmI12XRZonhxgvhM/UpwuhVrwTF1Gfue0+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98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C0495-9377-921E-0898-42B29FE0E2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A6E29E7-ECE4-6F92-01EB-2CAAE4135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40D627-9ECA-3C76-4BE4-B19DA39D1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95F048-7130-B4A7-D040-568DD4387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055E9D-D6D6-0593-EEC0-E5FA08710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67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0FC474-B1F5-EE19-CCF5-5C1AD7299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A4D9F-F085-870C-6DA6-46B4DC58D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792FE7-D185-2080-4614-2A09B899A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3329DF-3FC2-387A-6571-98750EBBE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A6393C-E069-7BE4-1721-CF33B7455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41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D6320-98DE-443C-C836-FF6A3FE5E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0E0D9C-A393-7A08-C8E5-8B3606D31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0E3AA5-3A4C-A15E-23E0-AD99BEB17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F0FF9-F421-AA2C-506E-245036624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317215-5AE1-A1E9-EA39-905F57C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1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2604C-3857-B110-4596-412BC1AED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E8E111-4908-D2C8-E5F4-0070C4105D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E76483-5A8F-6F39-3A20-C889BD563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703500-02CB-0B6D-FA50-8D02C2DED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AC43EF-17D4-F828-0CD8-DE6C1FE4B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478D91C-2D70-0E80-1E36-71A4342A6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78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4C4A1-0FB3-B2A9-2A96-39E022134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D7B4EC-EE36-6205-98A7-762D5E525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60C0AB-DAA4-328F-5ED9-A17F6338F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993999-99B4-3A0C-EE51-363DE24872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04CEA7F-284F-65F4-2DA1-605E3E8C58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D2BDB96-2534-41F3-20D5-9AC2C3643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228F64F-0E9C-B874-5BB7-EB2B6B88C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3E0FF09-B128-C335-2F65-1235142B8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56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EF95E1-9BBB-44C5-CAED-0D515EA85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3207396-8189-61CD-C094-7D20D2CBC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1EC40C5-929C-71F8-4157-8B55CA399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90C672-2328-F00A-D409-B607D8366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52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094D10-93CA-7BF8-E5E8-B4E16B7DF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476758-E478-4B26-7731-968280D25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3BFC408-91FD-47D6-A4C4-C1B42ABD7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333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1091F-E94A-A702-FDE8-D04ED8184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26762E-245F-7BC8-FF18-81E8348FA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76C0A04-43FA-97A9-FF36-1F23D88904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195310-54B8-DC6A-C7AC-40A51F3BA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C1E2D9-A124-3CFD-137A-AE6FFE9BA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414B99-C524-EF85-C472-C860CAE2F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42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5F5F7-CF0B-13E4-7895-604356E3D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99CD6F-E520-A449-F3E4-67023B7CC6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8BCACB-6F3D-4D02-7197-AD4A977645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34189C-350C-5BFC-66D1-D498FB213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6A9617-1974-8CDA-8078-C1A538583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6F1EB5-6E9F-8E81-21C7-E86C0875E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37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961880-A78D-A6DE-90E1-83A75DC0A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8540F3-7247-FF82-7974-F92C31D20C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811E38-565F-2785-F412-6DDF65254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EE23E4-AA9F-988B-35EE-18399AE52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B37FDD-3965-8B2F-A154-18B99CF27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66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1347887-5074-6813-98E4-1BB49C4243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952A9D-B273-9737-35E7-4E3616323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C30618-0477-E622-4D8D-D14A4E806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3F73E0-814C-9AB6-BD5D-035167D19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424BA3-2500-DA68-2C71-7A9219253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86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646C45-7069-3CEA-4CE4-36916912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996D48-E888-4698-C3F2-D65F187C3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366C24-D073-77BF-EBF5-F8DD0A080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E3B0B-0066-4702-B62D-8676CA35DC91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B61029-0464-77FD-41C0-220C56244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1AB9E1-AFA2-4046-2491-4466155CC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A3B02-EEF8-4751-9BBC-E2C68CEE16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024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9DC16DDE-E9DA-0F18-814C-0022F2C20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487115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ciel, plein air, bâtiment, marché&#10;&#10;Description générée automatiquement">
            <a:extLst>
              <a:ext uri="{FF2B5EF4-FFF2-40B4-BE49-F238E27FC236}">
                <a16:creationId xmlns:a16="http://schemas.microsoft.com/office/drawing/2014/main" id="{8F748C63-6138-CB73-2242-AC8AD22C24D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5725" y="1625601"/>
            <a:ext cx="5800231" cy="3860800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49CF1C-BDB4-C56C-3AD2-7492FFE28217}"/>
              </a:ext>
            </a:extLst>
          </p:cNvPr>
          <p:cNvSpPr txBox="1"/>
          <p:nvPr/>
        </p:nvSpPr>
        <p:spPr>
          <a:xfrm>
            <a:off x="3360420" y="133793"/>
            <a:ext cx="9624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Les Marchés De Noël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83BCEF-CF52-C662-4665-C7A8BC212BAD}"/>
              </a:ext>
            </a:extLst>
          </p:cNvPr>
          <p:cNvSpPr txBox="1"/>
          <p:nvPr/>
        </p:nvSpPr>
        <p:spPr>
          <a:xfrm>
            <a:off x="10176000" y="2674620"/>
            <a:ext cx="201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 de Noël des Jardins du Trocadéro</a:t>
            </a:r>
          </a:p>
        </p:txBody>
      </p:sp>
    </p:spTree>
    <p:extLst>
      <p:ext uri="{BB962C8B-B14F-4D97-AF65-F5344CB8AC3E}">
        <p14:creationId xmlns:p14="http://schemas.microsoft.com/office/powerpoint/2010/main" val="159525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Tino Rossi - Noël blanc (Audio officiel).wav"/>
          </p:stSnd>
        </p:sndAc>
      </p:transition>
    </mc:Choice>
    <mc:Fallback>
      <p:transition spd="slow" advClick="0" advTm="9000">
        <p:fade/>
        <p:sndAc>
          <p:stSnd loop="1">
            <p:snd r:embed="rId2" name="Tino Rossi - Noël blanc (Audio 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77D2AAE-57D4-2632-A615-CBDD5F03BA3F}"/>
              </a:ext>
            </a:extLst>
          </p:cNvPr>
          <p:cNvSpPr txBox="1"/>
          <p:nvPr/>
        </p:nvSpPr>
        <p:spPr>
          <a:xfrm>
            <a:off x="425116" y="612844"/>
            <a:ext cx="1186714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</a:rPr>
              <a:t>Un marché de Noël est un marché en plein air associé à la célébration de Noël et qui se tient traditionnellement pendant l'Avent. On y trouve tout ce qui touche aux fêtes de Noël et de la Saint-Nicolas.</a:t>
            </a:r>
          </a:p>
        </p:txBody>
      </p:sp>
    </p:spTree>
    <p:extLst>
      <p:ext uri="{BB962C8B-B14F-4D97-AF65-F5344CB8AC3E}">
        <p14:creationId xmlns:p14="http://schemas.microsoft.com/office/powerpoint/2010/main" val="32901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188C5636-BCCF-8809-BAAE-46CE0333F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nuage, ciel, patinoire, plein air&#10;&#10;Description générée automatiquement">
            <a:extLst>
              <a:ext uri="{FF2B5EF4-FFF2-40B4-BE49-F238E27FC236}">
                <a16:creationId xmlns:a16="http://schemas.microsoft.com/office/drawing/2014/main" id="{883FE3E8-E39E-1CB1-7808-8E7E69B3C1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370" y="1512712"/>
            <a:ext cx="5797008" cy="3838221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D901109-0BD2-4466-CA72-14836737D5D1}"/>
              </a:ext>
            </a:extLst>
          </p:cNvPr>
          <p:cNvSpPr txBox="1"/>
          <p:nvPr/>
        </p:nvSpPr>
        <p:spPr>
          <a:xfrm>
            <a:off x="174988" y="2217420"/>
            <a:ext cx="3337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l'Hôtel-de-Ville lors des fêtes de fin d'année avec la présence d'une patinoire - Paris </a:t>
            </a:r>
            <a:r>
              <a:rPr lang="fr-FR" dirty="0">
                <a:solidFill>
                  <a:srgbClr val="FFFF00"/>
                </a:solidFill>
              </a:rPr>
              <a:t>IV</a:t>
            </a:r>
          </a:p>
        </p:txBody>
      </p:sp>
    </p:spTree>
    <p:extLst>
      <p:ext uri="{BB962C8B-B14F-4D97-AF65-F5344CB8AC3E}">
        <p14:creationId xmlns:p14="http://schemas.microsoft.com/office/powerpoint/2010/main" val="425104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7E9B66A1-FEE8-C366-C88D-5607B471D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69" y="243276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véhicule, Lampadaire extérieur&#10;&#10;Description générée automatiquement">
            <a:extLst>
              <a:ext uri="{FF2B5EF4-FFF2-40B4-BE49-F238E27FC236}">
                <a16:creationId xmlns:a16="http://schemas.microsoft.com/office/drawing/2014/main" id="{2C0C6D55-DF69-E2EC-25D4-40302AF083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261" y="1352556"/>
            <a:ext cx="5840871" cy="3901440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3014EA-F40A-1CA8-34E8-E1D9FE06215C}"/>
              </a:ext>
            </a:extLst>
          </p:cNvPr>
          <p:cNvSpPr txBox="1"/>
          <p:nvPr/>
        </p:nvSpPr>
        <p:spPr>
          <a:xfrm>
            <a:off x="8903970" y="2914650"/>
            <a:ext cx="3288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Avenue des Champs-Élysées de nuit à Noël</a:t>
            </a:r>
          </a:p>
        </p:txBody>
      </p:sp>
    </p:spTree>
    <p:extLst>
      <p:ext uri="{BB962C8B-B14F-4D97-AF65-F5344CB8AC3E}">
        <p14:creationId xmlns:p14="http://schemas.microsoft.com/office/powerpoint/2010/main" val="150945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6A8AF589-F65D-3677-17C4-272DB7497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458" y="189000"/>
            <a:ext cx="8640000" cy="6480000"/>
          </a:xfrm>
          <a:prstGeom prst="rect">
            <a:avLst/>
          </a:prstGeom>
        </p:spPr>
      </p:pic>
      <p:pic>
        <p:nvPicPr>
          <p:cNvPr id="7" name="Image 6" descr="Une image contenant Noël, sapin, bâtiment, Lumières de Noël&#10;&#10;Description générée automatiquement">
            <a:extLst>
              <a:ext uri="{FF2B5EF4-FFF2-40B4-BE49-F238E27FC236}">
                <a16:creationId xmlns:a16="http://schemas.microsoft.com/office/drawing/2014/main" id="{023A4F0B-2411-28B5-E42D-C4E20CC6C8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595" y="1399822"/>
            <a:ext cx="6258693" cy="4075289"/>
          </a:xfrm>
          <a:prstGeom prst="rect">
            <a:avLst/>
          </a:prstGeom>
          <a:ln w="57150">
            <a:solidFill>
              <a:srgbClr val="00B05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7C6FC0F-86F6-9C07-0550-01BA7FC59433}"/>
              </a:ext>
            </a:extLst>
          </p:cNvPr>
          <p:cNvSpPr txBox="1"/>
          <p:nvPr/>
        </p:nvSpPr>
        <p:spPr>
          <a:xfrm>
            <a:off x="0" y="3154680"/>
            <a:ext cx="352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Arche de la Défense, parvis de la Défense.</a:t>
            </a:r>
          </a:p>
        </p:txBody>
      </p:sp>
    </p:spTree>
    <p:extLst>
      <p:ext uri="{BB962C8B-B14F-4D97-AF65-F5344CB8AC3E}">
        <p14:creationId xmlns:p14="http://schemas.microsoft.com/office/powerpoint/2010/main" val="2271110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DB7BCB9F-0DEE-BC5B-C242-839371116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70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5" name="Image 4" descr="Une image contenant manège, roue, Attraction touristique, ciel&#10;&#10;Description générée automatiquement">
            <a:extLst>
              <a:ext uri="{FF2B5EF4-FFF2-40B4-BE49-F238E27FC236}">
                <a16:creationId xmlns:a16="http://schemas.microsoft.com/office/drawing/2014/main" id="{941DEBBC-4021-531F-A2A3-880A678E86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780" y="1474470"/>
            <a:ext cx="5977890" cy="3966210"/>
          </a:xfrm>
          <a:prstGeom prst="rect">
            <a:avLst/>
          </a:prstGeom>
          <a:ln w="85725" cmpd="dbl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24D3A1-FAC0-2F01-DEA5-86E4B870FB70}"/>
              </a:ext>
            </a:extLst>
          </p:cNvPr>
          <p:cNvSpPr txBox="1"/>
          <p:nvPr/>
        </p:nvSpPr>
        <p:spPr>
          <a:xfrm>
            <a:off x="8949690" y="2880361"/>
            <a:ext cx="3242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Grande Roue de la place de la Concorde, Paris.</a:t>
            </a:r>
          </a:p>
        </p:txBody>
      </p:sp>
    </p:spTree>
    <p:extLst>
      <p:ext uri="{BB962C8B-B14F-4D97-AF65-F5344CB8AC3E}">
        <p14:creationId xmlns:p14="http://schemas.microsoft.com/office/powerpoint/2010/main" val="56761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ciel, plein air, chien, arbre&#10;&#10;Description générée automatiquement">
            <a:extLst>
              <a:ext uri="{FF2B5EF4-FFF2-40B4-BE49-F238E27FC236}">
                <a16:creationId xmlns:a16="http://schemas.microsoft.com/office/drawing/2014/main" id="{D4D83F06-00A3-D4FA-0875-7A0F15BC54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6510" y="189000"/>
            <a:ext cx="4863039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9CAEA72-4883-DEDF-59F7-CA6322FA1662}"/>
              </a:ext>
            </a:extLst>
          </p:cNvPr>
          <p:cNvSpPr txBox="1"/>
          <p:nvPr/>
        </p:nvSpPr>
        <p:spPr>
          <a:xfrm>
            <a:off x="125730" y="325755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place René Viviani, Paris. Arts et Métiers Français</a:t>
            </a:r>
          </a:p>
        </p:txBody>
      </p:sp>
    </p:spTree>
    <p:extLst>
      <p:ext uri="{BB962C8B-B14F-4D97-AF65-F5344CB8AC3E}">
        <p14:creationId xmlns:p14="http://schemas.microsoft.com/office/powerpoint/2010/main" val="16632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4C770A78-66D2-DD31-3D19-DD55FFFC1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70" y="26289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Noël, habits, arbre, personne&#10;&#10;Description générée automatiquement">
            <a:extLst>
              <a:ext uri="{FF2B5EF4-FFF2-40B4-BE49-F238E27FC236}">
                <a16:creationId xmlns:a16="http://schemas.microsoft.com/office/drawing/2014/main" id="{81C6BDAE-45E6-7A99-A3B6-F7EB905CF1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40" y="1348741"/>
            <a:ext cx="5863589" cy="3920490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E69E77-8955-BA6A-FE6B-EEAD7D587C51}"/>
              </a:ext>
            </a:extLst>
          </p:cNvPr>
          <p:cNvSpPr txBox="1"/>
          <p:nvPr/>
        </p:nvSpPr>
        <p:spPr>
          <a:xfrm>
            <a:off x="8823960" y="3177540"/>
            <a:ext cx="3006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Marché de Noël Notre Dame de Paris</a:t>
            </a:r>
          </a:p>
        </p:txBody>
      </p:sp>
    </p:spTree>
    <p:extLst>
      <p:ext uri="{BB962C8B-B14F-4D97-AF65-F5344CB8AC3E}">
        <p14:creationId xmlns:p14="http://schemas.microsoft.com/office/powerpoint/2010/main" val="151822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FD0B57E4-6BF1-896A-C3CB-7A19FCDF1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824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arbre, scène&#10;&#10;Description générée automatiquement">
            <a:extLst>
              <a:ext uri="{FF2B5EF4-FFF2-40B4-BE49-F238E27FC236}">
                <a16:creationId xmlns:a16="http://schemas.microsoft.com/office/drawing/2014/main" id="{C6F48833-151E-7B0C-CB21-BBAFA90702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537" y="1535290"/>
            <a:ext cx="5880173" cy="3838222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8D07E3-D5E6-0084-FF84-1E08A21C0E8C}"/>
              </a:ext>
            </a:extLst>
          </p:cNvPr>
          <p:cNvSpPr txBox="1"/>
          <p:nvPr/>
        </p:nvSpPr>
        <p:spPr>
          <a:xfrm>
            <a:off x="729009" y="3200400"/>
            <a:ext cx="3488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163043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9F1E0275-98B6-B8F9-E33C-BD5B7C519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4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ciel, personne, habits&#10;&#10;Description générée automatiquement">
            <a:extLst>
              <a:ext uri="{FF2B5EF4-FFF2-40B4-BE49-F238E27FC236}">
                <a16:creationId xmlns:a16="http://schemas.microsoft.com/office/drawing/2014/main" id="{A68F5A81-9499-0397-9CE3-D842A730C0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232" y="1491916"/>
            <a:ext cx="5895472" cy="3946358"/>
          </a:xfrm>
          <a:prstGeom prst="rect">
            <a:avLst/>
          </a:prstGeom>
          <a:ln w="60325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939723-2E63-98F0-40B5-1AE2C3F6C345}"/>
              </a:ext>
            </a:extLst>
          </p:cNvPr>
          <p:cNvSpPr txBox="1"/>
          <p:nvPr/>
        </p:nvSpPr>
        <p:spPr>
          <a:xfrm>
            <a:off x="8671744" y="2947737"/>
            <a:ext cx="3520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24161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A14596EF-505A-8B43-CEE3-4E3C7BA3E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606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habits, plein air, personne, homme&#10;&#10;Description générée automatiquement">
            <a:extLst>
              <a:ext uri="{FF2B5EF4-FFF2-40B4-BE49-F238E27FC236}">
                <a16:creationId xmlns:a16="http://schemas.microsoft.com/office/drawing/2014/main" id="{C6B875C9-10AA-C23D-EEF5-ED41C0594F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159" y="1478279"/>
            <a:ext cx="5919536" cy="3935931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6965E6-8CB4-F38E-642C-18BF33558D73}"/>
              </a:ext>
            </a:extLst>
          </p:cNvPr>
          <p:cNvSpPr txBox="1"/>
          <p:nvPr/>
        </p:nvSpPr>
        <p:spPr>
          <a:xfrm>
            <a:off x="714367" y="3260559"/>
            <a:ext cx="3176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296709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9A1C07CA-2592-00A4-6186-07012CF30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32" y="369000"/>
            <a:ext cx="7802079" cy="6120000"/>
          </a:xfrm>
          <a:prstGeom prst="rect">
            <a:avLst/>
          </a:prstGeom>
        </p:spPr>
      </p:pic>
      <p:pic>
        <p:nvPicPr>
          <p:cNvPr id="5" name="Image 4" descr="Une image contenant plein air, ciel, bâtiment, habits&#10;&#10;Description générée automatiquement">
            <a:extLst>
              <a:ext uri="{FF2B5EF4-FFF2-40B4-BE49-F238E27FC236}">
                <a16:creationId xmlns:a16="http://schemas.microsoft.com/office/drawing/2014/main" id="{44B8BE43-573D-DF23-FD28-B879B54C00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948" y="1478280"/>
            <a:ext cx="5558590" cy="3901440"/>
          </a:xfrm>
          <a:prstGeom prst="rect">
            <a:avLst/>
          </a:prstGeom>
          <a:ln w="666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D4AA6E-3654-D20C-E08A-8CD17E7A2020}"/>
              </a:ext>
            </a:extLst>
          </p:cNvPr>
          <p:cNvSpPr txBox="1"/>
          <p:nvPr/>
        </p:nvSpPr>
        <p:spPr>
          <a:xfrm>
            <a:off x="8157411" y="3013501"/>
            <a:ext cx="3818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37642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06F8EBB4-07E6-F868-1E33-DEA2E2767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446" y="369000"/>
            <a:ext cx="8160000" cy="6120000"/>
          </a:xfrm>
          <a:prstGeom prst="rect">
            <a:avLst/>
          </a:prstGeom>
        </p:spPr>
      </p:pic>
      <p:pic>
        <p:nvPicPr>
          <p:cNvPr id="10" name="Image 9" descr="Une image contenant habits, plein air, homme, ciel&#10;&#10;Description générée automatiquement">
            <a:extLst>
              <a:ext uri="{FF2B5EF4-FFF2-40B4-BE49-F238E27FC236}">
                <a16:creationId xmlns:a16="http://schemas.microsoft.com/office/drawing/2014/main" id="{3D3838D9-7198-AAD6-1F15-67E08CF1BE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1445" y="1491917"/>
            <a:ext cx="5886501" cy="3898230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2FA0588E-3DD7-BA11-49F5-1AD1CAD962DC}"/>
              </a:ext>
            </a:extLst>
          </p:cNvPr>
          <p:cNvSpPr txBox="1"/>
          <p:nvPr/>
        </p:nvSpPr>
        <p:spPr>
          <a:xfrm>
            <a:off x="601579" y="3025533"/>
            <a:ext cx="34710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23907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12952FB9-CD7B-6771-6D71-79B2C9BA5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55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ciel, plein air, arbre, nuage&#10;&#10;Description générée automatiquement">
            <a:extLst>
              <a:ext uri="{FF2B5EF4-FFF2-40B4-BE49-F238E27FC236}">
                <a16:creationId xmlns:a16="http://schemas.microsoft.com/office/drawing/2014/main" id="{6CEAFA20-5A7E-D219-F224-D1681F5FC7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083" y="1526407"/>
            <a:ext cx="5805370" cy="3863740"/>
          </a:xfrm>
          <a:prstGeom prst="rect">
            <a:avLst/>
          </a:prstGeom>
          <a:ln w="63500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69290B-3AD1-FFD0-3D47-9AA9F750DD2E}"/>
              </a:ext>
            </a:extLst>
          </p:cNvPr>
          <p:cNvSpPr txBox="1"/>
          <p:nvPr/>
        </p:nvSpPr>
        <p:spPr>
          <a:xfrm>
            <a:off x="8831179" y="3135111"/>
            <a:ext cx="3360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des Champs-Elysées</a:t>
            </a:r>
          </a:p>
        </p:txBody>
      </p:sp>
    </p:spTree>
    <p:extLst>
      <p:ext uri="{BB962C8B-B14F-4D97-AF65-F5344CB8AC3E}">
        <p14:creationId xmlns:p14="http://schemas.microsoft.com/office/powerpoint/2010/main" val="249615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06705679-243F-1A98-2AEE-313098DF2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800" y="362984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plein air, ciel, Panneau d’affichage&#10;&#10;Description générée automatiquement">
            <a:extLst>
              <a:ext uri="{FF2B5EF4-FFF2-40B4-BE49-F238E27FC236}">
                <a16:creationId xmlns:a16="http://schemas.microsoft.com/office/drawing/2014/main" id="{0F454DCA-42CA-DF8D-4769-D42313B086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2626" y="1479884"/>
            <a:ext cx="5844347" cy="3886200"/>
          </a:xfrm>
          <a:prstGeom prst="rect">
            <a:avLst/>
          </a:prstGeom>
          <a:ln w="66675">
            <a:solidFill>
              <a:schemeClr val="accent6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733C6C-381B-7769-ACC1-D106577A7718}"/>
              </a:ext>
            </a:extLst>
          </p:cNvPr>
          <p:cNvSpPr txBox="1"/>
          <p:nvPr/>
        </p:nvSpPr>
        <p:spPr>
          <a:xfrm>
            <a:off x="782052" y="3007485"/>
            <a:ext cx="357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Galeries Lafayette Haussmann.</a:t>
            </a:r>
          </a:p>
        </p:txBody>
      </p:sp>
    </p:spTree>
    <p:extLst>
      <p:ext uri="{BB962C8B-B14F-4D97-AF65-F5344CB8AC3E}">
        <p14:creationId xmlns:p14="http://schemas.microsoft.com/office/powerpoint/2010/main" val="414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apin, intérieur, plafond, œil de poisson&#10;&#10;Description générée automatiquement">
            <a:extLst>
              <a:ext uri="{FF2B5EF4-FFF2-40B4-BE49-F238E27FC236}">
                <a16:creationId xmlns:a16="http://schemas.microsoft.com/office/drawing/2014/main" id="{F305923C-B32C-1A66-D000-D6EC5084EF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838" y="459000"/>
            <a:ext cx="4790323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385EC3-C3AD-505F-FA02-B37A1B4A1954}"/>
              </a:ext>
            </a:extLst>
          </p:cNvPr>
          <p:cNvSpPr txBox="1"/>
          <p:nvPr/>
        </p:nvSpPr>
        <p:spPr>
          <a:xfrm>
            <a:off x="8871285" y="3013501"/>
            <a:ext cx="3224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Galeries Lafayette Haussmann.</a:t>
            </a:r>
          </a:p>
        </p:txBody>
      </p:sp>
    </p:spTree>
    <p:extLst>
      <p:ext uri="{BB962C8B-B14F-4D97-AF65-F5344CB8AC3E}">
        <p14:creationId xmlns:p14="http://schemas.microsoft.com/office/powerpoint/2010/main" val="121963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76787276-FC1D-F8F1-CB5A-CCAC7BDEE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369" y="369000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Magenta, Danse, rose, spectacle&#10;&#10;Description générée automatiquement">
            <a:extLst>
              <a:ext uri="{FF2B5EF4-FFF2-40B4-BE49-F238E27FC236}">
                <a16:creationId xmlns:a16="http://schemas.microsoft.com/office/drawing/2014/main" id="{B2C070BC-873F-4B44-FF9E-708FBD67BE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6324" y="1490311"/>
            <a:ext cx="5853497" cy="3839678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D61792D-2612-5821-E086-9777A2598F79}"/>
              </a:ext>
            </a:extLst>
          </p:cNvPr>
          <p:cNvSpPr txBox="1"/>
          <p:nvPr/>
        </p:nvSpPr>
        <p:spPr>
          <a:xfrm>
            <a:off x="890338" y="3344778"/>
            <a:ext cx="2923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Galeries Lafayette Haussmann.</a:t>
            </a:r>
          </a:p>
        </p:txBody>
      </p:sp>
    </p:spTree>
    <p:extLst>
      <p:ext uri="{BB962C8B-B14F-4D97-AF65-F5344CB8AC3E}">
        <p14:creationId xmlns:p14="http://schemas.microsoft.com/office/powerpoint/2010/main" val="1432472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10D6B73F-2E61-DE53-31CF-347B7AC2D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617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ein air, bâtiment, rue, voiture&#10;&#10;Description générée automatiquement">
            <a:extLst>
              <a:ext uri="{FF2B5EF4-FFF2-40B4-BE49-F238E27FC236}">
                <a16:creationId xmlns:a16="http://schemas.microsoft.com/office/drawing/2014/main" id="{9F8C9758-E096-C054-891C-94828B700A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617" y="1502344"/>
            <a:ext cx="5832000" cy="3827645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9AA38E-08D6-BCC5-3E44-52ABE5EE1883}"/>
              </a:ext>
            </a:extLst>
          </p:cNvPr>
          <p:cNvSpPr txBox="1"/>
          <p:nvPr/>
        </p:nvSpPr>
        <p:spPr>
          <a:xfrm>
            <a:off x="8710863" y="3082492"/>
            <a:ext cx="3248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Printemps Haussmann.</a:t>
            </a:r>
          </a:p>
        </p:txBody>
      </p:sp>
    </p:spTree>
    <p:extLst>
      <p:ext uri="{BB962C8B-B14F-4D97-AF65-F5344CB8AC3E}">
        <p14:creationId xmlns:p14="http://schemas.microsoft.com/office/powerpoint/2010/main" val="221799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7EC9DD0A-AC20-8217-273F-51190CE30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859" y="368198"/>
            <a:ext cx="8160000" cy="6120000"/>
          </a:xfrm>
          <a:prstGeom prst="rect">
            <a:avLst/>
          </a:prstGeom>
        </p:spPr>
      </p:pic>
      <p:pic>
        <p:nvPicPr>
          <p:cNvPr id="7" name="Image 6" descr="Une image contenant concert, scène, groupe, intérieur&#10;&#10;Description générée automatiquement">
            <a:extLst>
              <a:ext uri="{FF2B5EF4-FFF2-40B4-BE49-F238E27FC236}">
                <a16:creationId xmlns:a16="http://schemas.microsoft.com/office/drawing/2014/main" id="{0BB134A0-A1F1-907B-ECC9-C0770EFBEC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4862" y="1490312"/>
            <a:ext cx="5897993" cy="387577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6883486-8A9A-519A-D1EB-1BF95E961B99}"/>
              </a:ext>
            </a:extLst>
          </p:cNvPr>
          <p:cNvSpPr txBox="1"/>
          <p:nvPr/>
        </p:nvSpPr>
        <p:spPr>
          <a:xfrm>
            <a:off x="428141" y="3428198"/>
            <a:ext cx="3296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Printemps Haussmann.</a:t>
            </a:r>
          </a:p>
        </p:txBody>
      </p:sp>
    </p:spTree>
    <p:extLst>
      <p:ext uri="{BB962C8B-B14F-4D97-AF65-F5344CB8AC3E}">
        <p14:creationId xmlns:p14="http://schemas.microsoft.com/office/powerpoint/2010/main" val="44046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518A3C7C-B3CC-08F9-08C0-D867604175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12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habits, homme, bâtiment, marché&#10;&#10;Description générée automatiquement">
            <a:extLst>
              <a:ext uri="{FF2B5EF4-FFF2-40B4-BE49-F238E27FC236}">
                <a16:creationId xmlns:a16="http://schemas.microsoft.com/office/drawing/2014/main" id="{95237F6A-1920-8D2B-B9AA-85CD2CFF15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712" y="1514375"/>
            <a:ext cx="5832000" cy="3875772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942F7C-0A0F-2020-3A82-35C840700FA1}"/>
              </a:ext>
            </a:extLst>
          </p:cNvPr>
          <p:cNvSpPr txBox="1"/>
          <p:nvPr/>
        </p:nvSpPr>
        <p:spPr>
          <a:xfrm>
            <a:off x="8758989" y="3549316"/>
            <a:ext cx="3344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de Montbéliard</a:t>
            </a:r>
          </a:p>
        </p:txBody>
      </p:sp>
    </p:spTree>
    <p:extLst>
      <p:ext uri="{BB962C8B-B14F-4D97-AF65-F5344CB8AC3E}">
        <p14:creationId xmlns:p14="http://schemas.microsoft.com/office/powerpoint/2010/main" val="114655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A1B1126C-ECCF-1ED0-5D42-FD5CF0CFE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608" y="369000"/>
            <a:ext cx="8391625" cy="6120000"/>
          </a:xfrm>
          <a:prstGeom prst="rect">
            <a:avLst/>
          </a:prstGeom>
          <a:ln w="0">
            <a:solidFill>
              <a:srgbClr val="FFFF00"/>
            </a:solidFill>
          </a:ln>
        </p:spPr>
      </p:pic>
      <p:pic>
        <p:nvPicPr>
          <p:cNvPr id="5" name="Image 4" descr="Une image contenant habits, personne, Visage humain, homme&#10;&#10;Description générée automatiquement">
            <a:extLst>
              <a:ext uri="{FF2B5EF4-FFF2-40B4-BE49-F238E27FC236}">
                <a16:creationId xmlns:a16="http://schemas.microsoft.com/office/drawing/2014/main" id="{A71CF49F-2493-FFFD-9965-FBE72F02AE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1526" y="1557287"/>
            <a:ext cx="6136105" cy="3760671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05D2CB-5308-31DA-C475-BBD00CF73230}"/>
              </a:ext>
            </a:extLst>
          </p:cNvPr>
          <p:cNvSpPr txBox="1"/>
          <p:nvPr/>
        </p:nvSpPr>
        <p:spPr>
          <a:xfrm>
            <a:off x="721895" y="3429000"/>
            <a:ext cx="2779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de ville de Montbéliard.</a:t>
            </a:r>
          </a:p>
        </p:txBody>
      </p:sp>
    </p:spTree>
    <p:extLst>
      <p:ext uri="{BB962C8B-B14F-4D97-AF65-F5344CB8AC3E}">
        <p14:creationId xmlns:p14="http://schemas.microsoft.com/office/powerpoint/2010/main" val="28459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2440FAFC-F352-D6A5-C352-0D271A20D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85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plein air, nuit, Éclairage paysager&#10;&#10;Description générée automatiquement">
            <a:extLst>
              <a:ext uri="{FF2B5EF4-FFF2-40B4-BE49-F238E27FC236}">
                <a16:creationId xmlns:a16="http://schemas.microsoft.com/office/drawing/2014/main" id="{D4921B3B-F149-2324-CE83-E9D2AE06CC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2177" y="1490312"/>
            <a:ext cx="5817402" cy="387577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23167D-D5FC-38E0-CD77-D1885CEC32B8}"/>
              </a:ext>
            </a:extLst>
          </p:cNvPr>
          <p:cNvSpPr txBox="1"/>
          <p:nvPr/>
        </p:nvSpPr>
        <p:spPr>
          <a:xfrm>
            <a:off x="8611585" y="3429000"/>
            <a:ext cx="3311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de Montbéliard</a:t>
            </a:r>
          </a:p>
        </p:txBody>
      </p:sp>
    </p:spTree>
    <p:extLst>
      <p:ext uri="{BB962C8B-B14F-4D97-AF65-F5344CB8AC3E}">
        <p14:creationId xmlns:p14="http://schemas.microsoft.com/office/powerpoint/2010/main" val="215958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F8224420-FAA9-77D5-81D3-9D12105BB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011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plein air, habits, Noël&#10;&#10;Description générée automatiquement">
            <a:extLst>
              <a:ext uri="{FF2B5EF4-FFF2-40B4-BE49-F238E27FC236}">
                <a16:creationId xmlns:a16="http://schemas.microsoft.com/office/drawing/2014/main" id="{2222619B-9054-ED58-C69A-1DE48FA348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3010" y="1489569"/>
            <a:ext cx="5868233" cy="3883942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CEF89A-4457-6657-33B4-C4225CE24BB6}"/>
              </a:ext>
            </a:extLst>
          </p:cNvPr>
          <p:cNvSpPr txBox="1"/>
          <p:nvPr/>
        </p:nvSpPr>
        <p:spPr>
          <a:xfrm>
            <a:off x="120316" y="3236495"/>
            <a:ext cx="3140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du Père Noël place Guillaume Farel.</a:t>
            </a:r>
          </a:p>
        </p:txBody>
      </p:sp>
    </p:spTree>
    <p:extLst>
      <p:ext uri="{BB962C8B-B14F-4D97-AF65-F5344CB8AC3E}">
        <p14:creationId xmlns:p14="http://schemas.microsoft.com/office/powerpoint/2010/main" val="429268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4EC34BDD-65EA-4E6A-EBEC-4C33788ED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091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bâtiment, éclairage, plein air, rue&#10;&#10;Description générée automatiquement">
            <a:extLst>
              <a:ext uri="{FF2B5EF4-FFF2-40B4-BE49-F238E27FC236}">
                <a16:creationId xmlns:a16="http://schemas.microsoft.com/office/drawing/2014/main" id="{D9B8AA9E-5C3E-2F6D-CE3A-33B3313B50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99" y="1455821"/>
            <a:ext cx="5865291" cy="3934326"/>
          </a:xfrm>
          <a:prstGeom prst="rect">
            <a:avLst/>
          </a:prstGeom>
          <a:ln w="635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64F4020-4F46-4B70-1EF2-AF16C68FEE2D}"/>
              </a:ext>
            </a:extLst>
          </p:cNvPr>
          <p:cNvSpPr txBox="1"/>
          <p:nvPr/>
        </p:nvSpPr>
        <p:spPr>
          <a:xfrm>
            <a:off x="9297496" y="3182352"/>
            <a:ext cx="2250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Marché de Noël de Montbéliard</a:t>
            </a:r>
          </a:p>
        </p:txBody>
      </p:sp>
    </p:spTree>
    <p:extLst>
      <p:ext uri="{BB962C8B-B14F-4D97-AF65-F5344CB8AC3E}">
        <p14:creationId xmlns:p14="http://schemas.microsoft.com/office/powerpoint/2010/main" val="4056437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21A021A9-14A8-FAF2-7DE5-DFBD77981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474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lante, art, plein air&#10;&#10;Description générée automatiquement">
            <a:extLst>
              <a:ext uri="{FF2B5EF4-FFF2-40B4-BE49-F238E27FC236}">
                <a16:creationId xmlns:a16="http://schemas.microsoft.com/office/drawing/2014/main" id="{8CA56363-F367-254F-2AC8-E31FA71145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7832" y="1515978"/>
            <a:ext cx="5823284" cy="3801979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AE1527-9AD3-77B4-1CF0-0D38CAB46ED0}"/>
              </a:ext>
            </a:extLst>
          </p:cNvPr>
          <p:cNvSpPr txBox="1"/>
          <p:nvPr/>
        </p:nvSpPr>
        <p:spPr>
          <a:xfrm>
            <a:off x="300790" y="3164305"/>
            <a:ext cx="324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Crèche de Noël dans la cour de l'Hôtel </a:t>
            </a:r>
            <a:r>
              <a:rPr lang="fr-FR" sz="2400" b="1" dirty="0" err="1">
                <a:solidFill>
                  <a:schemeClr val="bg1"/>
                </a:solidFill>
              </a:rPr>
              <a:t>Beurnier</a:t>
            </a:r>
            <a:r>
              <a:rPr lang="fr-FR" sz="2400" b="1" dirty="0">
                <a:solidFill>
                  <a:schemeClr val="bg1"/>
                </a:solidFill>
              </a:rPr>
              <a:t>-Rossel.</a:t>
            </a:r>
          </a:p>
        </p:txBody>
      </p:sp>
    </p:spTree>
    <p:extLst>
      <p:ext uri="{BB962C8B-B14F-4D97-AF65-F5344CB8AC3E}">
        <p14:creationId xmlns:p14="http://schemas.microsoft.com/office/powerpoint/2010/main" val="327980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21A552B1-409E-EA9F-1718-DBA2ED16E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66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temple, art, intérieur, statue&#10;&#10;Description générée automatiquement">
            <a:extLst>
              <a:ext uri="{FF2B5EF4-FFF2-40B4-BE49-F238E27FC236}">
                <a16:creationId xmlns:a16="http://schemas.microsoft.com/office/drawing/2014/main" id="{EC5368E6-90A4-7290-14D6-70D7F77922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156" y="1512711"/>
            <a:ext cx="5850994" cy="3860800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E10F29-B7A9-C341-19DD-A28AE7C8C61F}"/>
              </a:ext>
            </a:extLst>
          </p:cNvPr>
          <p:cNvSpPr txBox="1"/>
          <p:nvPr/>
        </p:nvSpPr>
        <p:spPr>
          <a:xfrm>
            <a:off x="8583066" y="3272589"/>
            <a:ext cx="3608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 Noël de Montbéliard - Père Noel</a:t>
            </a:r>
          </a:p>
        </p:txBody>
      </p:sp>
    </p:spTree>
    <p:extLst>
      <p:ext uri="{BB962C8B-B14F-4D97-AF65-F5344CB8AC3E}">
        <p14:creationId xmlns:p14="http://schemas.microsoft.com/office/powerpoint/2010/main" val="120222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557A0A59-373A-99E6-5416-7AC51CDC1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701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Noël, bâtiment, Lumières de Noël, sapin&#10;&#10;Description générée automatiquement">
            <a:extLst>
              <a:ext uri="{FF2B5EF4-FFF2-40B4-BE49-F238E27FC236}">
                <a16:creationId xmlns:a16="http://schemas.microsoft.com/office/drawing/2014/main" id="{33E737C6-C8F0-DF63-06F7-4BFF548768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411" y="1540042"/>
            <a:ext cx="5823284" cy="3814011"/>
          </a:xfrm>
          <a:prstGeom prst="rect">
            <a:avLst/>
          </a:prstGeom>
          <a:ln w="5397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A8F600-B93F-BE24-7E25-B8C35E4D2572}"/>
              </a:ext>
            </a:extLst>
          </p:cNvPr>
          <p:cNvSpPr txBox="1"/>
          <p:nvPr/>
        </p:nvSpPr>
        <p:spPr>
          <a:xfrm>
            <a:off x="336884" y="3429000"/>
            <a:ext cx="323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Guillaume Farel.</a:t>
            </a:r>
          </a:p>
        </p:txBody>
      </p:sp>
    </p:spTree>
    <p:extLst>
      <p:ext uri="{BB962C8B-B14F-4D97-AF65-F5344CB8AC3E}">
        <p14:creationId xmlns:p14="http://schemas.microsoft.com/office/powerpoint/2010/main" val="292817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FDCCA613-BDD8-20F2-9AFE-0F2FD739A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75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intérieur, jouet, souvenir, gâteau d’anniversaire&#10;&#10;Description générée automatiquement">
            <a:extLst>
              <a:ext uri="{FF2B5EF4-FFF2-40B4-BE49-F238E27FC236}">
                <a16:creationId xmlns:a16="http://schemas.microsoft.com/office/drawing/2014/main" id="{6E3228F4-96AF-2186-A763-18FB65B146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775" y="1502343"/>
            <a:ext cx="5796000" cy="3839678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012AF4-165F-11BC-4150-82C95C41E611}"/>
              </a:ext>
            </a:extLst>
          </p:cNvPr>
          <p:cNvSpPr txBox="1"/>
          <p:nvPr/>
        </p:nvSpPr>
        <p:spPr>
          <a:xfrm>
            <a:off x="8855242" y="3188368"/>
            <a:ext cx="25747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Marché de Noël de Montbéliard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F60F700-ACB6-A333-52C7-39161B40F6F4}"/>
              </a:ext>
            </a:extLst>
          </p:cNvPr>
          <p:cNvSpPr txBox="1"/>
          <p:nvPr/>
        </p:nvSpPr>
        <p:spPr>
          <a:xfrm>
            <a:off x="9447814" y="4019365"/>
            <a:ext cx="2153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Savons.</a:t>
            </a:r>
          </a:p>
        </p:txBody>
      </p:sp>
    </p:spTree>
    <p:extLst>
      <p:ext uri="{BB962C8B-B14F-4D97-AF65-F5344CB8AC3E}">
        <p14:creationId xmlns:p14="http://schemas.microsoft.com/office/powerpoint/2010/main" val="181653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225BFE80-D577-B27C-26BF-E2413BE59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891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affichage, marché, Vente, Commerce&#10;&#10;Description générée automatiquement">
            <a:extLst>
              <a:ext uri="{FF2B5EF4-FFF2-40B4-BE49-F238E27FC236}">
                <a16:creationId xmlns:a16="http://schemas.microsoft.com/office/drawing/2014/main" id="{6E7FDC9D-58B3-3964-D057-402F931446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663" y="1528010"/>
            <a:ext cx="5751095" cy="3826043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256B4F-0828-DC77-F784-5BE46693F532}"/>
              </a:ext>
            </a:extLst>
          </p:cNvPr>
          <p:cNvSpPr txBox="1"/>
          <p:nvPr/>
        </p:nvSpPr>
        <p:spPr>
          <a:xfrm>
            <a:off x="132347" y="3332747"/>
            <a:ext cx="3483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Confiseries et friandises.</a:t>
            </a:r>
          </a:p>
        </p:txBody>
      </p:sp>
    </p:spTree>
    <p:extLst>
      <p:ext uri="{BB962C8B-B14F-4D97-AF65-F5344CB8AC3E}">
        <p14:creationId xmlns:p14="http://schemas.microsoft.com/office/powerpoint/2010/main" val="328332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BFB912EA-E1D6-1FC4-AFA0-E0DF7BCAB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782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ersonne, dessert, produits de boulangerie, habits&#10;&#10;Description générée automatiquement">
            <a:extLst>
              <a:ext uri="{FF2B5EF4-FFF2-40B4-BE49-F238E27FC236}">
                <a16:creationId xmlns:a16="http://schemas.microsoft.com/office/drawing/2014/main" id="{C416B9C9-F52B-5549-75EF-60EBA4C4FD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334" y="1535288"/>
            <a:ext cx="5814372" cy="3781779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035AA1-2C1B-C2E7-5CE1-0F64A5E41963}"/>
              </a:ext>
            </a:extLst>
          </p:cNvPr>
          <p:cNvSpPr txBox="1"/>
          <p:nvPr/>
        </p:nvSpPr>
        <p:spPr>
          <a:xfrm>
            <a:off x="8783053" y="3140242"/>
            <a:ext cx="3408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Nougats.</a:t>
            </a:r>
          </a:p>
        </p:txBody>
      </p:sp>
    </p:spTree>
    <p:extLst>
      <p:ext uri="{BB962C8B-B14F-4D97-AF65-F5344CB8AC3E}">
        <p14:creationId xmlns:p14="http://schemas.microsoft.com/office/powerpoint/2010/main" val="10631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étail, cadre photo, mammifère, troupeau&#10;&#10;Description générée automatiquement">
            <a:extLst>
              <a:ext uri="{FF2B5EF4-FFF2-40B4-BE49-F238E27FC236}">
                <a16:creationId xmlns:a16="http://schemas.microsoft.com/office/drawing/2014/main" id="{610BE483-3FBC-CF0A-9176-F1B1B5D5F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353" y="369000"/>
            <a:ext cx="8160000" cy="6120000"/>
          </a:xfrm>
          <a:prstGeom prst="rect">
            <a:avLst/>
          </a:prstGeom>
        </p:spPr>
      </p:pic>
      <p:pic>
        <p:nvPicPr>
          <p:cNvPr id="5" name="Image 4" descr="Une image contenant personne, habits, Ustensiles de cuisine et de cuisson au four, Transformation alimentaire&#10;&#10;Description générée automatiquement">
            <a:extLst>
              <a:ext uri="{FF2B5EF4-FFF2-40B4-BE49-F238E27FC236}">
                <a16:creationId xmlns:a16="http://schemas.microsoft.com/office/drawing/2014/main" id="{3BE3E96D-350E-4AD6-B756-A10F1E5C2E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032" y="1524000"/>
            <a:ext cx="5813034" cy="3815644"/>
          </a:xfrm>
          <a:prstGeom prst="rect">
            <a:avLst/>
          </a:prstGeom>
          <a:ln w="603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B45E0B-C210-0D0A-CC6A-35E2BA23F1DB}"/>
              </a:ext>
            </a:extLst>
          </p:cNvPr>
          <p:cNvSpPr txBox="1"/>
          <p:nvPr/>
        </p:nvSpPr>
        <p:spPr>
          <a:xfrm>
            <a:off x="192505" y="3429000"/>
            <a:ext cx="3344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Châtaignes grillées au feu de bois.</a:t>
            </a:r>
          </a:p>
        </p:txBody>
      </p:sp>
    </p:spTree>
    <p:extLst>
      <p:ext uri="{BB962C8B-B14F-4D97-AF65-F5344CB8AC3E}">
        <p14:creationId xmlns:p14="http://schemas.microsoft.com/office/powerpoint/2010/main" val="63627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6C64F11-0312-AA64-D813-A2898BD18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59" y="835944"/>
            <a:ext cx="8100000" cy="5395527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51548EB-4AE4-3E9C-1810-189F0D4B9152}"/>
              </a:ext>
            </a:extLst>
          </p:cNvPr>
          <p:cNvSpPr txBox="1"/>
          <p:nvPr/>
        </p:nvSpPr>
        <p:spPr>
          <a:xfrm>
            <a:off x="1383632" y="103309"/>
            <a:ext cx="8746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Les Marché De Noël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967C2D1-DAAA-EC6B-0A7F-29D85FCF8904}"/>
              </a:ext>
            </a:extLst>
          </p:cNvPr>
          <p:cNvSpPr txBox="1"/>
          <p:nvPr/>
        </p:nvSpPr>
        <p:spPr>
          <a:xfrm flipH="1">
            <a:off x="9192125" y="1949115"/>
            <a:ext cx="31322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75A1210-C1FD-7136-EC3E-7FB65ED78A5A}"/>
              </a:ext>
            </a:extLst>
          </p:cNvPr>
          <p:cNvSpPr txBox="1"/>
          <p:nvPr/>
        </p:nvSpPr>
        <p:spPr>
          <a:xfrm>
            <a:off x="9797715" y="3431559"/>
            <a:ext cx="2526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2287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260</Words>
  <Application>Microsoft Office PowerPoint</Application>
  <PresentationFormat>Grand écran</PresentationFormat>
  <Paragraphs>36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2023-12-08T09:44:33Z</dcterms:created>
  <dcterms:modified xsi:type="dcterms:W3CDTF">2023-12-09T06:52:00Z</dcterms:modified>
</cp:coreProperties>
</file>