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1" r:id="rId3"/>
    <p:sldId id="256" r:id="rId4"/>
    <p:sldId id="277" r:id="rId5"/>
    <p:sldId id="276" r:id="rId6"/>
    <p:sldId id="278" r:id="rId7"/>
    <p:sldId id="267" r:id="rId8"/>
    <p:sldId id="270" r:id="rId9"/>
    <p:sldId id="275" r:id="rId10"/>
    <p:sldId id="274" r:id="rId11"/>
    <p:sldId id="273" r:id="rId12"/>
    <p:sldId id="272" r:id="rId13"/>
    <p:sldId id="271" r:id="rId14"/>
    <p:sldId id="269" r:id="rId15"/>
    <p:sldId id="268" r:id="rId16"/>
    <p:sldId id="266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79" r:id="rId27"/>
    <p:sldId id="280" r:id="rId28"/>
    <p:sldId id="286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Uyc7V9yBsJstZiGSeHI5w==" hashData="mWeGZ+TLxhWzMGuq0lI1itWYqLI27sTzmqKyci7G51h3brqFHqCgRDmjeybEQ8VbsxTvwiISXQ6fq3HpNPk+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3AA84F-4877-C538-9C01-1932EE5A51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7AA3FFE-6017-09AF-3190-4A761C9453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646546-BB6B-91AC-BECF-1D565E2F4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16CD4A-2701-4851-5909-89840FE56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161592-4897-CC07-5DCF-07FAA33B3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447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DF515F-3DA5-AFAB-6D04-FB7845A69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635F58-F35C-038A-F41F-987CC1228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723C21-F9B9-28D9-674B-4FAA656F1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BA2386-133B-86BE-0CD3-F838158F2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A4D847-CD99-8E56-9D07-3EB4416A3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09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D1263A-8784-B643-DAA2-E4AB38E72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F714F6-BFF0-5E5E-C4E6-66D25B3A4E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418581-4005-7398-665E-E7A92241C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FB52A6-D330-B4C2-823B-3C52394A3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F92194-6877-DD04-AE27-BFEFE5F0E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824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3BB057-8515-FF3D-5C64-34D65EBA5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51C4C7-0421-5A16-5E04-34EF0E1052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E6E7F25-0A4E-1911-7EEE-84C82FAF4E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CB783FE-9C2F-F1FE-39E0-44D9610B5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ECE2D9-1EFB-2F10-849E-75066C6CD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B9D3E96-41F0-E1EF-8888-45C54AA3E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977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585586-C887-4F31-2AD7-4FA12DDD0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6C17167-9709-0484-D5A0-83EB23FE6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89A3F81-6E63-F13D-B511-6840A4B3A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1679E74-A4C5-78C3-D07E-B1E262BE0B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94CF53C-759F-8B20-A266-1F61115FBC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50D10F8-8C5F-AE75-23D8-90CB0C8FF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605DB8A-3441-70D0-BB43-8CF7AA3A3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5120702-E1B2-0CAA-1DCA-836667AEB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555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CB060-5022-B039-20C6-6FF88A41E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773D158-1AF9-8B87-5922-BFC3A27B8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55B5257-5932-B231-3471-8838B6F4F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86335D5-B9A4-0A38-A395-2C1E4BEC6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04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7C57C6-6B6A-A3EE-5E59-5EA103BDE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BBE4353-0D33-C834-5169-982DFA42E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BB25F8A-8103-A828-8F94-77FE7D0B1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73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90F36C-2D21-E0F1-F865-93D5E3A12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FABE666-BDB3-3D1B-A987-4815367A81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66A7F9D-7EC7-D78B-5495-1879302D87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7FBDACC-A727-7D6C-B7FE-9CD38CE83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2794B3-4ED5-5F4F-5CE5-01140BE86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7B88CA-E396-A80D-257F-082CA2351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7020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99FECA-3B4C-056D-E728-CB42A4C1B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8C73464-9581-F0F2-492E-E31C65C9EE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104AF82-9D3F-816A-EFE5-25EBDBF990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43C049-2DD0-845D-0A76-258208D59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DFFC3A-4524-3000-78E2-0D51AEBD9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332AEB-30F6-1189-0A00-CD1145E9F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261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6C0008-7270-4503-B753-736F8AFC9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228B55-F4D2-17FC-C262-AA1F033AA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0882FE-BFD2-0462-F504-3A6E3EEDC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ECC48C-2DD3-58A2-1F66-426841504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9A5C85-7069-99AF-4A4D-E04BC5EE0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71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8C2495F-C33C-90E0-8EF3-DFBD89B3A2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3E9FF5C-376A-CD9F-41CF-5531CA8BAF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BBD1CB-DBDD-B500-D6B5-DE97CFC2E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DBB8B3-E8E1-4E43-8C67-CF4751CB4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91FFEA-63F0-58D7-F766-35547C96D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23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61C6E22-8729-7FAC-F0B7-E7D217DF5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6A513E-698A-0CFA-3BC5-16D4C1A1B2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E8AF91-A0FA-16AB-F498-B815A40617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9DDD4-D6C0-4C49-9EFB-2BBD0CDBCF2E}" type="datetimeFigureOut">
              <a:rPr lang="fr-FR" smtClean="0"/>
              <a:t>09/12/2023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EE1A6A-D4DF-5F3F-5CBC-3D56FE6031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494741-06D3-8C8D-5ACA-DA951C99F7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F37B9-4AC5-41F5-A94C-4B912DAF54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5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ël, bâtiment, Lumières de Noël, éclairage&#10;&#10;Description générée automatiquement">
            <a:extLst>
              <a:ext uri="{FF2B5EF4-FFF2-40B4-BE49-F238E27FC236}">
                <a16:creationId xmlns:a16="http://schemas.microsoft.com/office/drawing/2014/main" id="{AC183B95-54F1-F2CA-E7C7-83D77094FD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5640" y="369000"/>
            <a:ext cx="91836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0A64B5-2151-A009-21D8-A3C71AAEBEC5}"/>
              </a:ext>
            </a:extLst>
          </p:cNvPr>
          <p:cNvSpPr txBox="1"/>
          <p:nvPr/>
        </p:nvSpPr>
        <p:spPr>
          <a:xfrm>
            <a:off x="2702820" y="435347"/>
            <a:ext cx="102229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Les Plus Beaux Marché De Noël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01E1B7F-CB12-DF3A-26AA-6D9DB30BB79E}"/>
              </a:ext>
            </a:extLst>
          </p:cNvPr>
          <p:cNvSpPr txBox="1"/>
          <p:nvPr/>
        </p:nvSpPr>
        <p:spPr>
          <a:xfrm>
            <a:off x="2919990" y="6027335"/>
            <a:ext cx="809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L’entrée du </a:t>
            </a:r>
            <a:r>
              <a:rPr lang="fr-FR" sz="2400" b="1" dirty="0" err="1">
                <a:solidFill>
                  <a:srgbClr val="FFFF00"/>
                </a:solidFill>
              </a:rPr>
              <a:t>Christkindelsmärik</a:t>
            </a:r>
            <a:r>
              <a:rPr lang="fr-FR" sz="2400" b="1" dirty="0">
                <a:solidFill>
                  <a:srgbClr val="FFFF00"/>
                </a:solidFill>
              </a:rPr>
              <a:t> sur la place Broglie.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627EC42-FC61-A992-4A22-88A4BB93D733}"/>
              </a:ext>
            </a:extLst>
          </p:cNvPr>
          <p:cNvSpPr txBox="1"/>
          <p:nvPr/>
        </p:nvSpPr>
        <p:spPr>
          <a:xfrm>
            <a:off x="5372100" y="897012"/>
            <a:ext cx="2442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Strasbourg</a:t>
            </a:r>
          </a:p>
        </p:txBody>
      </p:sp>
    </p:spTree>
    <p:extLst>
      <p:ext uri="{BB962C8B-B14F-4D97-AF65-F5344CB8AC3E}">
        <p14:creationId xmlns:p14="http://schemas.microsoft.com/office/powerpoint/2010/main" val="3995104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sndAc>
          <p:stSnd>
            <p:snd r:embed="rId2" name="Noël des enfants oubliés de Tino Rossi.wav"/>
          </p:stSnd>
        </p:sndAc>
      </p:transition>
    </mc:Choice>
    <mc:Fallback>
      <p:transition spd="slow" advClick="0" advTm="9000">
        <p:sndAc>
          <p:stSnd>
            <p:snd r:embed="rId2" name="Noël des enfants oubliés de Tino Ross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AC3B899D-1E57-EAEC-C130-EC9408ADAC22}"/>
              </a:ext>
            </a:extLst>
          </p:cNvPr>
          <p:cNvSpPr txBox="1"/>
          <p:nvPr/>
        </p:nvSpPr>
        <p:spPr>
          <a:xfrm>
            <a:off x="217170" y="-171986"/>
            <a:ext cx="11757659" cy="7201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6600" b="1" dirty="0">
                <a:solidFill>
                  <a:schemeClr val="bg1"/>
                </a:solidFill>
              </a:rPr>
              <a:t>Un marché de Noël est un marché en plein air associé à la célébration de Noël et qui se tient traditionnellement pendant l'Avent. On y trouve tout ce qui touche aux fêtes de Noël et de la Saint-Nicolas.</a:t>
            </a:r>
          </a:p>
        </p:txBody>
      </p:sp>
    </p:spTree>
    <p:extLst>
      <p:ext uri="{BB962C8B-B14F-4D97-AF65-F5344CB8AC3E}">
        <p14:creationId xmlns:p14="http://schemas.microsoft.com/office/powerpoint/2010/main" val="71440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apin, Noël, plein air, habits&#10;&#10;Description générée automatiquement">
            <a:extLst>
              <a:ext uri="{FF2B5EF4-FFF2-40B4-BE49-F238E27FC236}">
                <a16:creationId xmlns:a16="http://schemas.microsoft.com/office/drawing/2014/main" id="{39B4F3DB-AA37-CEEB-3453-E0EC6BD6E4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276578"/>
            <a:ext cx="10880000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3B86EEC-F10C-64B9-2E86-46A5B31EFC3C}"/>
              </a:ext>
            </a:extLst>
          </p:cNvPr>
          <p:cNvSpPr txBox="1"/>
          <p:nvPr/>
        </p:nvSpPr>
        <p:spPr>
          <a:xfrm>
            <a:off x="1054690" y="5934913"/>
            <a:ext cx="10481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Strasbourg </a:t>
            </a:r>
            <a:r>
              <a:rPr lang="fr-FR" sz="2400" b="1" dirty="0" err="1">
                <a:solidFill>
                  <a:srgbClr val="FFFF00"/>
                </a:solidFill>
              </a:rPr>
              <a:t>Christkindelsmärik</a:t>
            </a:r>
            <a:r>
              <a:rPr lang="fr-FR" sz="2400" b="1" dirty="0">
                <a:solidFill>
                  <a:srgbClr val="FFFF00"/>
                </a:solidFill>
              </a:rPr>
              <a:t> marché aux sapins place Broglie décembre 2014</a:t>
            </a:r>
          </a:p>
        </p:txBody>
      </p:sp>
    </p:spTree>
    <p:extLst>
      <p:ext uri="{BB962C8B-B14F-4D97-AF65-F5344CB8AC3E}">
        <p14:creationId xmlns:p14="http://schemas.microsoft.com/office/powerpoint/2010/main" val="1173666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ciel, personnes&#10;&#10;Description générée automatiquement">
            <a:extLst>
              <a:ext uri="{FF2B5EF4-FFF2-40B4-BE49-F238E27FC236}">
                <a16:creationId xmlns:a16="http://schemas.microsoft.com/office/drawing/2014/main" id="{C4BEBE3D-139B-35A1-4CFE-1391088748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233" y="214489"/>
            <a:ext cx="9175534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D83FE60-F780-0E78-8C13-CEEF7F58CFEA}"/>
              </a:ext>
            </a:extLst>
          </p:cNvPr>
          <p:cNvSpPr txBox="1"/>
          <p:nvPr/>
        </p:nvSpPr>
        <p:spPr>
          <a:xfrm>
            <a:off x="3017520" y="6334489"/>
            <a:ext cx="7463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 marché de Noël d’Eguisheim en Alsace.</a:t>
            </a:r>
          </a:p>
        </p:txBody>
      </p:sp>
    </p:spTree>
    <p:extLst>
      <p:ext uri="{BB962C8B-B14F-4D97-AF65-F5344CB8AC3E}">
        <p14:creationId xmlns:p14="http://schemas.microsoft.com/office/powerpoint/2010/main" val="3374441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rché, Noël, sapin&#10;&#10;Description générée automatiquement">
            <a:extLst>
              <a:ext uri="{FF2B5EF4-FFF2-40B4-BE49-F238E27FC236}">
                <a16:creationId xmlns:a16="http://schemas.microsoft.com/office/drawing/2014/main" id="{A977DE27-4D3A-13DF-0B8D-BB58890A1D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1298" y="369000"/>
            <a:ext cx="9529404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41C23C-E2F0-FB83-75D4-C3B7B6AE5468}"/>
              </a:ext>
            </a:extLst>
          </p:cNvPr>
          <p:cNvSpPr txBox="1"/>
          <p:nvPr/>
        </p:nvSpPr>
        <p:spPr>
          <a:xfrm>
            <a:off x="3131820" y="6149825"/>
            <a:ext cx="8115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 marché de Noël d’Eguisheim en Alsace.</a:t>
            </a:r>
          </a:p>
        </p:txBody>
      </p:sp>
    </p:spTree>
    <p:extLst>
      <p:ext uri="{BB962C8B-B14F-4D97-AF65-F5344CB8AC3E}">
        <p14:creationId xmlns:p14="http://schemas.microsoft.com/office/powerpoint/2010/main" val="59049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Noël, sapin, plein air&#10;&#10;Description générée automatiquement">
            <a:extLst>
              <a:ext uri="{FF2B5EF4-FFF2-40B4-BE49-F238E27FC236}">
                <a16:creationId xmlns:a16="http://schemas.microsoft.com/office/drawing/2014/main" id="{34306780-AFDD-6729-926A-7C80285B5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200" y="23508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68DDD81-FED0-E905-0604-8DBCE28CC41E}"/>
              </a:ext>
            </a:extLst>
          </p:cNvPr>
          <p:cNvSpPr txBox="1"/>
          <p:nvPr/>
        </p:nvSpPr>
        <p:spPr>
          <a:xfrm>
            <a:off x="9735945" y="2499866"/>
            <a:ext cx="2251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Marché de Noël de Castres (Tarn) en 2012, l'un des plus populaires d'Occitanie.</a:t>
            </a:r>
          </a:p>
        </p:txBody>
      </p:sp>
    </p:spTree>
    <p:extLst>
      <p:ext uri="{BB962C8B-B14F-4D97-AF65-F5344CB8AC3E}">
        <p14:creationId xmlns:p14="http://schemas.microsoft.com/office/powerpoint/2010/main" val="392170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ce de marché&#10;&#10;Description générée automatiquement">
            <a:extLst>
              <a:ext uri="{FF2B5EF4-FFF2-40B4-BE49-F238E27FC236}">
                <a16:creationId xmlns:a16="http://schemas.microsoft.com/office/drawing/2014/main" id="{23BAC7FA-11DF-B4CA-5956-23518EBD8F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830" y="369000"/>
            <a:ext cx="91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54AAA6-676C-F112-0FF2-3FBFB1A97E06}"/>
              </a:ext>
            </a:extLst>
          </p:cNvPr>
          <p:cNvSpPr txBox="1"/>
          <p:nvPr/>
        </p:nvSpPr>
        <p:spPr>
          <a:xfrm>
            <a:off x="0" y="3097530"/>
            <a:ext cx="2343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Marchés de Noël en Provence</a:t>
            </a:r>
          </a:p>
        </p:txBody>
      </p:sp>
    </p:spTree>
    <p:extLst>
      <p:ext uri="{BB962C8B-B14F-4D97-AF65-F5344CB8AC3E}">
        <p14:creationId xmlns:p14="http://schemas.microsoft.com/office/powerpoint/2010/main" val="330030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personnes&#10;&#10;Description générée automatiquement">
            <a:extLst>
              <a:ext uri="{FF2B5EF4-FFF2-40B4-BE49-F238E27FC236}">
                <a16:creationId xmlns:a16="http://schemas.microsoft.com/office/drawing/2014/main" id="{3A940129-FB2E-9679-FC74-01871A66B1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82" y="369000"/>
            <a:ext cx="9183617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A67314-49D4-03BA-04E6-831959BA88FA}"/>
              </a:ext>
            </a:extLst>
          </p:cNvPr>
          <p:cNvSpPr txBox="1"/>
          <p:nvPr/>
        </p:nvSpPr>
        <p:spPr>
          <a:xfrm>
            <a:off x="9806940" y="2800350"/>
            <a:ext cx="2385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maison du Pèlerin.</a:t>
            </a:r>
          </a:p>
        </p:txBody>
      </p:sp>
    </p:spTree>
    <p:extLst>
      <p:ext uri="{BB962C8B-B14F-4D97-AF65-F5344CB8AC3E}">
        <p14:creationId xmlns:p14="http://schemas.microsoft.com/office/powerpoint/2010/main" val="422231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iver&#10;&#10;Description générée automatiquement">
            <a:extLst>
              <a:ext uri="{FF2B5EF4-FFF2-40B4-BE49-F238E27FC236}">
                <a16:creationId xmlns:a16="http://schemas.microsoft.com/office/drawing/2014/main" id="{CB3F7580-7F08-AA7A-4B71-190B5A3593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09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DC512D-9099-C894-4DF2-C3CBB8603183}"/>
              </a:ext>
            </a:extLst>
          </p:cNvPr>
          <p:cNvSpPr txBox="1"/>
          <p:nvPr/>
        </p:nvSpPr>
        <p:spPr>
          <a:xfrm>
            <a:off x="377190" y="3429000"/>
            <a:ext cx="32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Colmar - Christmas </a:t>
            </a:r>
            <a:r>
              <a:rPr lang="fr-FR" sz="2400" b="1" dirty="0" err="1">
                <a:solidFill>
                  <a:schemeClr val="bg1"/>
                </a:solidFill>
              </a:rPr>
              <a:t>Markets</a:t>
            </a:r>
            <a:r>
              <a:rPr lang="fr-FR" sz="2400" b="1" dirty="0">
                <a:solidFill>
                  <a:schemeClr val="bg1"/>
                </a:solidFill>
              </a:rPr>
              <a:t> 2010</a:t>
            </a:r>
          </a:p>
        </p:txBody>
      </p:sp>
    </p:spTree>
    <p:extLst>
      <p:ext uri="{BB962C8B-B14F-4D97-AF65-F5344CB8AC3E}">
        <p14:creationId xmlns:p14="http://schemas.microsoft.com/office/powerpoint/2010/main" val="295982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éclairage&#10;&#10;Description générée automatiquement">
            <a:extLst>
              <a:ext uri="{FF2B5EF4-FFF2-40B4-BE49-F238E27FC236}">
                <a16:creationId xmlns:a16="http://schemas.microsoft.com/office/drawing/2014/main" id="{292E541E-51D2-09CD-DE4F-9C09C634A4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270" y="369000"/>
            <a:ext cx="9175459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B54848-CCB5-202D-1991-42DCA90960D3}"/>
              </a:ext>
            </a:extLst>
          </p:cNvPr>
          <p:cNvSpPr txBox="1"/>
          <p:nvPr/>
        </p:nvSpPr>
        <p:spPr>
          <a:xfrm>
            <a:off x="2566034" y="6107345"/>
            <a:ext cx="7059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Marché de Noël sur les Champs Elysées à Paris la nuit</a:t>
            </a:r>
          </a:p>
        </p:txBody>
      </p:sp>
    </p:spTree>
    <p:extLst>
      <p:ext uri="{BB962C8B-B14F-4D97-AF65-F5344CB8AC3E}">
        <p14:creationId xmlns:p14="http://schemas.microsoft.com/office/powerpoint/2010/main" val="143976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iver, neige&#10;&#10;Description générée automatiquement">
            <a:extLst>
              <a:ext uri="{FF2B5EF4-FFF2-40B4-BE49-F238E27FC236}">
                <a16:creationId xmlns:a16="http://schemas.microsoft.com/office/drawing/2014/main" id="{4CB6BE87-2090-2CA7-74DE-05420BFC9C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789" y="647783"/>
            <a:ext cx="9252000" cy="55624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2F90F7-B5CB-BB73-C361-70FE44455EA2}"/>
              </a:ext>
            </a:extLst>
          </p:cNvPr>
          <p:cNvSpPr txBox="1"/>
          <p:nvPr/>
        </p:nvSpPr>
        <p:spPr>
          <a:xfrm>
            <a:off x="9986101" y="2665243"/>
            <a:ext cx="22936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MARCHÉ DE NOËL DU JARDIN DES TUILERIES À PARIS 2023</a:t>
            </a:r>
          </a:p>
        </p:txBody>
      </p:sp>
    </p:spTree>
    <p:extLst>
      <p:ext uri="{BB962C8B-B14F-4D97-AF65-F5344CB8AC3E}">
        <p14:creationId xmlns:p14="http://schemas.microsoft.com/office/powerpoint/2010/main" val="329766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abits, foire, personne&#10;&#10;Description générée automatiquement">
            <a:extLst>
              <a:ext uri="{FF2B5EF4-FFF2-40B4-BE49-F238E27FC236}">
                <a16:creationId xmlns:a16="http://schemas.microsoft.com/office/drawing/2014/main" id="{FFF50799-6EFE-6393-C9A7-BB9A91594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956" y="369000"/>
            <a:ext cx="952989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0638E9-8196-1C32-4D26-BC87E5598CE7}"/>
              </a:ext>
            </a:extLst>
          </p:cNvPr>
          <p:cNvSpPr txBox="1"/>
          <p:nvPr/>
        </p:nvSpPr>
        <p:spPr>
          <a:xfrm>
            <a:off x="525780" y="3198167"/>
            <a:ext cx="2045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Noël à Nice </a:t>
            </a:r>
          </a:p>
        </p:txBody>
      </p:sp>
    </p:spTree>
    <p:extLst>
      <p:ext uri="{BB962C8B-B14F-4D97-AF65-F5344CB8AC3E}">
        <p14:creationId xmlns:p14="http://schemas.microsoft.com/office/powerpoint/2010/main" val="414302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léger&#10;&#10;Description générée automatiquement">
            <a:extLst>
              <a:ext uri="{FF2B5EF4-FFF2-40B4-BE49-F238E27FC236}">
                <a16:creationId xmlns:a16="http://schemas.microsoft.com/office/drawing/2014/main" id="{AB80EE47-7349-3DE3-8152-A25C1AF4A0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45" y="369000"/>
            <a:ext cx="9175994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6E7C13-5C3F-3175-A7BD-56C573DD1C67}"/>
              </a:ext>
            </a:extLst>
          </p:cNvPr>
          <p:cNvSpPr txBox="1"/>
          <p:nvPr/>
        </p:nvSpPr>
        <p:spPr>
          <a:xfrm>
            <a:off x="9852660" y="2766060"/>
            <a:ext cx="23393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Lyon célèbre les traditions en grande pompe à l’occasion des fêtes de Noël !</a:t>
            </a:r>
          </a:p>
        </p:txBody>
      </p:sp>
    </p:spTree>
    <p:extLst>
      <p:ext uri="{BB962C8B-B14F-4D97-AF65-F5344CB8AC3E}">
        <p14:creationId xmlns:p14="http://schemas.microsoft.com/office/powerpoint/2010/main" val="3537008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ire, marché, plein air, bâtiment&#10;&#10;Description générée automatiquement">
            <a:extLst>
              <a:ext uri="{FF2B5EF4-FFF2-40B4-BE49-F238E27FC236}">
                <a16:creationId xmlns:a16="http://schemas.microsoft.com/office/drawing/2014/main" id="{99B5FCC3-6187-A9D0-0E88-598DC4AA81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610" y="452437"/>
            <a:ext cx="9525000" cy="5953125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D612EE-0463-DB38-0AE6-CC04B56F2FF2}"/>
              </a:ext>
            </a:extLst>
          </p:cNvPr>
          <p:cNvSpPr txBox="1"/>
          <p:nvPr/>
        </p:nvSpPr>
        <p:spPr>
          <a:xfrm>
            <a:off x="297180" y="2045969"/>
            <a:ext cx="21145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Charente-Maritime - Manège du marché de Noël de la place de Verdun à La Rochelle en 2017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3623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s, plein air, personne, nuit&#10;&#10;Description générée automatiquement">
            <a:extLst>
              <a:ext uri="{FF2B5EF4-FFF2-40B4-BE49-F238E27FC236}">
                <a16:creationId xmlns:a16="http://schemas.microsoft.com/office/drawing/2014/main" id="{5ACFE7D2-1C9B-6B30-94EF-C76501D36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840" y="452437"/>
            <a:ext cx="9525000" cy="595312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943F6A-B6A9-AC4F-41AF-EE24C694341B}"/>
              </a:ext>
            </a:extLst>
          </p:cNvPr>
          <p:cNvSpPr txBox="1"/>
          <p:nvPr/>
        </p:nvSpPr>
        <p:spPr>
          <a:xfrm>
            <a:off x="10332720" y="2800351"/>
            <a:ext cx="16802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Dordogne - La patinoire du marché de Noël de Périgueux </a:t>
            </a:r>
          </a:p>
        </p:txBody>
      </p:sp>
    </p:spTree>
    <p:extLst>
      <p:ext uri="{BB962C8B-B14F-4D97-AF65-F5344CB8AC3E}">
        <p14:creationId xmlns:p14="http://schemas.microsoft.com/office/powerpoint/2010/main" val="156781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Noël, intérieur, personne&#10;&#10;Description générée automatiquement">
            <a:extLst>
              <a:ext uri="{FF2B5EF4-FFF2-40B4-BE49-F238E27FC236}">
                <a16:creationId xmlns:a16="http://schemas.microsoft.com/office/drawing/2014/main" id="{D2800F13-E646-70B7-FF13-1E0EA8390D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190" y="452437"/>
            <a:ext cx="9525000" cy="5953125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BA658D-1F28-9775-129D-DAA3630581DE}"/>
              </a:ext>
            </a:extLst>
          </p:cNvPr>
          <p:cNvSpPr txBox="1"/>
          <p:nvPr/>
        </p:nvSpPr>
        <p:spPr>
          <a:xfrm>
            <a:off x="182880" y="1954530"/>
            <a:ext cx="19888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Gironde - Le Père Noël lit une lettre d’une enfant dans un stand du marché de Noël de Bordeaux en 2022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0506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ersonnes, ciel&#10;&#10;Description générée automatiquement">
            <a:extLst>
              <a:ext uri="{FF2B5EF4-FFF2-40B4-BE49-F238E27FC236}">
                <a16:creationId xmlns:a16="http://schemas.microsoft.com/office/drawing/2014/main" id="{10CFFC97-C690-F99F-172C-95AA56E84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452437"/>
            <a:ext cx="9525000" cy="5953125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EC234D-726C-42BB-A52B-87CCCE674E54}"/>
              </a:ext>
            </a:extLst>
          </p:cNvPr>
          <p:cNvSpPr txBox="1"/>
          <p:nvPr/>
        </p:nvSpPr>
        <p:spPr>
          <a:xfrm>
            <a:off x="10012680" y="2320290"/>
            <a:ext cx="2179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Gironde - Le marché de Noël devant la cathédrale de Bazas attire beaucoup de monde.</a:t>
            </a:r>
          </a:p>
        </p:txBody>
      </p:sp>
    </p:spTree>
    <p:extLst>
      <p:ext uri="{BB962C8B-B14F-4D97-AF65-F5344CB8AC3E}">
        <p14:creationId xmlns:p14="http://schemas.microsoft.com/office/powerpoint/2010/main" val="1168322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teille, personne, habits, intérieur&#10;&#10;Description générée automatiquement">
            <a:extLst>
              <a:ext uri="{FF2B5EF4-FFF2-40B4-BE49-F238E27FC236}">
                <a16:creationId xmlns:a16="http://schemas.microsoft.com/office/drawing/2014/main" id="{CF4B199E-48F8-BF90-6F96-3A13E30CF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6470" y="452437"/>
            <a:ext cx="9525000" cy="59531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FE7E9D-C0EE-DE4B-6FC6-7700D01DAF4B}"/>
              </a:ext>
            </a:extLst>
          </p:cNvPr>
          <p:cNvSpPr txBox="1"/>
          <p:nvPr/>
        </p:nvSpPr>
        <p:spPr>
          <a:xfrm>
            <a:off x="247650" y="1905505"/>
            <a:ext cx="20916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Landes - Un stand du marché de Noël de la place Saint-Roch à Mont-de-Marsan en 2015.</a:t>
            </a:r>
          </a:p>
        </p:txBody>
      </p:sp>
    </p:spTree>
    <p:extLst>
      <p:ext uri="{BB962C8B-B14F-4D97-AF65-F5344CB8AC3E}">
        <p14:creationId xmlns:p14="http://schemas.microsoft.com/office/powerpoint/2010/main" val="404795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apin, personnes, personne&#10;&#10;Description générée automatiquement">
            <a:extLst>
              <a:ext uri="{FF2B5EF4-FFF2-40B4-BE49-F238E27FC236}">
                <a16:creationId xmlns:a16="http://schemas.microsoft.com/office/drawing/2014/main" id="{658DA604-9444-33FC-563E-C3DB57BBD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510" y="452437"/>
            <a:ext cx="9525000" cy="59531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891483-A654-D052-EB06-9C7C178B0570}"/>
              </a:ext>
            </a:extLst>
          </p:cNvPr>
          <p:cNvSpPr txBox="1"/>
          <p:nvPr/>
        </p:nvSpPr>
        <p:spPr>
          <a:xfrm>
            <a:off x="9940290" y="1954530"/>
            <a:ext cx="22517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Pyrénées-Atlantiques - Ambiance sur le marché de Noël de Bayonne le 31 décembre 2022</a:t>
            </a:r>
          </a:p>
        </p:txBody>
      </p:sp>
    </p:spTree>
    <p:extLst>
      <p:ext uri="{BB962C8B-B14F-4D97-AF65-F5344CB8AC3E}">
        <p14:creationId xmlns:p14="http://schemas.microsoft.com/office/powerpoint/2010/main" val="718913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abits, personne, léger&#10;&#10;Description générée automatiquement">
            <a:extLst>
              <a:ext uri="{FF2B5EF4-FFF2-40B4-BE49-F238E27FC236}">
                <a16:creationId xmlns:a16="http://schemas.microsoft.com/office/drawing/2014/main" id="{DAAB27D0-4076-C172-EADB-51C727BCE4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5070" y="452437"/>
            <a:ext cx="9525000" cy="59531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C130B3-A370-5A18-0D8A-4F0162BD99EE}"/>
              </a:ext>
            </a:extLst>
          </p:cNvPr>
          <p:cNvSpPr txBox="1"/>
          <p:nvPr/>
        </p:nvSpPr>
        <p:spPr>
          <a:xfrm>
            <a:off x="148590" y="2000250"/>
            <a:ext cx="23164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Pyrénées-Atlantiques - Illuminations sur le marché de Noël, place Clemenceau à Pau le 11 décembre 2021.</a:t>
            </a:r>
          </a:p>
        </p:txBody>
      </p:sp>
    </p:spTree>
    <p:extLst>
      <p:ext uri="{BB962C8B-B14F-4D97-AF65-F5344CB8AC3E}">
        <p14:creationId xmlns:p14="http://schemas.microsoft.com/office/powerpoint/2010/main" val="387762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gratte-ciel, rue&#10;&#10;Description générée automatiquement">
            <a:extLst>
              <a:ext uri="{FF2B5EF4-FFF2-40B4-BE49-F238E27FC236}">
                <a16:creationId xmlns:a16="http://schemas.microsoft.com/office/drawing/2014/main" id="{3B060E8B-398F-9A62-3517-9B6DA5BFC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608" y="369000"/>
            <a:ext cx="9179998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63C451-9A86-017B-F7A4-1D3DFAE04168}"/>
              </a:ext>
            </a:extLst>
          </p:cNvPr>
          <p:cNvSpPr txBox="1"/>
          <p:nvPr/>
        </p:nvSpPr>
        <p:spPr>
          <a:xfrm>
            <a:off x="9726930" y="3171914"/>
            <a:ext cx="2073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marchés de Noël en Auvergne</a:t>
            </a:r>
          </a:p>
        </p:txBody>
      </p:sp>
    </p:spTree>
    <p:extLst>
      <p:ext uri="{BB962C8B-B14F-4D97-AF65-F5344CB8AC3E}">
        <p14:creationId xmlns:p14="http://schemas.microsoft.com/office/powerpoint/2010/main" val="2735054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Description générée automatiquement">
            <a:extLst>
              <a:ext uri="{FF2B5EF4-FFF2-40B4-BE49-F238E27FC236}">
                <a16:creationId xmlns:a16="http://schemas.microsoft.com/office/drawing/2014/main" id="{CBD9CC59-4A9D-536F-6F0F-0303D1A07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1" y="369000"/>
            <a:ext cx="8834887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857866-D15A-C486-D0D2-744DE264B17E}"/>
              </a:ext>
            </a:extLst>
          </p:cNvPr>
          <p:cNvSpPr txBox="1"/>
          <p:nvPr/>
        </p:nvSpPr>
        <p:spPr>
          <a:xfrm>
            <a:off x="78658" y="3038168"/>
            <a:ext cx="2851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Marché de Noël d’Arras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17641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apin, foire, plein air&#10;&#10;Description générée automatiquement">
            <a:extLst>
              <a:ext uri="{FF2B5EF4-FFF2-40B4-BE49-F238E27FC236}">
                <a16:creationId xmlns:a16="http://schemas.microsoft.com/office/drawing/2014/main" id="{63980CA4-77DB-F48B-74F7-0591BF380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9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EE000A-4561-0814-4752-DCDD40BE5D1E}"/>
              </a:ext>
            </a:extLst>
          </p:cNvPr>
          <p:cNvSpPr txBox="1"/>
          <p:nvPr/>
        </p:nvSpPr>
        <p:spPr>
          <a:xfrm>
            <a:off x="8691716" y="3224981"/>
            <a:ext cx="34314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Marché de Noël d’Arras</a:t>
            </a:r>
          </a:p>
        </p:txBody>
      </p:sp>
    </p:spTree>
    <p:extLst>
      <p:ext uri="{BB962C8B-B14F-4D97-AF65-F5344CB8AC3E}">
        <p14:creationId xmlns:p14="http://schemas.microsoft.com/office/powerpoint/2010/main" val="3462712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ECF44057-CA4B-7EB2-6823-27EF261DF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0641" y="369000"/>
            <a:ext cx="6143993" cy="6120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C1B1B7-022D-6FD6-0828-887E37BE2141}"/>
              </a:ext>
            </a:extLst>
          </p:cNvPr>
          <p:cNvSpPr txBox="1"/>
          <p:nvPr/>
        </p:nvSpPr>
        <p:spPr>
          <a:xfrm>
            <a:off x="411480" y="3429000"/>
            <a:ext cx="2994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de Noël d’Amiens</a:t>
            </a:r>
          </a:p>
        </p:txBody>
      </p:sp>
    </p:spTree>
    <p:extLst>
      <p:ext uri="{BB962C8B-B14F-4D97-AF65-F5344CB8AC3E}">
        <p14:creationId xmlns:p14="http://schemas.microsoft.com/office/powerpoint/2010/main" val="326316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pin, Noël, bâtiment, arbre&#10;&#10;Description générée automatiquement">
            <a:extLst>
              <a:ext uri="{FF2B5EF4-FFF2-40B4-BE49-F238E27FC236}">
                <a16:creationId xmlns:a16="http://schemas.microsoft.com/office/drawing/2014/main" id="{6392A4E5-8D2B-2270-20E5-636EBC21F3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983" y="369000"/>
            <a:ext cx="9175512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709D12-BA8D-7548-0275-BDF5309D23F2}"/>
              </a:ext>
            </a:extLst>
          </p:cNvPr>
          <p:cNvSpPr txBox="1"/>
          <p:nvPr/>
        </p:nvSpPr>
        <p:spPr>
          <a:xfrm>
            <a:off x="9921240" y="2903220"/>
            <a:ext cx="227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Marché de Noël Amiens </a:t>
            </a:r>
          </a:p>
        </p:txBody>
      </p:sp>
    </p:spTree>
    <p:extLst>
      <p:ext uri="{BB962C8B-B14F-4D97-AF65-F5344CB8AC3E}">
        <p14:creationId xmlns:p14="http://schemas.microsoft.com/office/powerpoint/2010/main" val="3972749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rché, plein air, sapin&#10;&#10;Description générée automatiquement">
            <a:extLst>
              <a:ext uri="{FF2B5EF4-FFF2-40B4-BE49-F238E27FC236}">
                <a16:creationId xmlns:a16="http://schemas.microsoft.com/office/drawing/2014/main" id="{209D2769-0987-8E3E-1C82-611C2BA3A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0000" y="722820"/>
            <a:ext cx="9612000" cy="541235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04949F-993D-3473-E742-DE65BF6CFFCD}"/>
              </a:ext>
            </a:extLst>
          </p:cNvPr>
          <p:cNvSpPr txBox="1"/>
          <p:nvPr/>
        </p:nvSpPr>
        <p:spPr>
          <a:xfrm>
            <a:off x="1461450" y="6263640"/>
            <a:ext cx="10082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Le marché de Noël de Rouen ouvrira ses portes jeudi 25 novembre 2021</a:t>
            </a:r>
          </a:p>
        </p:txBody>
      </p:sp>
    </p:spTree>
    <p:extLst>
      <p:ext uri="{BB962C8B-B14F-4D97-AF65-F5344CB8AC3E}">
        <p14:creationId xmlns:p14="http://schemas.microsoft.com/office/powerpoint/2010/main" val="4288461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ersonnes&#10;&#10;Description générée automatiquement">
            <a:extLst>
              <a:ext uri="{FF2B5EF4-FFF2-40B4-BE49-F238E27FC236}">
                <a16:creationId xmlns:a16="http://schemas.microsoft.com/office/drawing/2014/main" id="{0754C351-F042-01CB-B65D-87AF8ABA7D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232" y="369000"/>
            <a:ext cx="9175515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7707EF-F913-D3FF-3883-CCA5A16090AE}"/>
              </a:ext>
            </a:extLst>
          </p:cNvPr>
          <p:cNvSpPr txBox="1"/>
          <p:nvPr/>
        </p:nvSpPr>
        <p:spPr>
          <a:xfrm>
            <a:off x="262113" y="2091690"/>
            <a:ext cx="24117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marchés de Noël dans les Pyrénées-Orientales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47B6509-58BD-049A-1E7E-EED58995B7D2}"/>
              </a:ext>
            </a:extLst>
          </p:cNvPr>
          <p:cNvSpPr txBox="1"/>
          <p:nvPr/>
        </p:nvSpPr>
        <p:spPr>
          <a:xfrm>
            <a:off x="262113" y="3581340"/>
            <a:ext cx="2206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Perpignan</a:t>
            </a:r>
          </a:p>
        </p:txBody>
      </p:sp>
    </p:spTree>
    <p:extLst>
      <p:ext uri="{BB962C8B-B14F-4D97-AF65-F5344CB8AC3E}">
        <p14:creationId xmlns:p14="http://schemas.microsoft.com/office/powerpoint/2010/main" val="1571439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habits, marché&#10;&#10;Description générée automatiquement">
            <a:extLst>
              <a:ext uri="{FF2B5EF4-FFF2-40B4-BE49-F238E27FC236}">
                <a16:creationId xmlns:a16="http://schemas.microsoft.com/office/drawing/2014/main" id="{31B74571-D43A-4EF3-A74D-F3FC533A5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995625"/>
            <a:ext cx="11124000" cy="4866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E301CF-791D-FCB4-9F6B-480463143928}"/>
              </a:ext>
            </a:extLst>
          </p:cNvPr>
          <p:cNvSpPr txBox="1"/>
          <p:nvPr/>
        </p:nvSpPr>
        <p:spPr>
          <a:xfrm>
            <a:off x="1291590" y="472405"/>
            <a:ext cx="11841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Les beaux Marchés De Noël  De France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CD0B851-144E-560A-0FD5-B30B028FC051}"/>
              </a:ext>
            </a:extLst>
          </p:cNvPr>
          <p:cNvSpPr txBox="1"/>
          <p:nvPr/>
        </p:nvSpPr>
        <p:spPr>
          <a:xfrm>
            <a:off x="2023110" y="5941413"/>
            <a:ext cx="5189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5959ABF-0AD9-A7BC-2B7C-2404862CEA31}"/>
              </a:ext>
            </a:extLst>
          </p:cNvPr>
          <p:cNvSpPr txBox="1"/>
          <p:nvPr/>
        </p:nvSpPr>
        <p:spPr>
          <a:xfrm>
            <a:off x="4006215" y="5397828"/>
            <a:ext cx="5086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Marché de Noël de Bordeaux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C2A196D-152D-7A2B-2CEA-03FA6DB916C0}"/>
              </a:ext>
            </a:extLst>
          </p:cNvPr>
          <p:cNvSpPr txBox="1"/>
          <p:nvPr/>
        </p:nvSpPr>
        <p:spPr>
          <a:xfrm>
            <a:off x="8564280" y="5862375"/>
            <a:ext cx="4240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8408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/>
    </mc:Choice>
    <mc:Fallback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337</Words>
  <Application>Microsoft Office PowerPoint</Application>
  <PresentationFormat>Grand écran</PresentationFormat>
  <Paragraphs>34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2023-12-09T09:27:28Z</dcterms:created>
  <dcterms:modified xsi:type="dcterms:W3CDTF">2023-12-09T12:58:29Z</dcterms:modified>
</cp:coreProperties>
</file>