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0" r:id="rId4"/>
    <p:sldId id="258" r:id="rId5"/>
    <p:sldId id="263" r:id="rId6"/>
    <p:sldId id="264" r:id="rId7"/>
    <p:sldId id="259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DBF23-2147-4B94-8FAB-F73456285E65}" v="1820" dt="2023-12-06T19:52:04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ju ." userId="bfbdf554df102845" providerId="LiveId" clId="{C71DBF23-2147-4B94-8FAB-F73456285E65}"/>
    <pc:docChg chg="undo redo custSel addSld delSld modSld sldOrd">
      <pc:chgData name="Kaiju ." userId="bfbdf554df102845" providerId="LiveId" clId="{C71DBF23-2147-4B94-8FAB-F73456285E65}" dt="2023-12-06T19:52:28.110" v="4138" actId="1076"/>
      <pc:docMkLst>
        <pc:docMk/>
      </pc:docMkLst>
      <pc:sldChg chg="addSp delSp modSp mod modTransition">
        <pc:chgData name="Kaiju ." userId="bfbdf554df102845" providerId="LiveId" clId="{C71DBF23-2147-4B94-8FAB-F73456285E65}" dt="2023-12-04T21:19:28.913" v="1945"/>
        <pc:sldMkLst>
          <pc:docMk/>
          <pc:sldMk cId="3784089036" sldId="256"/>
        </pc:sldMkLst>
        <pc:spChg chg="del">
          <ac:chgData name="Kaiju ." userId="bfbdf554df102845" providerId="LiveId" clId="{C71DBF23-2147-4B94-8FAB-F73456285E65}" dt="2023-12-04T20:38:10.502" v="0" actId="478"/>
          <ac:spMkLst>
            <pc:docMk/>
            <pc:sldMk cId="3784089036" sldId="256"/>
            <ac:spMk id="2" creationId="{00000000-0000-0000-0000-000000000000}"/>
          </ac:spMkLst>
        </pc:spChg>
        <pc:spChg chg="del">
          <ac:chgData name="Kaiju ." userId="bfbdf554df102845" providerId="LiveId" clId="{C71DBF23-2147-4B94-8FAB-F73456285E65}" dt="2023-12-04T20:38:12.864" v="1" actId="478"/>
          <ac:spMkLst>
            <pc:docMk/>
            <pc:sldMk cId="3784089036" sldId="256"/>
            <ac:spMk id="3" creationId="{00000000-0000-0000-0000-000000000000}"/>
          </ac:spMkLst>
        </pc:spChg>
        <pc:picChg chg="add mod">
          <ac:chgData name="Kaiju ." userId="bfbdf554df102845" providerId="LiveId" clId="{C71DBF23-2147-4B94-8FAB-F73456285E65}" dt="2023-12-04T20:38:34.889" v="8" actId="14100"/>
          <ac:picMkLst>
            <pc:docMk/>
            <pc:sldMk cId="3784089036" sldId="256"/>
            <ac:picMk id="5" creationId="{86DD4843-EEBA-05DC-E94D-E4B7C75756C0}"/>
          </ac:picMkLst>
        </pc:picChg>
      </pc:sldChg>
      <pc:sldChg chg="delSp new del mod ord setBg">
        <pc:chgData name="Kaiju ." userId="bfbdf554df102845" providerId="LiveId" clId="{C71DBF23-2147-4B94-8FAB-F73456285E65}" dt="2023-12-04T21:04:54.713" v="1169" actId="47"/>
        <pc:sldMkLst>
          <pc:docMk/>
          <pc:sldMk cId="4108961905" sldId="257"/>
        </pc:sldMkLst>
        <pc:spChg chg="del">
          <ac:chgData name="Kaiju ." userId="bfbdf554df102845" providerId="LiveId" clId="{C71DBF23-2147-4B94-8FAB-F73456285E65}" dt="2023-12-04T20:40:11.268" v="12" actId="478"/>
          <ac:spMkLst>
            <pc:docMk/>
            <pc:sldMk cId="4108961905" sldId="257"/>
            <ac:spMk id="2" creationId="{DE8E5790-FC99-3F07-5A05-F7B1104585B1}"/>
          </ac:spMkLst>
        </pc:spChg>
        <pc:spChg chg="del">
          <ac:chgData name="Kaiju ." userId="bfbdf554df102845" providerId="LiveId" clId="{C71DBF23-2147-4B94-8FAB-F73456285E65}" dt="2023-12-04T20:40:10.414" v="11" actId="478"/>
          <ac:spMkLst>
            <pc:docMk/>
            <pc:sldMk cId="4108961905" sldId="257"/>
            <ac:spMk id="3" creationId="{3073FF92-C37D-B4AA-C9BF-3069D4A7B9CB}"/>
          </ac:spMkLst>
        </pc:spChg>
      </pc:sldChg>
      <pc:sldChg chg="addSp delSp modSp new mod ord modTransition setBg">
        <pc:chgData name="Kaiju ." userId="bfbdf554df102845" providerId="LiveId" clId="{C71DBF23-2147-4B94-8FAB-F73456285E65}" dt="2023-12-06T19:52:02.467" v="4132"/>
        <pc:sldMkLst>
          <pc:docMk/>
          <pc:sldMk cId="4136783080" sldId="258"/>
        </pc:sldMkLst>
        <pc:spChg chg="del">
          <ac:chgData name="Kaiju ." userId="bfbdf554df102845" providerId="LiveId" clId="{C71DBF23-2147-4B94-8FAB-F73456285E65}" dt="2023-12-04T20:43:16.819" v="481" actId="478"/>
          <ac:spMkLst>
            <pc:docMk/>
            <pc:sldMk cId="4136783080" sldId="258"/>
            <ac:spMk id="2" creationId="{25AF5FCF-A27D-CF90-6FC7-6A7AD29AE051}"/>
          </ac:spMkLst>
        </pc:spChg>
        <pc:spChg chg="add mod">
          <ac:chgData name="Kaiju ." userId="bfbdf554df102845" providerId="LiveId" clId="{C71DBF23-2147-4B94-8FAB-F73456285E65}" dt="2023-12-06T19:51:25.807" v="4118" actId="207"/>
          <ac:spMkLst>
            <pc:docMk/>
            <pc:sldMk cId="4136783080" sldId="258"/>
            <ac:spMk id="2" creationId="{AC297922-8813-1A81-2E7F-4D6F3B3CE749}"/>
          </ac:spMkLst>
        </pc:spChg>
        <pc:spChg chg="del">
          <ac:chgData name="Kaiju ." userId="bfbdf554df102845" providerId="LiveId" clId="{C71DBF23-2147-4B94-8FAB-F73456285E65}" dt="2023-12-04T20:43:15.964" v="480" actId="478"/>
          <ac:spMkLst>
            <pc:docMk/>
            <pc:sldMk cId="4136783080" sldId="258"/>
            <ac:spMk id="3" creationId="{6A5E74A1-4869-BBA8-4032-F94BEC41A940}"/>
          </ac:spMkLst>
        </pc:spChg>
        <pc:spChg chg="add mod">
          <ac:chgData name="Kaiju ." userId="bfbdf554df102845" providerId="LiveId" clId="{C71DBF23-2147-4B94-8FAB-F73456285E65}" dt="2023-12-06T19:51:27.870" v="4119" actId="207"/>
          <ac:spMkLst>
            <pc:docMk/>
            <pc:sldMk cId="4136783080" sldId="258"/>
            <ac:spMk id="3" creationId="{A0812CF6-3C31-B3C9-429B-AE7DFAA85DF5}"/>
          </ac:spMkLst>
        </pc:spChg>
        <pc:spChg chg="add mod">
          <ac:chgData name="Kaiju ." userId="bfbdf554df102845" providerId="LiveId" clId="{C71DBF23-2147-4B94-8FAB-F73456285E65}" dt="2023-12-04T20:44:56.928" v="508" actId="1076"/>
          <ac:spMkLst>
            <pc:docMk/>
            <pc:sldMk cId="4136783080" sldId="258"/>
            <ac:spMk id="4" creationId="{495630CD-782C-8FF0-8455-EF5EB2647087}"/>
          </ac:spMkLst>
        </pc:spChg>
        <pc:spChg chg="add mod">
          <ac:chgData name="Kaiju ." userId="bfbdf554df102845" providerId="LiveId" clId="{C71DBF23-2147-4B94-8FAB-F73456285E65}" dt="2023-12-04T21:11:19.929" v="1337" actId="207"/>
          <ac:spMkLst>
            <pc:docMk/>
            <pc:sldMk cId="4136783080" sldId="258"/>
            <ac:spMk id="5" creationId="{078E22A6-EF34-F63A-19FB-DA26D4FDD7CE}"/>
          </ac:spMkLst>
        </pc:spChg>
        <pc:spChg chg="add mod">
          <ac:chgData name="Kaiju ." userId="bfbdf554df102845" providerId="LiveId" clId="{C71DBF23-2147-4B94-8FAB-F73456285E65}" dt="2023-12-04T21:11:53.823" v="1391" actId="207"/>
          <ac:spMkLst>
            <pc:docMk/>
            <pc:sldMk cId="4136783080" sldId="258"/>
            <ac:spMk id="6" creationId="{A651ECA2-4841-C3B5-95DA-D09255E9BB26}"/>
          </ac:spMkLst>
        </pc:spChg>
        <pc:spChg chg="add mod">
          <ac:chgData name="Kaiju ." userId="bfbdf554df102845" providerId="LiveId" clId="{C71DBF23-2147-4B94-8FAB-F73456285E65}" dt="2023-12-04T21:11:27.967" v="1338" actId="1076"/>
          <ac:spMkLst>
            <pc:docMk/>
            <pc:sldMk cId="4136783080" sldId="258"/>
            <ac:spMk id="7" creationId="{74EA3781-33AF-8F3B-9923-467DE770A33E}"/>
          </ac:spMkLst>
        </pc:spChg>
        <pc:spChg chg="add mod">
          <ac:chgData name="Kaiju ." userId="bfbdf554df102845" providerId="LiveId" clId="{C71DBF23-2147-4B94-8FAB-F73456285E65}" dt="2023-12-06T19:51:01.988" v="4107"/>
          <ac:spMkLst>
            <pc:docMk/>
            <pc:sldMk cId="4136783080" sldId="258"/>
            <ac:spMk id="8" creationId="{418FBA58-AADB-8D6D-3795-8A68AF338F47}"/>
          </ac:spMkLst>
        </pc:spChg>
        <pc:spChg chg="add del mod">
          <ac:chgData name="Kaiju ." userId="bfbdf554df102845" providerId="LiveId" clId="{C71DBF23-2147-4B94-8FAB-F73456285E65}" dt="2023-12-05T19:36:28.725" v="3722" actId="478"/>
          <ac:spMkLst>
            <pc:docMk/>
            <pc:sldMk cId="4136783080" sldId="258"/>
            <ac:spMk id="8" creationId="{BB8C65DC-93C0-FC5D-84D0-3E57A0E5F53E}"/>
          </ac:spMkLst>
        </pc:spChg>
        <pc:spChg chg="add mod">
          <ac:chgData name="Kaiju ." userId="bfbdf554df102845" providerId="LiveId" clId="{C71DBF23-2147-4B94-8FAB-F73456285E65}" dt="2023-12-06T19:52:02.467" v="4132"/>
          <ac:spMkLst>
            <pc:docMk/>
            <pc:sldMk cId="4136783080" sldId="258"/>
            <ac:spMk id="9" creationId="{8564AB73-B9C4-19B1-E063-95741B626079}"/>
          </ac:spMkLst>
        </pc:spChg>
        <pc:spChg chg="add del mod">
          <ac:chgData name="Kaiju ." userId="bfbdf554df102845" providerId="LiveId" clId="{C71DBF23-2147-4B94-8FAB-F73456285E65}" dt="2023-12-05T19:36:27.990" v="3721" actId="478"/>
          <ac:spMkLst>
            <pc:docMk/>
            <pc:sldMk cId="4136783080" sldId="258"/>
            <ac:spMk id="9" creationId="{91E6E251-2847-513F-F510-C7B9D1C15E75}"/>
          </ac:spMkLst>
        </pc:spChg>
        <pc:spChg chg="add del mod">
          <ac:chgData name="Kaiju ." userId="bfbdf554df102845" providerId="LiveId" clId="{C71DBF23-2147-4B94-8FAB-F73456285E65}" dt="2023-12-05T19:36:27.566" v="3720" actId="478"/>
          <ac:spMkLst>
            <pc:docMk/>
            <pc:sldMk cId="4136783080" sldId="258"/>
            <ac:spMk id="10" creationId="{11226155-683F-0434-6C87-9D5AAA1AC31F}"/>
          </ac:spMkLst>
        </pc:spChg>
        <pc:spChg chg="add del mod">
          <ac:chgData name="Kaiju ." userId="bfbdf554df102845" providerId="LiveId" clId="{C71DBF23-2147-4B94-8FAB-F73456285E65}" dt="2023-12-05T19:36:26.926" v="3719" actId="478"/>
          <ac:spMkLst>
            <pc:docMk/>
            <pc:sldMk cId="4136783080" sldId="258"/>
            <ac:spMk id="11" creationId="{5879D6DD-4015-D405-06AC-18B3069F60CC}"/>
          </ac:spMkLst>
        </pc:spChg>
        <pc:spChg chg="add del mod">
          <ac:chgData name="Kaiju ." userId="bfbdf554df102845" providerId="LiveId" clId="{C71DBF23-2147-4B94-8FAB-F73456285E65}" dt="2023-12-05T19:35:53.078" v="3708" actId="478"/>
          <ac:spMkLst>
            <pc:docMk/>
            <pc:sldMk cId="4136783080" sldId="258"/>
            <ac:spMk id="12" creationId="{4B493A2C-8E34-1088-C484-3947F8D5BB39}"/>
          </ac:spMkLst>
        </pc:spChg>
        <pc:spChg chg="add del mod">
          <ac:chgData name="Kaiju ." userId="bfbdf554df102845" providerId="LiveId" clId="{C71DBF23-2147-4B94-8FAB-F73456285E65}" dt="2023-12-05T19:35:34.494" v="3703" actId="478"/>
          <ac:spMkLst>
            <pc:docMk/>
            <pc:sldMk cId="4136783080" sldId="258"/>
            <ac:spMk id="13" creationId="{38485DD3-A335-AE71-DB54-F412658D42A5}"/>
          </ac:spMkLst>
        </pc:spChg>
        <pc:spChg chg="add del mod">
          <ac:chgData name="Kaiju ." userId="bfbdf554df102845" providerId="LiveId" clId="{C71DBF23-2147-4B94-8FAB-F73456285E65}" dt="2023-12-05T19:35:33.597" v="3702" actId="478"/>
          <ac:spMkLst>
            <pc:docMk/>
            <pc:sldMk cId="4136783080" sldId="258"/>
            <ac:spMk id="14" creationId="{30B6F00E-5813-7474-FE58-15164D2F3478}"/>
          </ac:spMkLst>
        </pc:spChg>
        <pc:spChg chg="add del mod">
          <ac:chgData name="Kaiju ." userId="bfbdf554df102845" providerId="LiveId" clId="{C71DBF23-2147-4B94-8FAB-F73456285E65}" dt="2023-12-05T19:35:32.894" v="3701" actId="478"/>
          <ac:spMkLst>
            <pc:docMk/>
            <pc:sldMk cId="4136783080" sldId="258"/>
            <ac:spMk id="15" creationId="{F0F65919-C50E-6816-F570-DA41152854F6}"/>
          </ac:spMkLst>
        </pc:spChg>
        <pc:spChg chg="add mod">
          <ac:chgData name="Kaiju ." userId="bfbdf554df102845" providerId="LiveId" clId="{C71DBF23-2147-4B94-8FAB-F73456285E65}" dt="2023-12-06T19:51:29.808" v="4120" actId="207"/>
          <ac:spMkLst>
            <pc:docMk/>
            <pc:sldMk cId="4136783080" sldId="258"/>
            <ac:spMk id="16" creationId="{F4033E5E-A4B0-AC66-5BA2-63BC75A2DDEC}"/>
          </ac:spMkLst>
        </pc:spChg>
        <pc:spChg chg="add mod">
          <ac:chgData name="Kaiju ." userId="bfbdf554df102845" providerId="LiveId" clId="{C71DBF23-2147-4B94-8FAB-F73456285E65}" dt="2023-12-05T17:51:48.038" v="3475" actId="207"/>
          <ac:spMkLst>
            <pc:docMk/>
            <pc:sldMk cId="4136783080" sldId="258"/>
            <ac:spMk id="17" creationId="{58A39952-98DA-E803-DA1E-5265A5BFE1DD}"/>
          </ac:spMkLst>
        </pc:spChg>
        <pc:spChg chg="add mod">
          <ac:chgData name="Kaiju ." userId="bfbdf554df102845" providerId="LiveId" clId="{C71DBF23-2147-4B94-8FAB-F73456285E65}" dt="2023-12-05T17:54:38.827" v="3519" actId="207"/>
          <ac:spMkLst>
            <pc:docMk/>
            <pc:sldMk cId="4136783080" sldId="258"/>
            <ac:spMk id="18" creationId="{8D08A738-85CF-A452-B3F5-B3B80FA9EBF7}"/>
          </ac:spMkLst>
        </pc:spChg>
        <pc:spChg chg="add mod">
          <ac:chgData name="Kaiju ." userId="bfbdf554df102845" providerId="LiveId" clId="{C71DBF23-2147-4B94-8FAB-F73456285E65}" dt="2023-12-06T19:51:32.793" v="4122" actId="207"/>
          <ac:spMkLst>
            <pc:docMk/>
            <pc:sldMk cId="4136783080" sldId="258"/>
            <ac:spMk id="19" creationId="{CBDAE5F1-2556-2129-0D6F-C4A8FCDB6DF8}"/>
          </ac:spMkLst>
        </pc:spChg>
        <pc:spChg chg="add mod">
          <ac:chgData name="Kaiju ." userId="bfbdf554df102845" providerId="LiveId" clId="{C71DBF23-2147-4B94-8FAB-F73456285E65}" dt="2023-12-05T17:58:40.333" v="3558" actId="14100"/>
          <ac:spMkLst>
            <pc:docMk/>
            <pc:sldMk cId="4136783080" sldId="258"/>
            <ac:spMk id="20" creationId="{DFC54CF7-FF04-3693-93FD-E15AC68A0083}"/>
          </ac:spMkLst>
        </pc:spChg>
        <pc:spChg chg="add mod">
          <ac:chgData name="Kaiju ." userId="bfbdf554df102845" providerId="LiveId" clId="{C71DBF23-2147-4B94-8FAB-F73456285E65}" dt="2023-12-06T19:51:34.417" v="4123" actId="207"/>
          <ac:spMkLst>
            <pc:docMk/>
            <pc:sldMk cId="4136783080" sldId="258"/>
            <ac:spMk id="21" creationId="{9CDF0C3B-38B0-812B-94E8-CFDB5A0ED0C7}"/>
          </ac:spMkLst>
        </pc:spChg>
        <pc:spChg chg="add del mod">
          <ac:chgData name="Kaiju ." userId="bfbdf554df102845" providerId="LiveId" clId="{C71DBF23-2147-4B94-8FAB-F73456285E65}" dt="2023-12-04T21:07:46.829" v="1209" actId="478"/>
          <ac:spMkLst>
            <pc:docMk/>
            <pc:sldMk cId="4136783080" sldId="258"/>
            <ac:spMk id="24" creationId="{D6A1764F-B0A0-7798-8323-813DFB0DE8E1}"/>
          </ac:spMkLst>
        </pc:spChg>
        <pc:spChg chg="add del mod">
          <ac:chgData name="Kaiju ." userId="bfbdf554df102845" providerId="LiveId" clId="{C71DBF23-2147-4B94-8FAB-F73456285E65}" dt="2023-12-06T19:50:59.741" v="4104" actId="478"/>
          <ac:spMkLst>
            <pc:docMk/>
            <pc:sldMk cId="4136783080" sldId="258"/>
            <ac:spMk id="25" creationId="{61ED828B-AE86-EF01-500D-7254CB967875}"/>
          </ac:spMkLst>
        </pc:spChg>
        <pc:spChg chg="add del mod">
          <ac:chgData name="Kaiju ." userId="bfbdf554df102845" providerId="LiveId" clId="{C71DBF23-2147-4B94-8FAB-F73456285E65}" dt="2023-12-06T19:51:00.382" v="4105" actId="478"/>
          <ac:spMkLst>
            <pc:docMk/>
            <pc:sldMk cId="4136783080" sldId="258"/>
            <ac:spMk id="26" creationId="{0F8EE6F8-40CC-2EF8-C840-17E254CB5C57}"/>
          </ac:spMkLst>
        </pc:spChg>
        <pc:spChg chg="add del mod">
          <ac:chgData name="Kaiju ." userId="bfbdf554df102845" providerId="LiveId" clId="{C71DBF23-2147-4B94-8FAB-F73456285E65}" dt="2023-12-06T19:51:00.878" v="4106" actId="478"/>
          <ac:spMkLst>
            <pc:docMk/>
            <pc:sldMk cId="4136783080" sldId="258"/>
            <ac:spMk id="27" creationId="{FF4D3687-3B6F-442F-DAA2-981A28DC12D1}"/>
          </ac:spMkLst>
        </pc:spChg>
        <pc:spChg chg="add del mod">
          <ac:chgData name="Kaiju ." userId="bfbdf554df102845" providerId="LiveId" clId="{C71DBF23-2147-4B94-8FAB-F73456285E65}" dt="2023-12-04T20:59:15.199" v="675"/>
          <ac:spMkLst>
            <pc:docMk/>
            <pc:sldMk cId="4136783080" sldId="258"/>
            <ac:spMk id="28" creationId="{53A35E56-2F56-E161-1D2D-93D3CE70EFD2}"/>
          </ac:spMkLst>
        </pc:spChg>
        <pc:picChg chg="add del mod">
          <ac:chgData name="Kaiju ." userId="bfbdf554df102845" providerId="LiveId" clId="{C71DBF23-2147-4B94-8FAB-F73456285E65}" dt="2023-12-05T17:56:56.098" v="3539" actId="478"/>
          <ac:picMkLst>
            <pc:docMk/>
            <pc:sldMk cId="4136783080" sldId="258"/>
            <ac:picMk id="2" creationId="{47613876-480A-FCA5-EA44-169505DF2A50}"/>
          </ac:picMkLst>
        </pc:picChg>
        <pc:picChg chg="add del mod">
          <ac:chgData name="Kaiju ." userId="bfbdf554df102845" providerId="LiveId" clId="{C71DBF23-2147-4B94-8FAB-F73456285E65}" dt="2023-12-05T17:53:00.154" v="3492" actId="478"/>
          <ac:picMkLst>
            <pc:docMk/>
            <pc:sldMk cId="4136783080" sldId="258"/>
            <ac:picMk id="3" creationId="{E405B683-DFA8-30BC-8E96-BB6CA270F3A4}"/>
          </ac:picMkLst>
        </pc:picChg>
        <pc:picChg chg="add del mod">
          <ac:chgData name="Kaiju ." userId="bfbdf554df102845" providerId="LiveId" clId="{C71DBF23-2147-4B94-8FAB-F73456285E65}" dt="2023-12-05T17:51:22.986" v="3468" actId="478"/>
          <ac:picMkLst>
            <pc:docMk/>
            <pc:sldMk cId="4136783080" sldId="258"/>
            <ac:picMk id="16" creationId="{9970BF48-E218-E49F-B19C-1181F1733C5B}"/>
          </ac:picMkLst>
        </pc:picChg>
        <pc:picChg chg="add del mod">
          <ac:chgData name="Kaiju ." userId="bfbdf554df102845" providerId="LiveId" clId="{C71DBF23-2147-4B94-8FAB-F73456285E65}" dt="2023-12-04T20:50:03.087" v="582" actId="478"/>
          <ac:picMkLst>
            <pc:docMk/>
            <pc:sldMk cId="4136783080" sldId="258"/>
            <ac:picMk id="17" creationId="{4546D818-E7C1-04E0-7CEF-2B83643251B3}"/>
          </ac:picMkLst>
        </pc:picChg>
        <pc:picChg chg="add del mod">
          <ac:chgData name="Kaiju ." userId="bfbdf554df102845" providerId="LiveId" clId="{C71DBF23-2147-4B94-8FAB-F73456285E65}" dt="2023-12-05T17:39:23.547" v="3334" actId="478"/>
          <ac:picMkLst>
            <pc:docMk/>
            <pc:sldMk cId="4136783080" sldId="258"/>
            <ac:picMk id="19" creationId="{748C02C9-F728-382B-687E-2A839BC78CAF}"/>
          </ac:picMkLst>
        </pc:picChg>
        <pc:picChg chg="add del mod">
          <ac:chgData name="Kaiju ." userId="bfbdf554df102845" providerId="LiveId" clId="{C71DBF23-2147-4B94-8FAB-F73456285E65}" dt="2023-12-05T17:40:22.249" v="3357" actId="478"/>
          <ac:picMkLst>
            <pc:docMk/>
            <pc:sldMk cId="4136783080" sldId="258"/>
            <ac:picMk id="21" creationId="{9D6B84C9-92B1-F198-E2E0-32CC0B41DEDF}"/>
          </ac:picMkLst>
        </pc:picChg>
        <pc:picChg chg="add del mod modCrop">
          <ac:chgData name="Kaiju ." userId="bfbdf554df102845" providerId="LiveId" clId="{C71DBF23-2147-4B94-8FAB-F73456285E65}" dt="2023-12-05T17:40:00.651" v="3347" actId="478"/>
          <ac:picMkLst>
            <pc:docMk/>
            <pc:sldMk cId="4136783080" sldId="258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00:01.209" v="680" actId="47"/>
        <pc:sldMkLst>
          <pc:docMk/>
          <pc:sldMk cId="1106540490" sldId="259"/>
        </pc:sldMkLst>
      </pc:sldChg>
      <pc:sldChg chg="addSp delSp modSp new mod ord modTransition setBg">
        <pc:chgData name="Kaiju ." userId="bfbdf554df102845" providerId="LiveId" clId="{C71DBF23-2147-4B94-8FAB-F73456285E65}" dt="2023-12-05T20:10:28.413" v="3996"/>
        <pc:sldMkLst>
          <pc:docMk/>
          <pc:sldMk cId="2209684519" sldId="259"/>
        </pc:sldMkLst>
        <pc:spChg chg="del">
          <ac:chgData name="Kaiju ." userId="bfbdf554df102845" providerId="LiveId" clId="{C71DBF23-2147-4B94-8FAB-F73456285E65}" dt="2023-12-04T21:02:47.052" v="988" actId="478"/>
          <ac:spMkLst>
            <pc:docMk/>
            <pc:sldMk cId="2209684519" sldId="259"/>
            <ac:spMk id="2" creationId="{86D2520D-ADD3-9791-70AB-6685A5341F1E}"/>
          </ac:spMkLst>
        </pc:spChg>
        <pc:spChg chg="add del mod">
          <ac:chgData name="Kaiju ." userId="bfbdf554df102845" providerId="LiveId" clId="{C71DBF23-2147-4B94-8FAB-F73456285E65}" dt="2023-12-05T20:08:20.143" v="3964" actId="478"/>
          <ac:spMkLst>
            <pc:docMk/>
            <pc:sldMk cId="2209684519" sldId="259"/>
            <ac:spMk id="2" creationId="{C4B02F6D-59F0-344B-C96E-09DE8E59FF00}"/>
          </ac:spMkLst>
        </pc:spChg>
        <pc:spChg chg="del">
          <ac:chgData name="Kaiju ." userId="bfbdf554df102845" providerId="LiveId" clId="{C71DBF23-2147-4B94-8FAB-F73456285E65}" dt="2023-12-04T21:02:46.126" v="987" actId="478"/>
          <ac:spMkLst>
            <pc:docMk/>
            <pc:sldMk cId="2209684519" sldId="259"/>
            <ac:spMk id="3" creationId="{05918963-B8A0-AE6E-4975-2CFFECDF3803}"/>
          </ac:spMkLst>
        </pc:spChg>
        <pc:spChg chg="add mod">
          <ac:chgData name="Kaiju ." userId="bfbdf554df102845" providerId="LiveId" clId="{C71DBF23-2147-4B94-8FAB-F73456285E65}" dt="2023-12-05T20:08:44.824" v="3966"/>
          <ac:spMkLst>
            <pc:docMk/>
            <pc:sldMk cId="2209684519" sldId="259"/>
            <ac:spMk id="3" creationId="{5E6B72DB-DBE0-397A-1A5E-F8645779F02F}"/>
          </ac:spMkLst>
        </pc:spChg>
        <pc:spChg chg="add mod">
          <ac:chgData name="Kaiju ." userId="bfbdf554df102845" providerId="LiveId" clId="{C71DBF23-2147-4B94-8FAB-F73456285E65}" dt="2023-12-04T21:26:14.141" v="1998" actId="255"/>
          <ac:spMkLst>
            <pc:docMk/>
            <pc:sldMk cId="2209684519" sldId="259"/>
            <ac:spMk id="7" creationId="{CDCB616E-0E59-AC09-3AD7-ED674E50F64C}"/>
          </ac:spMkLst>
        </pc:spChg>
        <pc:spChg chg="add mod">
          <ac:chgData name="Kaiju ." userId="bfbdf554df102845" providerId="LiveId" clId="{C71DBF23-2147-4B94-8FAB-F73456285E65}" dt="2023-12-05T17:29:48.020" v="2433" actId="207"/>
          <ac:spMkLst>
            <pc:docMk/>
            <pc:sldMk cId="2209684519" sldId="259"/>
            <ac:spMk id="8" creationId="{284673E6-2400-C112-4F38-ACECBF3A1E20}"/>
          </ac:spMkLst>
        </pc:spChg>
        <pc:spChg chg="add del mod">
          <ac:chgData name="Kaiju ." userId="bfbdf554df102845" providerId="LiveId" clId="{C71DBF23-2147-4B94-8FAB-F73456285E65}" dt="2023-12-04T21:37:04.076" v="2302" actId="478"/>
          <ac:spMkLst>
            <pc:docMk/>
            <pc:sldMk cId="2209684519" sldId="259"/>
            <ac:spMk id="9" creationId="{8821D327-228C-0588-1C8A-484D048AD0C8}"/>
          </ac:spMkLst>
        </pc:spChg>
        <pc:spChg chg="add del mod">
          <ac:chgData name="Kaiju ." userId="bfbdf554df102845" providerId="LiveId" clId="{C71DBF23-2147-4B94-8FAB-F73456285E65}" dt="2023-12-04T21:37:00.724" v="2300" actId="478"/>
          <ac:spMkLst>
            <pc:docMk/>
            <pc:sldMk cId="2209684519" sldId="259"/>
            <ac:spMk id="10" creationId="{7DDE647B-E9D8-C1B0-74DB-A0459F114E40}"/>
          </ac:spMkLst>
        </pc:spChg>
        <pc:spChg chg="add del mod">
          <ac:chgData name="Kaiju ." userId="bfbdf554df102845" providerId="LiveId" clId="{C71DBF23-2147-4B94-8FAB-F73456285E65}" dt="2023-12-04T21:36:53.155" v="2293" actId="478"/>
          <ac:spMkLst>
            <pc:docMk/>
            <pc:sldMk cId="2209684519" sldId="259"/>
            <ac:spMk id="11" creationId="{18733243-0AD7-40C3-BC68-9BB86E56C196}"/>
          </ac:spMkLst>
        </pc:spChg>
        <pc:spChg chg="add del mod">
          <ac:chgData name="Kaiju ." userId="bfbdf554df102845" providerId="LiveId" clId="{C71DBF23-2147-4B94-8FAB-F73456285E65}" dt="2023-12-04T21:29:27.775" v="2106" actId="767"/>
          <ac:spMkLst>
            <pc:docMk/>
            <pc:sldMk cId="2209684519" sldId="259"/>
            <ac:spMk id="12" creationId="{0F3FDE38-7299-BE8B-F198-B6E20055A4D6}"/>
          </ac:spMkLst>
        </pc:spChg>
        <pc:spChg chg="add del mod">
          <ac:chgData name="Kaiju ." userId="bfbdf554df102845" providerId="LiveId" clId="{C71DBF23-2147-4B94-8FAB-F73456285E65}" dt="2023-12-05T20:08:44.247" v="3965" actId="478"/>
          <ac:spMkLst>
            <pc:docMk/>
            <pc:sldMk cId="2209684519" sldId="259"/>
            <ac:spMk id="13" creationId="{42508C7D-8002-4877-0D10-F34451668849}"/>
          </ac:spMkLst>
        </pc:spChg>
        <pc:spChg chg="add del mod">
          <ac:chgData name="Kaiju ." userId="bfbdf554df102845" providerId="LiveId" clId="{C71DBF23-2147-4B94-8FAB-F73456285E65}" dt="2023-12-04T21:36:54.708" v="2295" actId="478"/>
          <ac:spMkLst>
            <pc:docMk/>
            <pc:sldMk cId="2209684519" sldId="259"/>
            <ac:spMk id="14" creationId="{A15BCB48-EB22-4D96-8ED0-6FFB4E07AA75}"/>
          </ac:spMkLst>
        </pc:spChg>
        <pc:spChg chg="add del mod">
          <ac:chgData name="Kaiju ." userId="bfbdf554df102845" providerId="LiveId" clId="{C71DBF23-2147-4B94-8FAB-F73456285E65}" dt="2023-12-04T21:37:00.116" v="2299" actId="478"/>
          <ac:spMkLst>
            <pc:docMk/>
            <pc:sldMk cId="2209684519" sldId="259"/>
            <ac:spMk id="15" creationId="{31DC712B-10B9-C9D9-C15C-3777B5A17ED0}"/>
          </ac:spMkLst>
        </pc:spChg>
        <pc:spChg chg="add del mod">
          <ac:chgData name="Kaiju ." userId="bfbdf554df102845" providerId="LiveId" clId="{C71DBF23-2147-4B94-8FAB-F73456285E65}" dt="2023-12-04T21:37:07.580" v="2305" actId="478"/>
          <ac:spMkLst>
            <pc:docMk/>
            <pc:sldMk cId="2209684519" sldId="259"/>
            <ac:spMk id="16" creationId="{8257DB73-EA46-B5ED-E97B-5DB91AD8099C}"/>
          </ac:spMkLst>
        </pc:spChg>
        <pc:spChg chg="add mod">
          <ac:chgData name="Kaiju ." userId="bfbdf554df102845" providerId="LiveId" clId="{C71DBF23-2147-4B94-8FAB-F73456285E65}" dt="2023-12-04T21:33:59.209" v="2151" actId="1076"/>
          <ac:spMkLst>
            <pc:docMk/>
            <pc:sldMk cId="2209684519" sldId="259"/>
            <ac:spMk id="17" creationId="{C4CAEAA3-5F48-3CC2-AFA4-FD018D41056D}"/>
          </ac:spMkLst>
        </pc:spChg>
        <pc:spChg chg="add del mod">
          <ac:chgData name="Kaiju ." userId="bfbdf554df102845" providerId="LiveId" clId="{C71DBF23-2147-4B94-8FAB-F73456285E65}" dt="2023-12-04T21:37:06.460" v="2304" actId="478"/>
          <ac:spMkLst>
            <pc:docMk/>
            <pc:sldMk cId="2209684519" sldId="259"/>
            <ac:spMk id="18" creationId="{75EB71A1-ECEA-8153-62E0-92879620F72F}"/>
          </ac:spMkLst>
        </pc:spChg>
        <pc:spChg chg="add del mod">
          <ac:chgData name="Kaiju ." userId="bfbdf554df102845" providerId="LiveId" clId="{C71DBF23-2147-4B94-8FAB-F73456285E65}" dt="2023-12-04T21:38:32.708" v="2313" actId="478"/>
          <ac:spMkLst>
            <pc:docMk/>
            <pc:sldMk cId="2209684519" sldId="259"/>
            <ac:spMk id="19" creationId="{BE46FE31-D332-339D-77B2-4DB1E00BB599}"/>
          </ac:spMkLst>
        </pc:spChg>
        <pc:spChg chg="add del mod">
          <ac:chgData name="Kaiju ." userId="bfbdf554df102845" providerId="LiveId" clId="{C71DBF23-2147-4B94-8FAB-F73456285E65}" dt="2023-12-04T21:37:02.739" v="2301" actId="478"/>
          <ac:spMkLst>
            <pc:docMk/>
            <pc:sldMk cId="2209684519" sldId="259"/>
            <ac:spMk id="20" creationId="{B3F740E4-BB72-ED09-8138-2ABA2CCD06DD}"/>
          </ac:spMkLst>
        </pc:spChg>
        <pc:spChg chg="add mod">
          <ac:chgData name="Kaiju ." userId="bfbdf554df102845" providerId="LiveId" clId="{C71DBF23-2147-4B94-8FAB-F73456285E65}" dt="2023-12-04T21:36:14.921" v="2291" actId="207"/>
          <ac:spMkLst>
            <pc:docMk/>
            <pc:sldMk cId="2209684519" sldId="259"/>
            <ac:spMk id="21" creationId="{488777B2-E137-8448-6C5B-625829D7A165}"/>
          </ac:spMkLst>
        </pc:spChg>
        <pc:spChg chg="add del mod">
          <ac:chgData name="Kaiju ." userId="bfbdf554df102845" providerId="LiveId" clId="{C71DBF23-2147-4B94-8FAB-F73456285E65}" dt="2023-12-04T21:36:55.428" v="2296" actId="478"/>
          <ac:spMkLst>
            <pc:docMk/>
            <pc:sldMk cId="2209684519" sldId="259"/>
            <ac:spMk id="22" creationId="{DC8CC2E5-070D-B298-6F2B-3DACAB313413}"/>
          </ac:spMkLst>
        </pc:spChg>
        <pc:spChg chg="add del mod">
          <ac:chgData name="Kaiju ." userId="bfbdf554df102845" providerId="LiveId" clId="{C71DBF23-2147-4B94-8FAB-F73456285E65}" dt="2023-12-04T21:36:59.275" v="2298" actId="478"/>
          <ac:spMkLst>
            <pc:docMk/>
            <pc:sldMk cId="2209684519" sldId="259"/>
            <ac:spMk id="23" creationId="{07AD2C21-FE97-3B64-BCDF-885282F5A78B}"/>
          </ac:spMkLst>
        </pc:spChg>
        <pc:spChg chg="add del mod">
          <ac:chgData name="Kaiju ." userId="bfbdf554df102845" providerId="LiveId" clId="{C71DBF23-2147-4B94-8FAB-F73456285E65}" dt="2023-12-04T21:37:04.916" v="2303" actId="478"/>
          <ac:spMkLst>
            <pc:docMk/>
            <pc:sldMk cId="2209684519" sldId="259"/>
            <ac:spMk id="24" creationId="{63FF5405-06ED-DAAF-92EE-AFE05D744BCC}"/>
          </ac:spMkLst>
        </pc:spChg>
        <pc:graphicFrameChg chg="add mod modGraphic">
          <ac:chgData name="Kaiju ." userId="bfbdf554df102845" providerId="LiveId" clId="{C71DBF23-2147-4B94-8FAB-F73456285E65}" dt="2023-12-04T21:29:27.958" v="2107" actId="1076"/>
          <ac:graphicFrameMkLst>
            <pc:docMk/>
            <pc:sldMk cId="2209684519" sldId="259"/>
            <ac:graphicFrameMk id="6" creationId="{2D28E934-A12D-8CE3-30F9-D0713349CCE4}"/>
          </ac:graphicFrameMkLst>
        </pc:graphicFrameChg>
        <pc:picChg chg="add mod">
          <ac:chgData name="Kaiju ." userId="bfbdf554df102845" providerId="LiveId" clId="{C71DBF23-2147-4B94-8FAB-F73456285E65}" dt="2023-12-04T21:33:31.255" v="2146" actId="1076"/>
          <ac:picMkLst>
            <pc:docMk/>
            <pc:sldMk cId="2209684519" sldId="259"/>
            <ac:picMk id="5" creationId="{EE6665EF-A2D5-219B-06B6-C438D5326DFC}"/>
          </ac:picMkLst>
        </pc:picChg>
      </pc:sldChg>
      <pc:sldChg chg="addSp delSp modSp add mod modTransition setBg">
        <pc:chgData name="Kaiju ." userId="bfbdf554df102845" providerId="LiveId" clId="{C71DBF23-2147-4B94-8FAB-F73456285E65}" dt="2023-12-06T19:52:00.924" v="4131"/>
        <pc:sldMkLst>
          <pc:docMk/>
          <pc:sldMk cId="1934675021" sldId="260"/>
        </pc:sldMkLst>
        <pc:spChg chg="add mod">
          <ac:chgData name="Kaiju ." userId="bfbdf554df102845" providerId="LiveId" clId="{C71DBF23-2147-4B94-8FAB-F73456285E65}" dt="2023-12-06T19:51:18.042" v="4114" actId="207"/>
          <ac:spMkLst>
            <pc:docMk/>
            <pc:sldMk cId="1934675021" sldId="260"/>
            <ac:spMk id="2" creationId="{AEB84E08-C18F-5CB5-0ABE-E0D89F465BEF}"/>
          </ac:spMkLst>
        </pc:spChg>
        <pc:spChg chg="add mod">
          <ac:chgData name="Kaiju ." userId="bfbdf554df102845" providerId="LiveId" clId="{C71DBF23-2147-4B94-8FAB-F73456285E65}" dt="2023-12-06T19:51:20.020" v="4115" actId="207"/>
          <ac:spMkLst>
            <pc:docMk/>
            <pc:sldMk cId="1934675021" sldId="260"/>
            <ac:spMk id="3" creationId="{EEEE4885-3D78-04A2-FC71-3FACFE825DD6}"/>
          </ac:spMkLst>
        </pc:spChg>
        <pc:spChg chg="mod">
          <ac:chgData name="Kaiju ." userId="bfbdf554df102845" providerId="LiveId" clId="{C71DBF23-2147-4B94-8FAB-F73456285E65}" dt="2023-12-05T17:48:18.618" v="3418" actId="207"/>
          <ac:spMkLst>
            <pc:docMk/>
            <pc:sldMk cId="1934675021" sldId="260"/>
            <ac:spMk id="5" creationId="{078E22A6-EF34-F63A-19FB-DA26D4FDD7CE}"/>
          </ac:spMkLst>
        </pc:spChg>
        <pc:spChg chg="mod">
          <ac:chgData name="Kaiju ." userId="bfbdf554df102845" providerId="LiveId" clId="{C71DBF23-2147-4B94-8FAB-F73456285E65}" dt="2023-12-04T21:13:47.260" v="1425" actId="207"/>
          <ac:spMkLst>
            <pc:docMk/>
            <pc:sldMk cId="1934675021" sldId="260"/>
            <ac:spMk id="6" creationId="{A651ECA2-4841-C3B5-95DA-D09255E9BB26}"/>
          </ac:spMkLst>
        </pc:spChg>
        <pc:spChg chg="mod">
          <ac:chgData name="Kaiju ." userId="bfbdf554df102845" providerId="LiveId" clId="{C71DBF23-2147-4B94-8FAB-F73456285E65}" dt="2023-12-04T21:13:43.049" v="1423" actId="207"/>
          <ac:spMkLst>
            <pc:docMk/>
            <pc:sldMk cId="1934675021" sldId="260"/>
            <ac:spMk id="7" creationId="{74EA3781-33AF-8F3B-9923-467DE770A33E}"/>
          </ac:spMkLst>
        </pc:spChg>
        <pc:spChg chg="mod">
          <ac:chgData name="Kaiju ." userId="bfbdf554df102845" providerId="LiveId" clId="{C71DBF23-2147-4B94-8FAB-F73456285E65}" dt="2023-12-06T19:51:16.616" v="4113" actId="207"/>
          <ac:spMkLst>
            <pc:docMk/>
            <pc:sldMk cId="1934675021" sldId="260"/>
            <ac:spMk id="8" creationId="{BB8C65DC-93C0-FC5D-84D0-3E57A0E5F53E}"/>
          </ac:spMkLst>
        </pc:spChg>
        <pc:spChg chg="add mod">
          <ac:chgData name="Kaiju ." userId="bfbdf554df102845" providerId="LiveId" clId="{C71DBF23-2147-4B94-8FAB-F73456285E65}" dt="2023-12-06T19:50:55.837" v="4103"/>
          <ac:spMkLst>
            <pc:docMk/>
            <pc:sldMk cId="1934675021" sldId="260"/>
            <ac:spMk id="9" creationId="{7E0B9737-1E21-74B9-0253-D83AE876C67C}"/>
          </ac:spMkLst>
        </pc:spChg>
        <pc:spChg chg="del mod">
          <ac:chgData name="Kaiju ." userId="bfbdf554df102845" providerId="LiveId" clId="{C71DBF23-2147-4B94-8FAB-F73456285E65}" dt="2023-12-05T19:33:55.174" v="3677" actId="478"/>
          <ac:spMkLst>
            <pc:docMk/>
            <pc:sldMk cId="1934675021" sldId="260"/>
            <ac:spMk id="9" creationId="{91E6E251-2847-513F-F510-C7B9D1C15E75}"/>
          </ac:spMkLst>
        </pc:spChg>
        <pc:spChg chg="del mod">
          <ac:chgData name="Kaiju ." userId="bfbdf554df102845" providerId="LiveId" clId="{C71DBF23-2147-4B94-8FAB-F73456285E65}" dt="2023-12-05T19:33:55.837" v="3678" actId="478"/>
          <ac:spMkLst>
            <pc:docMk/>
            <pc:sldMk cId="1934675021" sldId="260"/>
            <ac:spMk id="10" creationId="{11226155-683F-0434-6C87-9D5AAA1AC31F}"/>
          </ac:spMkLst>
        </pc:spChg>
        <pc:spChg chg="add mod">
          <ac:chgData name="Kaiju ." userId="bfbdf554df102845" providerId="LiveId" clId="{C71DBF23-2147-4B94-8FAB-F73456285E65}" dt="2023-12-06T19:52:00.924" v="4131"/>
          <ac:spMkLst>
            <pc:docMk/>
            <pc:sldMk cId="1934675021" sldId="260"/>
            <ac:spMk id="10" creationId="{647131BA-8D24-746F-0395-C149B118678F}"/>
          </ac:spMkLst>
        </pc:spChg>
        <pc:spChg chg="del mod">
          <ac:chgData name="Kaiju ." userId="bfbdf554df102845" providerId="LiveId" clId="{C71DBF23-2147-4B94-8FAB-F73456285E65}" dt="2023-12-05T19:33:56.821" v="3679" actId="478"/>
          <ac:spMkLst>
            <pc:docMk/>
            <pc:sldMk cId="1934675021" sldId="260"/>
            <ac:spMk id="11" creationId="{5879D6DD-4015-D405-06AC-18B3069F60CC}"/>
          </ac:spMkLst>
        </pc:spChg>
        <pc:spChg chg="mod">
          <ac:chgData name="Kaiju ." userId="bfbdf554df102845" providerId="LiveId" clId="{C71DBF23-2147-4B94-8FAB-F73456285E65}" dt="2023-12-06T19:51:21.801" v="4116" actId="207"/>
          <ac:spMkLst>
            <pc:docMk/>
            <pc:sldMk cId="1934675021" sldId="260"/>
            <ac:spMk id="12" creationId="{4B493A2C-8E34-1088-C484-3947F8D5BB39}"/>
          </ac:spMkLst>
        </pc:spChg>
        <pc:spChg chg="del mod">
          <ac:chgData name="Kaiju ." userId="bfbdf554df102845" providerId="LiveId" clId="{C71DBF23-2147-4B94-8FAB-F73456285E65}" dt="2023-12-05T19:33:44.487" v="3673" actId="478"/>
          <ac:spMkLst>
            <pc:docMk/>
            <pc:sldMk cId="1934675021" sldId="260"/>
            <ac:spMk id="13" creationId="{38485DD3-A335-AE71-DB54-F412658D42A5}"/>
          </ac:spMkLst>
        </pc:spChg>
        <pc:spChg chg="del mod">
          <ac:chgData name="Kaiju ." userId="bfbdf554df102845" providerId="LiveId" clId="{C71DBF23-2147-4B94-8FAB-F73456285E65}" dt="2023-12-05T19:33:44.991" v="3674" actId="478"/>
          <ac:spMkLst>
            <pc:docMk/>
            <pc:sldMk cId="1934675021" sldId="260"/>
            <ac:spMk id="14" creationId="{30B6F00E-5813-7474-FE58-15164D2F3478}"/>
          </ac:spMkLst>
        </pc:spChg>
        <pc:spChg chg="mod">
          <ac:chgData name="Kaiju ." userId="bfbdf554df102845" providerId="LiveId" clId="{C71DBF23-2147-4B94-8FAB-F73456285E65}" dt="2023-12-06T19:51:23.259" v="4117" actId="207"/>
          <ac:spMkLst>
            <pc:docMk/>
            <pc:sldMk cId="1934675021" sldId="260"/>
            <ac:spMk id="15" creationId="{F0F65919-C50E-6816-F570-DA41152854F6}"/>
          </ac:spMkLst>
        </pc:spChg>
        <pc:spChg chg="add mod">
          <ac:chgData name="Kaiju ." userId="bfbdf554df102845" providerId="LiveId" clId="{C71DBF23-2147-4B94-8FAB-F73456285E65}" dt="2023-12-05T17:50:02.357" v="3456" actId="207"/>
          <ac:spMkLst>
            <pc:docMk/>
            <pc:sldMk cId="1934675021" sldId="260"/>
            <ac:spMk id="17" creationId="{9E00D234-8312-2C6B-A058-3BE9CE40D43C}"/>
          </ac:spMkLst>
        </pc:spChg>
        <pc:spChg chg="add mod">
          <ac:chgData name="Kaiju ." userId="bfbdf554df102845" providerId="LiveId" clId="{C71DBF23-2147-4B94-8FAB-F73456285E65}" dt="2023-12-05T17:54:32.884" v="3518" actId="207"/>
          <ac:spMkLst>
            <pc:docMk/>
            <pc:sldMk cId="1934675021" sldId="260"/>
            <ac:spMk id="18" creationId="{9D4B2D8F-D5AE-B561-77E5-262A5D109C94}"/>
          </ac:spMkLst>
        </pc:spChg>
        <pc:spChg chg="add mod">
          <ac:chgData name="Kaiju ." userId="bfbdf554df102845" providerId="LiveId" clId="{C71DBF23-2147-4B94-8FAB-F73456285E65}" dt="2023-12-05T17:54:14.754" v="3515" actId="207"/>
          <ac:spMkLst>
            <pc:docMk/>
            <pc:sldMk cId="1934675021" sldId="260"/>
            <ac:spMk id="20" creationId="{A06F317C-28B1-1D7E-B402-87435A49C48A}"/>
          </ac:spMkLst>
        </pc:spChg>
        <pc:spChg chg="add del mod">
          <ac:chgData name="Kaiju ." userId="bfbdf554df102845" providerId="LiveId" clId="{C71DBF23-2147-4B94-8FAB-F73456285E65}" dt="2023-12-05T17:57:00.269" v="3541" actId="478"/>
          <ac:spMkLst>
            <pc:docMk/>
            <pc:sldMk cId="1934675021" sldId="260"/>
            <ac:spMk id="22" creationId="{795E9E65-53E8-A525-D4EE-795E44B6DED9}"/>
          </ac:spMkLst>
        </pc:spChg>
        <pc:spChg chg="mod">
          <ac:chgData name="Kaiju ." userId="bfbdf554df102845" providerId="LiveId" clId="{C71DBF23-2147-4B94-8FAB-F73456285E65}" dt="2023-12-04T21:05:57.287" v="1173" actId="1076"/>
          <ac:spMkLst>
            <pc:docMk/>
            <pc:sldMk cId="1934675021" sldId="260"/>
            <ac:spMk id="24" creationId="{D6A1764F-B0A0-7798-8323-813DFB0DE8E1}"/>
          </ac:spMkLst>
        </pc:spChg>
        <pc:spChg chg="del">
          <ac:chgData name="Kaiju ." userId="bfbdf554df102845" providerId="LiveId" clId="{C71DBF23-2147-4B94-8FAB-F73456285E65}" dt="2023-12-06T19:50:55.532" v="4102" actId="478"/>
          <ac:spMkLst>
            <pc:docMk/>
            <pc:sldMk cId="1934675021" sldId="260"/>
            <ac:spMk id="25" creationId="{61ED828B-AE86-EF01-500D-7254CB967875}"/>
          </ac:spMkLst>
        </pc:spChg>
        <pc:spChg chg="del">
          <ac:chgData name="Kaiju ." userId="bfbdf554df102845" providerId="LiveId" clId="{C71DBF23-2147-4B94-8FAB-F73456285E65}" dt="2023-12-05T19:33:58.125" v="3681" actId="478"/>
          <ac:spMkLst>
            <pc:docMk/>
            <pc:sldMk cId="1934675021" sldId="260"/>
            <ac:spMk id="26" creationId="{0F8EE6F8-40CC-2EF8-C840-17E254CB5C57}"/>
          </ac:spMkLst>
        </pc:spChg>
        <pc:spChg chg="del">
          <ac:chgData name="Kaiju ." userId="bfbdf554df102845" providerId="LiveId" clId="{C71DBF23-2147-4B94-8FAB-F73456285E65}" dt="2023-12-05T19:33:57.687" v="3680" actId="478"/>
          <ac:spMkLst>
            <pc:docMk/>
            <pc:sldMk cId="1934675021" sldId="260"/>
            <ac:spMk id="27" creationId="{FF4D3687-3B6F-442F-DAA2-981A28DC12D1}"/>
          </ac:spMkLst>
        </pc:spChg>
        <pc:picChg chg="add del mod modCrop">
          <ac:chgData name="Kaiju ." userId="bfbdf554df102845" providerId="LiveId" clId="{C71DBF23-2147-4B94-8FAB-F73456285E65}" dt="2023-12-05T17:48:50.665" v="3433" actId="478"/>
          <ac:picMkLst>
            <pc:docMk/>
            <pc:sldMk cId="1934675021" sldId="260"/>
            <ac:picMk id="2" creationId="{DB3A20A6-9D99-EEFF-C7C0-78F99E46A88A}"/>
          </ac:picMkLst>
        </pc:picChg>
        <pc:picChg chg="add del mod">
          <ac:chgData name="Kaiju ." userId="bfbdf554df102845" providerId="LiveId" clId="{C71DBF23-2147-4B94-8FAB-F73456285E65}" dt="2023-12-05T17:53:15.674" v="3498" actId="478"/>
          <ac:picMkLst>
            <pc:docMk/>
            <pc:sldMk cId="1934675021" sldId="260"/>
            <ac:picMk id="3" creationId="{0D54B4E9-CA53-6A70-C3F6-4BC916F15D1C}"/>
          </ac:picMkLst>
        </pc:picChg>
        <pc:picChg chg="add del mod">
          <ac:chgData name="Kaiju ." userId="bfbdf554df102845" providerId="LiveId" clId="{C71DBF23-2147-4B94-8FAB-F73456285E65}" dt="2023-12-05T17:53:11.003" v="3495" actId="478"/>
          <ac:picMkLst>
            <pc:docMk/>
            <pc:sldMk cId="1934675021" sldId="260"/>
            <ac:picMk id="16" creationId="{AAE6EC7F-455E-FD2E-80A5-34F1CE877181}"/>
          </ac:picMkLst>
        </pc:picChg>
        <pc:picChg chg="del mod">
          <ac:chgData name="Kaiju ." userId="bfbdf554df102845" providerId="LiveId" clId="{C71DBF23-2147-4B94-8FAB-F73456285E65}" dt="2023-12-05T17:39:08.665" v="3329" actId="478"/>
          <ac:picMkLst>
            <pc:docMk/>
            <pc:sldMk cId="1934675021" sldId="260"/>
            <ac:picMk id="19" creationId="{748C02C9-F728-382B-687E-2A839BC78CAF}"/>
          </ac:picMkLst>
        </pc:picChg>
        <pc:picChg chg="del mod">
          <ac:chgData name="Kaiju ." userId="bfbdf554df102845" providerId="LiveId" clId="{C71DBF23-2147-4B94-8FAB-F73456285E65}" dt="2023-12-05T17:38:59.073" v="3322" actId="478"/>
          <ac:picMkLst>
            <pc:docMk/>
            <pc:sldMk cId="1934675021" sldId="260"/>
            <ac:picMk id="21" creationId="{9D6B84C9-92B1-F198-E2E0-32CC0B41DEDF}"/>
          </ac:picMkLst>
        </pc:picChg>
        <pc:picChg chg="del">
          <ac:chgData name="Kaiju ." userId="bfbdf554df102845" providerId="LiveId" clId="{C71DBF23-2147-4B94-8FAB-F73456285E65}" dt="2023-12-05T17:39:10.442" v="3330" actId="478"/>
          <ac:picMkLst>
            <pc:docMk/>
            <pc:sldMk cId="1934675021" sldId="260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00:00.313" v="679" actId="47"/>
        <pc:sldMkLst>
          <pc:docMk/>
          <pc:sldMk cId="3773872388" sldId="260"/>
        </pc:sldMkLst>
      </pc:sldChg>
      <pc:sldChg chg="delSp modSp add del mod setBg">
        <pc:chgData name="Kaiju ." userId="bfbdf554df102845" providerId="LiveId" clId="{C71DBF23-2147-4B94-8FAB-F73456285E65}" dt="2023-12-04T21:02:39.708" v="983" actId="47"/>
        <pc:sldMkLst>
          <pc:docMk/>
          <pc:sldMk cId="21069051" sldId="261"/>
        </pc:sldMkLst>
        <pc:spChg chg="del mod">
          <ac:chgData name="Kaiju ." userId="bfbdf554df102845" providerId="LiveId" clId="{C71DBF23-2147-4B94-8FAB-F73456285E65}" dt="2023-12-04T21:01:28.390" v="714"/>
          <ac:spMkLst>
            <pc:docMk/>
            <pc:sldMk cId="21069051" sldId="261"/>
            <ac:spMk id="4" creationId="{495630CD-782C-8FF0-8455-EF5EB2647087}"/>
          </ac:spMkLst>
        </pc:spChg>
        <pc:spChg chg="del">
          <ac:chgData name="Kaiju ." userId="bfbdf554df102845" providerId="LiveId" clId="{C71DBF23-2147-4B94-8FAB-F73456285E65}" dt="2023-12-04T21:00:07.838" v="682" actId="478"/>
          <ac:spMkLst>
            <pc:docMk/>
            <pc:sldMk cId="21069051" sldId="261"/>
            <ac:spMk id="5" creationId="{078E22A6-EF34-F63A-19FB-DA26D4FDD7CE}"/>
          </ac:spMkLst>
        </pc:spChg>
        <pc:spChg chg="del">
          <ac:chgData name="Kaiju ." userId="bfbdf554df102845" providerId="LiveId" clId="{C71DBF23-2147-4B94-8FAB-F73456285E65}" dt="2023-12-04T21:00:13.857" v="687" actId="478"/>
          <ac:spMkLst>
            <pc:docMk/>
            <pc:sldMk cId="21069051" sldId="261"/>
            <ac:spMk id="6" creationId="{A651ECA2-4841-C3B5-95DA-D09255E9BB26}"/>
          </ac:spMkLst>
        </pc:spChg>
        <pc:spChg chg="del">
          <ac:chgData name="Kaiju ." userId="bfbdf554df102845" providerId="LiveId" clId="{C71DBF23-2147-4B94-8FAB-F73456285E65}" dt="2023-12-04T21:00:09.724" v="684" actId="478"/>
          <ac:spMkLst>
            <pc:docMk/>
            <pc:sldMk cId="21069051" sldId="261"/>
            <ac:spMk id="7" creationId="{74EA3781-33AF-8F3B-9923-467DE770A33E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8" creationId="{BB8C65DC-93C0-FC5D-84D0-3E57A0E5F53E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9" creationId="{91E6E251-2847-513F-F510-C7B9D1C15E75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10" creationId="{11226155-683F-0434-6C87-9D5AAA1AC31F}"/>
          </ac:spMkLst>
        </pc:spChg>
        <pc:spChg chg="del">
          <ac:chgData name="Kaiju ." userId="bfbdf554df102845" providerId="LiveId" clId="{C71DBF23-2147-4B94-8FAB-F73456285E65}" dt="2023-12-04T21:00:11.711" v="685" actId="478"/>
          <ac:spMkLst>
            <pc:docMk/>
            <pc:sldMk cId="21069051" sldId="261"/>
            <ac:spMk id="11" creationId="{5879D6DD-4015-D405-06AC-18B3069F60CC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2" creationId="{4B493A2C-8E34-1088-C484-3947F8D5BB39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3" creationId="{38485DD3-A335-AE71-DB54-F412658D42A5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4" creationId="{30B6F00E-5813-7474-FE58-15164D2F3478}"/>
          </ac:spMkLst>
        </pc:spChg>
        <pc:spChg chg="del">
          <ac:chgData name="Kaiju ." userId="bfbdf554df102845" providerId="LiveId" clId="{C71DBF23-2147-4B94-8FAB-F73456285E65}" dt="2023-12-04T21:00:06.166" v="681" actId="478"/>
          <ac:spMkLst>
            <pc:docMk/>
            <pc:sldMk cId="21069051" sldId="261"/>
            <ac:spMk id="15" creationId="{F0F65919-C50E-6816-F570-DA41152854F6}"/>
          </ac:spMkLst>
        </pc:spChg>
        <pc:spChg chg="del">
          <ac:chgData name="Kaiju ." userId="bfbdf554df102845" providerId="LiveId" clId="{C71DBF23-2147-4B94-8FAB-F73456285E65}" dt="2023-12-04T21:00:09.025" v="683" actId="478"/>
          <ac:spMkLst>
            <pc:docMk/>
            <pc:sldMk cId="21069051" sldId="261"/>
            <ac:spMk id="24" creationId="{D6A1764F-B0A0-7798-8323-813DFB0DE8E1}"/>
          </ac:spMkLst>
        </pc:spChg>
        <pc:spChg chg="del">
          <ac:chgData name="Kaiju ." userId="bfbdf554df102845" providerId="LiveId" clId="{C71DBF23-2147-4B94-8FAB-F73456285E65}" dt="2023-12-04T21:00:12.996" v="686" actId="478"/>
          <ac:spMkLst>
            <pc:docMk/>
            <pc:sldMk cId="21069051" sldId="261"/>
            <ac:spMk id="25" creationId="{61ED828B-AE86-EF01-500D-7254CB967875}"/>
          </ac:spMkLst>
        </pc:spChg>
        <pc:spChg chg="del">
          <ac:chgData name="Kaiju ." userId="bfbdf554df102845" providerId="LiveId" clId="{C71DBF23-2147-4B94-8FAB-F73456285E65}" dt="2023-12-04T21:00:12.996" v="686" actId="478"/>
          <ac:spMkLst>
            <pc:docMk/>
            <pc:sldMk cId="21069051" sldId="261"/>
            <ac:spMk id="26" creationId="{0F8EE6F8-40CC-2EF8-C840-17E254CB5C57}"/>
          </ac:spMkLst>
        </pc:spChg>
        <pc:spChg chg="del">
          <ac:chgData name="Kaiju ." userId="bfbdf554df102845" providerId="LiveId" clId="{C71DBF23-2147-4B94-8FAB-F73456285E65}" dt="2023-12-04T21:00:12.996" v="686" actId="478"/>
          <ac:spMkLst>
            <pc:docMk/>
            <pc:sldMk cId="21069051" sldId="261"/>
            <ac:spMk id="27" creationId="{FF4D3687-3B6F-442F-DAA2-981A28DC12D1}"/>
          </ac:spMkLst>
        </pc:spChg>
        <pc:picChg chg="del">
          <ac:chgData name="Kaiju ." userId="bfbdf554df102845" providerId="LiveId" clId="{C71DBF23-2147-4B94-8FAB-F73456285E65}" dt="2023-12-04T21:00:09.025" v="683" actId="478"/>
          <ac:picMkLst>
            <pc:docMk/>
            <pc:sldMk cId="21069051" sldId="261"/>
            <ac:picMk id="19" creationId="{748C02C9-F728-382B-687E-2A839BC78CAF}"/>
          </ac:picMkLst>
        </pc:picChg>
        <pc:picChg chg="del">
          <ac:chgData name="Kaiju ." userId="bfbdf554df102845" providerId="LiveId" clId="{C71DBF23-2147-4B94-8FAB-F73456285E65}" dt="2023-12-04T21:00:06.166" v="681" actId="478"/>
          <ac:picMkLst>
            <pc:docMk/>
            <pc:sldMk cId="21069051" sldId="261"/>
            <ac:picMk id="21" creationId="{9D6B84C9-92B1-F198-E2E0-32CC0B41DEDF}"/>
          </ac:picMkLst>
        </pc:picChg>
        <pc:picChg chg="del">
          <ac:chgData name="Kaiju ." userId="bfbdf554df102845" providerId="LiveId" clId="{C71DBF23-2147-4B94-8FAB-F73456285E65}" dt="2023-12-04T21:00:12.996" v="686" actId="478"/>
          <ac:picMkLst>
            <pc:docMk/>
            <pc:sldMk cId="21069051" sldId="261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06:57.828" v="1185" actId="47"/>
        <pc:sldMkLst>
          <pc:docMk/>
          <pc:sldMk cId="2147058531" sldId="261"/>
        </pc:sldMkLst>
      </pc:sldChg>
      <pc:sldChg chg="addSp delSp modSp add mod modTransition setBg">
        <pc:chgData name="Kaiju ." userId="bfbdf554df102845" providerId="LiveId" clId="{C71DBF23-2147-4B94-8FAB-F73456285E65}" dt="2023-12-06T19:50:39.731" v="4101" actId="1076"/>
        <pc:sldMkLst>
          <pc:docMk/>
          <pc:sldMk cId="1799234198" sldId="262"/>
        </pc:sldMkLst>
        <pc:spChg chg="add del mod">
          <ac:chgData name="Kaiju ." userId="bfbdf554df102845" providerId="LiveId" clId="{C71DBF23-2147-4B94-8FAB-F73456285E65}" dt="2023-12-05T19:31:16.719" v="3647"/>
          <ac:spMkLst>
            <pc:docMk/>
            <pc:sldMk cId="1799234198" sldId="262"/>
            <ac:spMk id="2" creationId="{45652110-A702-F9A1-33F4-70A4FEBFA320}"/>
          </ac:spMkLst>
        </pc:spChg>
        <pc:spChg chg="add mod">
          <ac:chgData name="Kaiju ." userId="bfbdf554df102845" providerId="LiveId" clId="{C71DBF23-2147-4B94-8FAB-F73456285E65}" dt="2023-12-06T19:46:35.898" v="4079" actId="207"/>
          <ac:spMkLst>
            <pc:docMk/>
            <pc:sldMk cId="1799234198" sldId="262"/>
            <ac:spMk id="3" creationId="{7BE0F07C-5773-BE1F-049E-F4A352005895}"/>
          </ac:spMkLst>
        </pc:spChg>
        <pc:spChg chg="mod ord">
          <ac:chgData name="Kaiju ." userId="bfbdf554df102845" providerId="LiveId" clId="{C71DBF23-2147-4B94-8FAB-F73456285E65}" dt="2023-12-05T17:32:36.364" v="2460" actId="13822"/>
          <ac:spMkLst>
            <pc:docMk/>
            <pc:sldMk cId="1799234198" sldId="262"/>
            <ac:spMk id="5" creationId="{078E22A6-EF34-F63A-19FB-DA26D4FDD7CE}"/>
          </ac:spMkLst>
        </pc:spChg>
        <pc:spChg chg="mod">
          <ac:chgData name="Kaiju ." userId="bfbdf554df102845" providerId="LiveId" clId="{C71DBF23-2147-4B94-8FAB-F73456285E65}" dt="2023-12-04T21:13:21.373" v="1419" actId="207"/>
          <ac:spMkLst>
            <pc:docMk/>
            <pc:sldMk cId="1799234198" sldId="262"/>
            <ac:spMk id="6" creationId="{A651ECA2-4841-C3B5-95DA-D09255E9BB26}"/>
          </ac:spMkLst>
        </pc:spChg>
        <pc:spChg chg="mod">
          <ac:chgData name="Kaiju ." userId="bfbdf554df102845" providerId="LiveId" clId="{C71DBF23-2147-4B94-8FAB-F73456285E65}" dt="2023-12-06T19:45:20.352" v="4070" actId="1076"/>
          <ac:spMkLst>
            <pc:docMk/>
            <pc:sldMk cId="1799234198" sldId="262"/>
            <ac:spMk id="7" creationId="{74EA3781-33AF-8F3B-9923-467DE770A33E}"/>
          </ac:spMkLst>
        </pc:spChg>
        <pc:spChg chg="mod">
          <ac:chgData name="Kaiju ." userId="bfbdf554df102845" providerId="LiveId" clId="{C71DBF23-2147-4B94-8FAB-F73456285E65}" dt="2023-12-06T19:46:40.397" v="4081" actId="207"/>
          <ac:spMkLst>
            <pc:docMk/>
            <pc:sldMk cId="1799234198" sldId="262"/>
            <ac:spMk id="8" creationId="{BB8C65DC-93C0-FC5D-84D0-3E57A0E5F53E}"/>
          </ac:spMkLst>
        </pc:spChg>
        <pc:spChg chg="del">
          <ac:chgData name="Kaiju ." userId="bfbdf554df102845" providerId="LiveId" clId="{C71DBF23-2147-4B94-8FAB-F73456285E65}" dt="2023-12-05T18:10:28.174" v="3627" actId="478"/>
          <ac:spMkLst>
            <pc:docMk/>
            <pc:sldMk cId="1799234198" sldId="262"/>
            <ac:spMk id="9" creationId="{91E6E251-2847-513F-F510-C7B9D1C15E75}"/>
          </ac:spMkLst>
        </pc:spChg>
        <pc:spChg chg="add del mod">
          <ac:chgData name="Kaiju ." userId="bfbdf554df102845" providerId="LiveId" clId="{C71DBF23-2147-4B94-8FAB-F73456285E65}" dt="2023-12-05T19:31:16.719" v="3645" actId="478"/>
          <ac:spMkLst>
            <pc:docMk/>
            <pc:sldMk cId="1799234198" sldId="262"/>
            <ac:spMk id="9" creationId="{F0F63F97-C29D-93D5-979E-B6E9BC951884}"/>
          </ac:spMkLst>
        </pc:spChg>
        <pc:spChg chg="del">
          <ac:chgData name="Kaiju ." userId="bfbdf554df102845" providerId="LiveId" clId="{C71DBF23-2147-4B94-8FAB-F73456285E65}" dt="2023-12-05T18:10:28.860" v="3628" actId="478"/>
          <ac:spMkLst>
            <pc:docMk/>
            <pc:sldMk cId="1799234198" sldId="262"/>
            <ac:spMk id="10" creationId="{11226155-683F-0434-6C87-9D5AAA1AC31F}"/>
          </ac:spMkLst>
        </pc:spChg>
        <pc:spChg chg="add del mod">
          <ac:chgData name="Kaiju ." userId="bfbdf554df102845" providerId="LiveId" clId="{C71DBF23-2147-4B94-8FAB-F73456285E65}" dt="2023-12-05T19:34:56.743" v="3693" actId="478"/>
          <ac:spMkLst>
            <pc:docMk/>
            <pc:sldMk cId="1799234198" sldId="262"/>
            <ac:spMk id="10" creationId="{B42AFFE7-6517-27E5-AB1B-EED73C4B9422}"/>
          </ac:spMkLst>
        </pc:spChg>
        <pc:spChg chg="mod">
          <ac:chgData name="Kaiju ." userId="bfbdf554df102845" providerId="LiveId" clId="{C71DBF23-2147-4B94-8FAB-F73456285E65}" dt="2023-12-06T19:46:37.567" v="4080" actId="207"/>
          <ac:spMkLst>
            <pc:docMk/>
            <pc:sldMk cId="1799234198" sldId="262"/>
            <ac:spMk id="11" creationId="{5879D6DD-4015-D405-06AC-18B3069F60CC}"/>
          </ac:spMkLst>
        </pc:spChg>
        <pc:spChg chg="mod">
          <ac:chgData name="Kaiju ." userId="bfbdf554df102845" providerId="LiveId" clId="{C71DBF23-2147-4B94-8FAB-F73456285E65}" dt="2023-12-06T19:46:24.026" v="4076" actId="207"/>
          <ac:spMkLst>
            <pc:docMk/>
            <pc:sldMk cId="1799234198" sldId="262"/>
            <ac:spMk id="12" creationId="{4B493A2C-8E34-1088-C484-3947F8D5BB39}"/>
          </ac:spMkLst>
        </pc:spChg>
        <pc:spChg chg="mod">
          <ac:chgData name="Kaiju ." userId="bfbdf554df102845" providerId="LiveId" clId="{C71DBF23-2147-4B94-8FAB-F73456285E65}" dt="2023-12-06T19:46:25.854" v="4077" actId="207"/>
          <ac:spMkLst>
            <pc:docMk/>
            <pc:sldMk cId="1799234198" sldId="262"/>
            <ac:spMk id="13" creationId="{38485DD3-A335-AE71-DB54-F412658D42A5}"/>
          </ac:spMkLst>
        </pc:spChg>
        <pc:spChg chg="del">
          <ac:chgData name="Kaiju ." userId="bfbdf554df102845" providerId="LiveId" clId="{C71DBF23-2147-4B94-8FAB-F73456285E65}" dt="2023-12-05T18:06:40.712" v="3612" actId="478"/>
          <ac:spMkLst>
            <pc:docMk/>
            <pc:sldMk cId="1799234198" sldId="262"/>
            <ac:spMk id="14" creationId="{30B6F00E-5813-7474-FE58-15164D2F3478}"/>
          </ac:spMkLst>
        </pc:spChg>
        <pc:spChg chg="del">
          <ac:chgData name="Kaiju ." userId="bfbdf554df102845" providerId="LiveId" clId="{C71DBF23-2147-4B94-8FAB-F73456285E65}" dt="2023-12-05T18:06:40.094" v="3611" actId="478"/>
          <ac:spMkLst>
            <pc:docMk/>
            <pc:sldMk cId="1799234198" sldId="262"/>
            <ac:spMk id="15" creationId="{F0F65919-C50E-6816-F570-DA41152854F6}"/>
          </ac:spMkLst>
        </pc:spChg>
        <pc:spChg chg="mod">
          <ac:chgData name="Kaiju ." userId="bfbdf554df102845" providerId="LiveId" clId="{C71DBF23-2147-4B94-8FAB-F73456285E65}" dt="2023-12-06T19:45:20.352" v="4070" actId="1076"/>
          <ac:spMkLst>
            <pc:docMk/>
            <pc:sldMk cId="1799234198" sldId="262"/>
            <ac:spMk id="24" creationId="{D6A1764F-B0A0-7798-8323-813DFB0DE8E1}"/>
          </ac:spMkLst>
        </pc:spChg>
        <pc:spChg chg="del mod">
          <ac:chgData name="Kaiju ." userId="bfbdf554df102845" providerId="LiveId" clId="{C71DBF23-2147-4B94-8FAB-F73456285E65}" dt="2023-12-05T19:33:38.725" v="3671"/>
          <ac:spMkLst>
            <pc:docMk/>
            <pc:sldMk cId="1799234198" sldId="262"/>
            <ac:spMk id="25" creationId="{61ED828B-AE86-EF01-500D-7254CB967875}"/>
          </ac:spMkLst>
        </pc:spChg>
        <pc:spChg chg="mod">
          <ac:chgData name="Kaiju ." userId="bfbdf554df102845" providerId="LiveId" clId="{C71DBF23-2147-4B94-8FAB-F73456285E65}" dt="2023-12-06T19:50:38.690" v="4100" actId="1076"/>
          <ac:spMkLst>
            <pc:docMk/>
            <pc:sldMk cId="1799234198" sldId="262"/>
            <ac:spMk id="26" creationId="{0F8EE6F8-40CC-2EF8-C840-17E254CB5C57}"/>
          </ac:spMkLst>
        </pc:spChg>
        <pc:spChg chg="mod">
          <ac:chgData name="Kaiju ." userId="bfbdf554df102845" providerId="LiveId" clId="{C71DBF23-2147-4B94-8FAB-F73456285E65}" dt="2023-12-06T19:50:39.731" v="4101" actId="1076"/>
          <ac:spMkLst>
            <pc:docMk/>
            <pc:sldMk cId="1799234198" sldId="262"/>
            <ac:spMk id="27" creationId="{FF4D3687-3B6F-442F-DAA2-981A28DC12D1}"/>
          </ac:spMkLst>
        </pc:spChg>
        <pc:spChg chg="add mod">
          <ac:chgData name="Kaiju ." userId="bfbdf554df102845" providerId="LiveId" clId="{C71DBF23-2147-4B94-8FAB-F73456285E65}" dt="2023-12-05T17:51:16.016" v="3467" actId="207"/>
          <ac:spMkLst>
            <pc:docMk/>
            <pc:sldMk cId="1799234198" sldId="262"/>
            <ac:spMk id="32" creationId="{501CD7AE-6660-8E99-F860-00E3BC540DBC}"/>
          </ac:spMkLst>
        </pc:spChg>
        <pc:spChg chg="add mod">
          <ac:chgData name="Kaiju ." userId="bfbdf554df102845" providerId="LiveId" clId="{C71DBF23-2147-4B94-8FAB-F73456285E65}" dt="2023-12-06T19:45:20.352" v="4070" actId="1076"/>
          <ac:spMkLst>
            <pc:docMk/>
            <pc:sldMk cId="1799234198" sldId="262"/>
            <ac:spMk id="33" creationId="{F77DFAD9-5B0C-0870-FD67-517DEE1C4729}"/>
          </ac:spMkLst>
        </pc:spChg>
        <pc:spChg chg="add mod">
          <ac:chgData name="Kaiju ." userId="bfbdf554df102845" providerId="LiveId" clId="{C71DBF23-2147-4B94-8FAB-F73456285E65}" dt="2023-12-05T17:54:04.611" v="3513" actId="207"/>
          <ac:spMkLst>
            <pc:docMk/>
            <pc:sldMk cId="1799234198" sldId="262"/>
            <ac:spMk id="34" creationId="{8415F87E-F5CB-1ABB-7E84-9CA5DC9C5E66}"/>
          </ac:spMkLst>
        </pc:spChg>
        <pc:picChg chg="add del mod">
          <ac:chgData name="Kaiju ." userId="bfbdf554df102845" providerId="LiveId" clId="{C71DBF23-2147-4B94-8FAB-F73456285E65}" dt="2023-12-05T17:50:14.906" v="3457" actId="478"/>
          <ac:picMkLst>
            <pc:docMk/>
            <pc:sldMk cId="1799234198" sldId="262"/>
            <ac:picMk id="3" creationId="{93860CDC-3EE8-4F63-7667-B6FD3B1899AC}"/>
          </ac:picMkLst>
        </pc:picChg>
        <pc:picChg chg="add del mod">
          <ac:chgData name="Kaiju ." userId="bfbdf554df102845" providerId="LiveId" clId="{C71DBF23-2147-4B94-8FAB-F73456285E65}" dt="2023-12-05T17:53:21.994" v="3501" actId="478"/>
          <ac:picMkLst>
            <pc:docMk/>
            <pc:sldMk cId="1799234198" sldId="262"/>
            <ac:picMk id="17" creationId="{36DA6D03-E8EE-64CD-DF06-C4776A7F0EBB}"/>
          </ac:picMkLst>
        </pc:picChg>
        <pc:picChg chg="del">
          <ac:chgData name="Kaiju ." userId="bfbdf554df102845" providerId="LiveId" clId="{C71DBF23-2147-4B94-8FAB-F73456285E65}" dt="2023-12-05T17:36:08.217" v="2483" actId="478"/>
          <ac:picMkLst>
            <pc:docMk/>
            <pc:sldMk cId="1799234198" sldId="262"/>
            <ac:picMk id="19" creationId="{748C02C9-F728-382B-687E-2A839BC78CAF}"/>
          </ac:picMkLst>
        </pc:picChg>
        <pc:picChg chg="add del mod">
          <ac:chgData name="Kaiju ." userId="bfbdf554df102845" providerId="LiveId" clId="{C71DBF23-2147-4B94-8FAB-F73456285E65}" dt="2023-12-05T17:37:51.575" v="3298" actId="478"/>
          <ac:picMkLst>
            <pc:docMk/>
            <pc:sldMk cId="1799234198" sldId="262"/>
            <ac:picMk id="20" creationId="{DF7227AC-D354-8360-0CBB-52CADC4DB276}"/>
          </ac:picMkLst>
        </pc:picChg>
        <pc:picChg chg="del mod ord modCrop">
          <ac:chgData name="Kaiju ." userId="bfbdf554df102845" providerId="LiveId" clId="{C71DBF23-2147-4B94-8FAB-F73456285E65}" dt="2023-12-05T17:35:09.764" v="2467" actId="478"/>
          <ac:picMkLst>
            <pc:docMk/>
            <pc:sldMk cId="1799234198" sldId="262"/>
            <ac:picMk id="21" creationId="{9D6B84C9-92B1-F198-E2E0-32CC0B41DEDF}"/>
          </ac:picMkLst>
        </pc:picChg>
        <pc:picChg chg="del mod modCrop">
          <ac:chgData name="Kaiju ." userId="bfbdf554df102845" providerId="LiveId" clId="{C71DBF23-2147-4B94-8FAB-F73456285E65}" dt="2023-12-05T17:36:06.314" v="2482" actId="478"/>
          <ac:picMkLst>
            <pc:docMk/>
            <pc:sldMk cId="1799234198" sldId="262"/>
            <ac:picMk id="23" creationId="{51925F7B-82CD-9546-D00A-F89EB539D5AB}"/>
          </ac:picMkLst>
        </pc:picChg>
        <pc:picChg chg="add del mod">
          <ac:chgData name="Kaiju ." userId="bfbdf554df102845" providerId="LiveId" clId="{C71DBF23-2147-4B94-8FAB-F73456285E65}" dt="2023-12-05T17:53:23.577" v="3502" actId="478"/>
          <ac:picMkLst>
            <pc:docMk/>
            <pc:sldMk cId="1799234198" sldId="262"/>
            <ac:picMk id="28" creationId="{2663D473-73EA-0AAA-92F4-B485751FA192}"/>
          </ac:picMkLst>
        </pc:picChg>
        <pc:picChg chg="add del mod">
          <ac:chgData name="Kaiju ." userId="bfbdf554df102845" providerId="LiveId" clId="{C71DBF23-2147-4B94-8FAB-F73456285E65}" dt="2023-12-05T17:38:54.114" v="3320" actId="478"/>
          <ac:picMkLst>
            <pc:docMk/>
            <pc:sldMk cId="1799234198" sldId="262"/>
            <ac:picMk id="29" creationId="{E2802D23-C56E-FBD6-F25C-AA530A6D6124}"/>
          </ac:picMkLst>
        </pc:picChg>
        <pc:picChg chg="add del mod">
          <ac:chgData name="Kaiju ." userId="bfbdf554df102845" providerId="LiveId" clId="{C71DBF23-2147-4B94-8FAB-F73456285E65}" dt="2023-12-05T17:38:53.582" v="3319" actId="478"/>
          <ac:picMkLst>
            <pc:docMk/>
            <pc:sldMk cId="1799234198" sldId="262"/>
            <ac:picMk id="30" creationId="{3F3ECAC0-3064-0BDD-291F-E6E568C59D89}"/>
          </ac:picMkLst>
        </pc:picChg>
        <pc:picChg chg="add del mod">
          <ac:chgData name="Kaiju ." userId="bfbdf554df102845" providerId="LiveId" clId="{C71DBF23-2147-4B94-8FAB-F73456285E65}" dt="2023-12-05T17:38:54.935" v="3321" actId="478"/>
          <ac:picMkLst>
            <pc:docMk/>
            <pc:sldMk cId="1799234198" sldId="262"/>
            <ac:picMk id="31" creationId="{83316FAA-EC90-77F1-91D1-74F86DEA38C2}"/>
          </ac:picMkLst>
        </pc:picChg>
      </pc:sldChg>
      <pc:sldChg chg="addSp delSp modSp add mod ord modTransition setBg">
        <pc:chgData name="Kaiju ." userId="bfbdf554df102845" providerId="LiveId" clId="{C71DBF23-2147-4B94-8FAB-F73456285E65}" dt="2023-12-06T19:52:28.110" v="4138" actId="1076"/>
        <pc:sldMkLst>
          <pc:docMk/>
          <pc:sldMk cId="217413319" sldId="263"/>
        </pc:sldMkLst>
        <pc:spChg chg="add mod">
          <ac:chgData name="Kaiju ." userId="bfbdf554df102845" providerId="LiveId" clId="{C71DBF23-2147-4B94-8FAB-F73456285E65}" dt="2023-12-06T19:51:40.441" v="4125" actId="207"/>
          <ac:spMkLst>
            <pc:docMk/>
            <pc:sldMk cId="217413319" sldId="263"/>
            <ac:spMk id="2" creationId="{3C2B9BED-FE22-3FAA-9010-244B37F9D92D}"/>
          </ac:spMkLst>
        </pc:spChg>
        <pc:spChg chg="add mod">
          <ac:chgData name="Kaiju ." userId="bfbdf554df102845" providerId="LiveId" clId="{C71DBF23-2147-4B94-8FAB-F73456285E65}" dt="2023-12-06T19:51:38.828" v="4124" actId="207"/>
          <ac:spMkLst>
            <pc:docMk/>
            <pc:sldMk cId="217413319" sldId="263"/>
            <ac:spMk id="3" creationId="{FC68A519-A793-6007-4953-026F42316D88}"/>
          </ac:spMkLst>
        </pc:spChg>
        <pc:spChg chg="mod">
          <ac:chgData name="Kaiju ." userId="bfbdf554df102845" providerId="LiveId" clId="{C71DBF23-2147-4B94-8FAB-F73456285E65}" dt="2023-12-04T21:13:55.252" v="1427" actId="207"/>
          <ac:spMkLst>
            <pc:docMk/>
            <pc:sldMk cId="217413319" sldId="263"/>
            <ac:spMk id="5" creationId="{078E22A6-EF34-F63A-19FB-DA26D4FDD7CE}"/>
          </ac:spMkLst>
        </pc:spChg>
        <pc:spChg chg="mod">
          <ac:chgData name="Kaiju ." userId="bfbdf554df102845" providerId="LiveId" clId="{C71DBF23-2147-4B94-8FAB-F73456285E65}" dt="2023-12-04T21:14:08.126" v="1432" actId="1076"/>
          <ac:spMkLst>
            <pc:docMk/>
            <pc:sldMk cId="217413319" sldId="263"/>
            <ac:spMk id="6" creationId="{A651ECA2-4841-C3B5-95DA-D09255E9BB26}"/>
          </ac:spMkLst>
        </pc:spChg>
        <pc:spChg chg="mod">
          <ac:chgData name="Kaiju ." userId="bfbdf554df102845" providerId="LiveId" clId="{C71DBF23-2147-4B94-8FAB-F73456285E65}" dt="2023-12-04T21:14:19.640" v="1437" actId="1076"/>
          <ac:spMkLst>
            <pc:docMk/>
            <pc:sldMk cId="217413319" sldId="263"/>
            <ac:spMk id="7" creationId="{74EA3781-33AF-8F3B-9923-467DE770A33E}"/>
          </ac:spMkLst>
        </pc:spChg>
        <pc:spChg chg="add mod">
          <ac:chgData name="Kaiju ." userId="bfbdf554df102845" providerId="LiveId" clId="{C71DBF23-2147-4B94-8FAB-F73456285E65}" dt="2023-12-06T19:52:28.110" v="4138" actId="1076"/>
          <ac:spMkLst>
            <pc:docMk/>
            <pc:sldMk cId="217413319" sldId="263"/>
            <ac:spMk id="8" creationId="{5D3E4C9C-8E83-1CF5-CE8F-B68A7DFA4DE6}"/>
          </ac:spMkLst>
        </pc:spChg>
        <pc:spChg chg="del mod">
          <ac:chgData name="Kaiju ." userId="bfbdf554df102845" providerId="LiveId" clId="{C71DBF23-2147-4B94-8FAB-F73456285E65}" dt="2023-12-05T19:37:37.254" v="3744" actId="478"/>
          <ac:spMkLst>
            <pc:docMk/>
            <pc:sldMk cId="217413319" sldId="263"/>
            <ac:spMk id="8" creationId="{BB8C65DC-93C0-FC5D-84D0-3E57A0E5F53E}"/>
          </ac:spMkLst>
        </pc:spChg>
        <pc:spChg chg="add mod">
          <ac:chgData name="Kaiju ." userId="bfbdf554df102845" providerId="LiveId" clId="{C71DBF23-2147-4B94-8FAB-F73456285E65}" dt="2023-12-06T19:52:25.104" v="4137" actId="1076"/>
          <ac:spMkLst>
            <pc:docMk/>
            <pc:sldMk cId="217413319" sldId="263"/>
            <ac:spMk id="9" creationId="{38D9B615-6C06-071D-E84B-F8877B3175E3}"/>
          </ac:spMkLst>
        </pc:spChg>
        <pc:spChg chg="del mod">
          <ac:chgData name="Kaiju ." userId="bfbdf554df102845" providerId="LiveId" clId="{C71DBF23-2147-4B94-8FAB-F73456285E65}" dt="2023-12-05T19:37:36.782" v="3743" actId="478"/>
          <ac:spMkLst>
            <pc:docMk/>
            <pc:sldMk cId="217413319" sldId="263"/>
            <ac:spMk id="9" creationId="{91E6E251-2847-513F-F510-C7B9D1C15E75}"/>
          </ac:spMkLst>
        </pc:spChg>
        <pc:spChg chg="del mod">
          <ac:chgData name="Kaiju ." userId="bfbdf554df102845" providerId="LiveId" clId="{C71DBF23-2147-4B94-8FAB-F73456285E65}" dt="2023-12-05T19:37:35.966" v="3742" actId="478"/>
          <ac:spMkLst>
            <pc:docMk/>
            <pc:sldMk cId="217413319" sldId="263"/>
            <ac:spMk id="10" creationId="{11226155-683F-0434-6C87-9D5AAA1AC31F}"/>
          </ac:spMkLst>
        </pc:spChg>
        <pc:spChg chg="del mod">
          <ac:chgData name="Kaiju ." userId="bfbdf554df102845" providerId="LiveId" clId="{C71DBF23-2147-4B94-8FAB-F73456285E65}" dt="2023-12-05T19:37:35.202" v="3741" actId="478"/>
          <ac:spMkLst>
            <pc:docMk/>
            <pc:sldMk cId="217413319" sldId="263"/>
            <ac:spMk id="11" creationId="{5879D6DD-4015-D405-06AC-18B3069F60CC}"/>
          </ac:spMkLst>
        </pc:spChg>
        <pc:spChg chg="del">
          <ac:chgData name="Kaiju ." userId="bfbdf554df102845" providerId="LiveId" clId="{C71DBF23-2147-4B94-8FAB-F73456285E65}" dt="2023-12-05T19:36:02.710" v="3714" actId="478"/>
          <ac:spMkLst>
            <pc:docMk/>
            <pc:sldMk cId="217413319" sldId="263"/>
            <ac:spMk id="12" creationId="{4B493A2C-8E34-1088-C484-3947F8D5BB39}"/>
          </ac:spMkLst>
        </pc:spChg>
        <pc:spChg chg="del">
          <ac:chgData name="Kaiju ." userId="bfbdf554df102845" providerId="LiveId" clId="{C71DBF23-2147-4B94-8FAB-F73456285E65}" dt="2023-12-05T19:36:00.774" v="3713" actId="478"/>
          <ac:spMkLst>
            <pc:docMk/>
            <pc:sldMk cId="217413319" sldId="263"/>
            <ac:spMk id="13" creationId="{38485DD3-A335-AE71-DB54-F412658D42A5}"/>
          </ac:spMkLst>
        </pc:spChg>
        <pc:spChg chg="del">
          <ac:chgData name="Kaiju ." userId="bfbdf554df102845" providerId="LiveId" clId="{C71DBF23-2147-4B94-8FAB-F73456285E65}" dt="2023-12-05T19:36:00.333" v="3712" actId="478"/>
          <ac:spMkLst>
            <pc:docMk/>
            <pc:sldMk cId="217413319" sldId="263"/>
            <ac:spMk id="14" creationId="{30B6F00E-5813-7474-FE58-15164D2F3478}"/>
          </ac:spMkLst>
        </pc:spChg>
        <pc:spChg chg="del">
          <ac:chgData name="Kaiju ." userId="bfbdf554df102845" providerId="LiveId" clId="{C71DBF23-2147-4B94-8FAB-F73456285E65}" dt="2023-12-05T19:35:59.742" v="3711" actId="478"/>
          <ac:spMkLst>
            <pc:docMk/>
            <pc:sldMk cId="217413319" sldId="263"/>
            <ac:spMk id="15" creationId="{F0F65919-C50E-6816-F570-DA41152854F6}"/>
          </ac:spMkLst>
        </pc:spChg>
        <pc:spChg chg="add mod">
          <ac:chgData name="Kaiju ." userId="bfbdf554df102845" providerId="LiveId" clId="{C71DBF23-2147-4B94-8FAB-F73456285E65}" dt="2023-12-06T19:51:42.113" v="4126" actId="207"/>
          <ac:spMkLst>
            <pc:docMk/>
            <pc:sldMk cId="217413319" sldId="263"/>
            <ac:spMk id="16" creationId="{1B6F281D-4A44-5B5B-6753-8B4E351E0CD3}"/>
          </ac:spMkLst>
        </pc:spChg>
        <pc:spChg chg="add mod">
          <ac:chgData name="Kaiju ." userId="bfbdf554df102845" providerId="LiveId" clId="{C71DBF23-2147-4B94-8FAB-F73456285E65}" dt="2023-12-05T17:52:48.607" v="3489" actId="207"/>
          <ac:spMkLst>
            <pc:docMk/>
            <pc:sldMk cId="217413319" sldId="263"/>
            <ac:spMk id="17" creationId="{256FD232-8CEC-2790-D9FC-79332CF0263B}"/>
          </ac:spMkLst>
        </pc:spChg>
        <pc:spChg chg="add mod">
          <ac:chgData name="Kaiju ." userId="bfbdf554df102845" providerId="LiveId" clId="{C71DBF23-2147-4B94-8FAB-F73456285E65}" dt="2023-12-05T17:54:20.048" v="3516" actId="207"/>
          <ac:spMkLst>
            <pc:docMk/>
            <pc:sldMk cId="217413319" sldId="263"/>
            <ac:spMk id="18" creationId="{28128262-556C-06AC-0A49-E682D935C830}"/>
          </ac:spMkLst>
        </pc:spChg>
        <pc:spChg chg="add mod">
          <ac:chgData name="Kaiju ." userId="bfbdf554df102845" providerId="LiveId" clId="{C71DBF23-2147-4B94-8FAB-F73456285E65}" dt="2023-12-06T19:51:44.423" v="4127" actId="207"/>
          <ac:spMkLst>
            <pc:docMk/>
            <pc:sldMk cId="217413319" sldId="263"/>
            <ac:spMk id="19" creationId="{4BE7D16E-1BC0-C71D-1B50-CDE3323068E4}"/>
          </ac:spMkLst>
        </pc:spChg>
        <pc:spChg chg="add mod">
          <ac:chgData name="Kaiju ." userId="bfbdf554df102845" providerId="LiveId" clId="{C71DBF23-2147-4B94-8FAB-F73456285E65}" dt="2023-12-05T17:56:06.559" v="3538" actId="207"/>
          <ac:spMkLst>
            <pc:docMk/>
            <pc:sldMk cId="217413319" sldId="263"/>
            <ac:spMk id="20" creationId="{4FFC2971-1E09-03D0-871F-C245E17AD45B}"/>
          </ac:spMkLst>
        </pc:spChg>
        <pc:spChg chg="add mod">
          <ac:chgData name="Kaiju ." userId="bfbdf554df102845" providerId="LiveId" clId="{C71DBF23-2147-4B94-8FAB-F73456285E65}" dt="2023-12-06T19:51:46.801" v="4128" actId="207"/>
          <ac:spMkLst>
            <pc:docMk/>
            <pc:sldMk cId="217413319" sldId="263"/>
            <ac:spMk id="21" creationId="{A9F09068-5EAA-53CD-BB96-FD721A9DDB39}"/>
          </ac:spMkLst>
        </pc:spChg>
        <pc:spChg chg="del mod">
          <ac:chgData name="Kaiju ." userId="bfbdf554df102845" providerId="LiveId" clId="{C71DBF23-2147-4B94-8FAB-F73456285E65}" dt="2023-12-05T17:39:36.752" v="3340" actId="478"/>
          <ac:spMkLst>
            <pc:docMk/>
            <pc:sldMk cId="217413319" sldId="263"/>
            <ac:spMk id="24" creationId="{D6A1764F-B0A0-7798-8323-813DFB0DE8E1}"/>
          </ac:spMkLst>
        </pc:spChg>
        <pc:spChg chg="del mod">
          <ac:chgData name="Kaiju ." userId="bfbdf554df102845" providerId="LiveId" clId="{C71DBF23-2147-4B94-8FAB-F73456285E65}" dt="2023-12-06T19:51:10.754" v="4110" actId="478"/>
          <ac:spMkLst>
            <pc:docMk/>
            <pc:sldMk cId="217413319" sldId="263"/>
            <ac:spMk id="25" creationId="{61ED828B-AE86-EF01-500D-7254CB967875}"/>
          </ac:spMkLst>
        </pc:spChg>
        <pc:spChg chg="del mod">
          <ac:chgData name="Kaiju ." userId="bfbdf554df102845" providerId="LiveId" clId="{C71DBF23-2147-4B94-8FAB-F73456285E65}" dt="2023-12-06T19:51:11.262" v="4111" actId="478"/>
          <ac:spMkLst>
            <pc:docMk/>
            <pc:sldMk cId="217413319" sldId="263"/>
            <ac:spMk id="26" creationId="{0F8EE6F8-40CC-2EF8-C840-17E254CB5C57}"/>
          </ac:spMkLst>
        </pc:spChg>
        <pc:spChg chg="del mod">
          <ac:chgData name="Kaiju ." userId="bfbdf554df102845" providerId="LiveId" clId="{C71DBF23-2147-4B94-8FAB-F73456285E65}" dt="2023-12-06T19:51:11.798" v="4112" actId="478"/>
          <ac:spMkLst>
            <pc:docMk/>
            <pc:sldMk cId="217413319" sldId="263"/>
            <ac:spMk id="27" creationId="{FF4D3687-3B6F-442F-DAA2-981A28DC12D1}"/>
          </ac:spMkLst>
        </pc:spChg>
        <pc:picChg chg="add del mod">
          <ac:chgData name="Kaiju ." userId="bfbdf554df102845" providerId="LiveId" clId="{C71DBF23-2147-4B94-8FAB-F73456285E65}" dt="2023-12-05T17:52:50.818" v="3490" actId="478"/>
          <ac:picMkLst>
            <pc:docMk/>
            <pc:sldMk cId="217413319" sldId="263"/>
            <ac:picMk id="2" creationId="{69AAB737-0175-AB67-C95F-970774FB5043}"/>
          </ac:picMkLst>
        </pc:picChg>
        <pc:picChg chg="add del mod">
          <ac:chgData name="Kaiju ." userId="bfbdf554df102845" providerId="LiveId" clId="{C71DBF23-2147-4B94-8FAB-F73456285E65}" dt="2023-12-05T17:54:43.122" v="3520" actId="478"/>
          <ac:picMkLst>
            <pc:docMk/>
            <pc:sldMk cId="217413319" sldId="263"/>
            <ac:picMk id="3" creationId="{CC3BB148-5451-374D-2316-9361C95015E4}"/>
          </ac:picMkLst>
        </pc:picChg>
        <pc:picChg chg="add del mod">
          <ac:chgData name="Kaiju ." userId="bfbdf554df102845" providerId="LiveId" clId="{C71DBF23-2147-4B94-8FAB-F73456285E65}" dt="2023-12-05T17:51:53.209" v="3476" actId="478"/>
          <ac:picMkLst>
            <pc:docMk/>
            <pc:sldMk cId="217413319" sldId="263"/>
            <ac:picMk id="16" creationId="{0E62D2E3-527F-BA7D-8518-17F121117138}"/>
          </ac:picMkLst>
        </pc:picChg>
        <pc:picChg chg="del mod">
          <ac:chgData name="Kaiju ." userId="bfbdf554df102845" providerId="LiveId" clId="{C71DBF23-2147-4B94-8FAB-F73456285E65}" dt="2023-12-05T17:39:38.768" v="3341" actId="478"/>
          <ac:picMkLst>
            <pc:docMk/>
            <pc:sldMk cId="217413319" sldId="263"/>
            <ac:picMk id="19" creationId="{748C02C9-F728-382B-687E-2A839BC78CAF}"/>
          </ac:picMkLst>
        </pc:picChg>
        <pc:picChg chg="del">
          <ac:chgData name="Kaiju ." userId="bfbdf554df102845" providerId="LiveId" clId="{C71DBF23-2147-4B94-8FAB-F73456285E65}" dt="2023-12-05T17:40:28.858" v="3360" actId="478"/>
          <ac:picMkLst>
            <pc:docMk/>
            <pc:sldMk cId="217413319" sldId="263"/>
            <ac:picMk id="21" creationId="{9D6B84C9-92B1-F198-E2E0-32CC0B41DEDF}"/>
          </ac:picMkLst>
        </pc:picChg>
        <pc:picChg chg="del mod">
          <ac:chgData name="Kaiju ." userId="bfbdf554df102845" providerId="LiveId" clId="{C71DBF23-2147-4B94-8FAB-F73456285E65}" dt="2023-12-05T17:40:05.202" v="3349" actId="478"/>
          <ac:picMkLst>
            <pc:docMk/>
            <pc:sldMk cId="217413319" sldId="263"/>
            <ac:picMk id="23" creationId="{51925F7B-82CD-9546-D00A-F89EB539D5AB}"/>
          </ac:picMkLst>
        </pc:picChg>
      </pc:sldChg>
      <pc:sldChg chg="addSp delSp modSp add mod ord modTransition addAnim delAnim modAnim">
        <pc:chgData name="Kaiju ." userId="bfbdf554df102845" providerId="LiveId" clId="{C71DBF23-2147-4B94-8FAB-F73456285E65}" dt="2023-12-06T19:51:52.437" v="4130" actId="207"/>
        <pc:sldMkLst>
          <pc:docMk/>
          <pc:sldMk cId="3521066079" sldId="264"/>
        </pc:sldMkLst>
        <pc:spChg chg="add del mod">
          <ac:chgData name="Kaiju ." userId="bfbdf554df102845" providerId="LiveId" clId="{C71DBF23-2147-4B94-8FAB-F73456285E65}" dt="2023-12-05T19:39:00.054" v="3760" actId="478"/>
          <ac:spMkLst>
            <pc:docMk/>
            <pc:sldMk cId="3521066079" sldId="264"/>
            <ac:spMk id="2" creationId="{7C1AB474-4D96-F832-0CDC-FA6486BE1EED}"/>
          </ac:spMkLst>
        </pc:spChg>
        <pc:spChg chg="add del mod ord">
          <ac:chgData name="Kaiju ." userId="bfbdf554df102845" providerId="LiveId" clId="{C71DBF23-2147-4B94-8FAB-F73456285E65}" dt="2023-12-05T17:59:31.663" v="3568" actId="478"/>
          <ac:spMkLst>
            <pc:docMk/>
            <pc:sldMk cId="3521066079" sldId="264"/>
            <ac:spMk id="3" creationId="{2DAEA16B-CF98-1BD2-9C16-48E4F87568B2}"/>
          </ac:spMkLst>
        </pc:spChg>
        <pc:spChg chg="add mod">
          <ac:chgData name="Kaiju ." userId="bfbdf554df102845" providerId="LiveId" clId="{C71DBF23-2147-4B94-8FAB-F73456285E65}" dt="2023-12-06T19:51:52.437" v="4130" actId="207"/>
          <ac:spMkLst>
            <pc:docMk/>
            <pc:sldMk cId="3521066079" sldId="264"/>
            <ac:spMk id="3" creationId="{9224381E-F18D-0D40-2669-3A0762FA861A}"/>
          </ac:spMkLst>
        </pc:spChg>
        <pc:spChg chg="del mod">
          <ac:chgData name="Kaiju ." userId="bfbdf554df102845" providerId="LiveId" clId="{C71DBF23-2147-4B94-8FAB-F73456285E65}" dt="2023-12-05T17:59:29.841" v="3567" actId="478"/>
          <ac:spMkLst>
            <pc:docMk/>
            <pc:sldMk cId="3521066079" sldId="264"/>
            <ac:spMk id="5" creationId="{078E22A6-EF34-F63A-19FB-DA26D4FDD7CE}"/>
          </ac:spMkLst>
        </pc:spChg>
        <pc:spChg chg="add mod">
          <ac:chgData name="Kaiju ." userId="bfbdf554df102845" providerId="LiveId" clId="{C71DBF23-2147-4B94-8FAB-F73456285E65}" dt="2023-12-06T19:51:50.986" v="4129" actId="207"/>
          <ac:spMkLst>
            <pc:docMk/>
            <pc:sldMk cId="3521066079" sldId="264"/>
            <ac:spMk id="5" creationId="{96C16C4C-EB25-49A5-9891-C4A6072E1BDA}"/>
          </ac:spMkLst>
        </pc:spChg>
        <pc:spChg chg="del">
          <ac:chgData name="Kaiju ." userId="bfbdf554df102845" providerId="LiveId" clId="{C71DBF23-2147-4B94-8FAB-F73456285E65}" dt="2023-12-04T21:15:21.996" v="1447" actId="478"/>
          <ac:spMkLst>
            <pc:docMk/>
            <pc:sldMk cId="3521066079" sldId="264"/>
            <ac:spMk id="6" creationId="{A651ECA2-4841-C3B5-95DA-D09255E9BB26}"/>
          </ac:spMkLst>
        </pc:spChg>
        <pc:spChg chg="del">
          <ac:chgData name="Kaiju ." userId="bfbdf554df102845" providerId="LiveId" clId="{C71DBF23-2147-4B94-8FAB-F73456285E65}" dt="2023-12-04T21:15:19.503" v="1444" actId="478"/>
          <ac:spMkLst>
            <pc:docMk/>
            <pc:sldMk cId="3521066079" sldId="264"/>
            <ac:spMk id="7" creationId="{74EA3781-33AF-8F3B-9923-467DE770A33E}"/>
          </ac:spMkLst>
        </pc:spChg>
        <pc:spChg chg="add mod">
          <ac:chgData name="Kaiju ." userId="bfbdf554df102845" providerId="LiveId" clId="{C71DBF23-2147-4B94-8FAB-F73456285E65}" dt="2023-12-05T19:38:53.079" v="3757" actId="1076"/>
          <ac:spMkLst>
            <pc:docMk/>
            <pc:sldMk cId="3521066079" sldId="264"/>
            <ac:spMk id="8" creationId="{ABD53644-5AD5-8242-0C26-DA625E107A83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8" creationId="{BB8C65DC-93C0-FC5D-84D0-3E57A0E5F53E}"/>
          </ac:spMkLst>
        </pc:spChg>
        <pc:spChg chg="add mod">
          <ac:chgData name="Kaiju ." userId="bfbdf554df102845" providerId="LiveId" clId="{C71DBF23-2147-4B94-8FAB-F73456285E65}" dt="2023-12-05T18:01:17.114" v="3598" actId="207"/>
          <ac:spMkLst>
            <pc:docMk/>
            <pc:sldMk cId="3521066079" sldId="264"/>
            <ac:spMk id="9" creationId="{73766E4D-39A5-7E35-E630-760E44FD5DDB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9" creationId="{91E6E251-2847-513F-F510-C7B9D1C15E75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10" creationId="{11226155-683F-0434-6C87-9D5AAA1AC31F}"/>
          </ac:spMkLst>
        </pc:spChg>
        <pc:spChg chg="del mod">
          <ac:chgData name="Kaiju ." userId="bfbdf554df102845" providerId="LiveId" clId="{C71DBF23-2147-4B94-8FAB-F73456285E65}" dt="2023-12-04T21:15:21.277" v="1446" actId="478"/>
          <ac:spMkLst>
            <pc:docMk/>
            <pc:sldMk cId="3521066079" sldId="264"/>
            <ac:spMk id="11" creationId="{5879D6DD-4015-D405-06AC-18B3069F60CC}"/>
          </ac:spMkLst>
        </pc:spChg>
        <pc:spChg chg="del mod">
          <ac:chgData name="Kaiju ." userId="bfbdf554df102845" providerId="LiveId" clId="{C71DBF23-2147-4B94-8FAB-F73456285E65}" dt="2023-12-05T19:38:49.857" v="3753" actId="478"/>
          <ac:spMkLst>
            <pc:docMk/>
            <pc:sldMk cId="3521066079" sldId="264"/>
            <ac:spMk id="12" creationId="{4B493A2C-8E34-1088-C484-3947F8D5BB39}"/>
          </ac:spMkLst>
        </pc:spChg>
        <pc:spChg chg="del mod">
          <ac:chgData name="Kaiju ." userId="bfbdf554df102845" providerId="LiveId" clId="{C71DBF23-2147-4B94-8FAB-F73456285E65}" dt="2023-12-05T19:38:50.179" v="3754" actId="478"/>
          <ac:spMkLst>
            <pc:docMk/>
            <pc:sldMk cId="3521066079" sldId="264"/>
            <ac:spMk id="13" creationId="{38485DD3-A335-AE71-DB54-F412658D42A5}"/>
          </ac:spMkLst>
        </pc:spChg>
        <pc:spChg chg="del mod">
          <ac:chgData name="Kaiju ." userId="bfbdf554df102845" providerId="LiveId" clId="{C71DBF23-2147-4B94-8FAB-F73456285E65}" dt="2023-12-05T19:38:50.701" v="3755" actId="478"/>
          <ac:spMkLst>
            <pc:docMk/>
            <pc:sldMk cId="3521066079" sldId="264"/>
            <ac:spMk id="14" creationId="{30B6F00E-5813-7474-FE58-15164D2F3478}"/>
          </ac:spMkLst>
        </pc:spChg>
        <pc:spChg chg="del mod">
          <ac:chgData name="Kaiju ." userId="bfbdf554df102845" providerId="LiveId" clId="{C71DBF23-2147-4B94-8FAB-F73456285E65}" dt="2023-12-05T19:38:51.182" v="3756" actId="478"/>
          <ac:spMkLst>
            <pc:docMk/>
            <pc:sldMk cId="3521066079" sldId="264"/>
            <ac:spMk id="15" creationId="{F0F65919-C50E-6816-F570-DA41152854F6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4" creationId="{D6A1764F-B0A0-7798-8323-813DFB0DE8E1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5" creationId="{61ED828B-AE86-EF01-500D-7254CB967875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6" creationId="{0F8EE6F8-40CC-2EF8-C840-17E254CB5C57}"/>
          </ac:spMkLst>
        </pc:spChg>
        <pc:spChg chg="del">
          <ac:chgData name="Kaiju ." userId="bfbdf554df102845" providerId="LiveId" clId="{C71DBF23-2147-4B94-8FAB-F73456285E65}" dt="2023-12-04T21:15:18.748" v="1443" actId="478"/>
          <ac:spMkLst>
            <pc:docMk/>
            <pc:sldMk cId="3521066079" sldId="264"/>
            <ac:spMk id="27" creationId="{FF4D3687-3B6F-442F-DAA2-981A28DC12D1}"/>
          </ac:spMkLst>
        </pc:spChg>
        <pc:picChg chg="add del mod">
          <ac:chgData name="Kaiju ." userId="bfbdf554df102845" providerId="LiveId" clId="{C71DBF23-2147-4B94-8FAB-F73456285E65}" dt="2023-12-05T17:43:30.090" v="3397" actId="478"/>
          <ac:picMkLst>
            <pc:docMk/>
            <pc:sldMk cId="3521066079" sldId="264"/>
            <ac:picMk id="2" creationId="{06A0D971-AB35-385E-1E46-CCF6FA66BDB5}"/>
          </ac:picMkLst>
        </pc:picChg>
        <pc:picChg chg="add del mod modCrop">
          <ac:chgData name="Kaiju ." userId="bfbdf554df102845" providerId="LiveId" clId="{C71DBF23-2147-4B94-8FAB-F73456285E65}" dt="2023-12-04T21:17:24.140" v="1552" actId="478"/>
          <ac:picMkLst>
            <pc:docMk/>
            <pc:sldMk cId="3521066079" sldId="264"/>
            <ac:picMk id="3" creationId="{35C6115B-B9D0-3830-2B98-6D3EE0B2362E}"/>
          </ac:picMkLst>
        </pc:picChg>
        <pc:picChg chg="add del mod">
          <ac:chgData name="Kaiju ." userId="bfbdf554df102845" providerId="LiveId" clId="{C71DBF23-2147-4B94-8FAB-F73456285E65}" dt="2023-12-05T17:43:05.955" v="3394" actId="478"/>
          <ac:picMkLst>
            <pc:docMk/>
            <pc:sldMk cId="3521066079" sldId="264"/>
            <ac:picMk id="7" creationId="{FC0EB468-B89B-B077-B556-23CBEC0B1D2D}"/>
          </ac:picMkLst>
        </pc:picChg>
        <pc:picChg chg="add del mod">
          <ac:chgData name="Kaiju ." userId="bfbdf554df102845" providerId="LiveId" clId="{C71DBF23-2147-4B94-8FAB-F73456285E65}" dt="2023-12-04T21:18:37.588" v="1924" actId="478"/>
          <ac:picMkLst>
            <pc:docMk/>
            <pc:sldMk cId="3521066079" sldId="264"/>
            <ac:picMk id="17" creationId="{2C708AF8-0222-4F2C-B33D-57389393A6D6}"/>
          </ac:picMkLst>
        </pc:picChg>
        <pc:picChg chg="del">
          <ac:chgData name="Kaiju ." userId="bfbdf554df102845" providerId="LiveId" clId="{C71DBF23-2147-4B94-8FAB-F73456285E65}" dt="2023-12-04T21:15:18.748" v="1443" actId="478"/>
          <ac:picMkLst>
            <pc:docMk/>
            <pc:sldMk cId="3521066079" sldId="264"/>
            <ac:picMk id="19" creationId="{748C02C9-F728-382B-687E-2A839BC78CAF}"/>
          </ac:picMkLst>
        </pc:picChg>
        <pc:picChg chg="del mod">
          <ac:chgData name="Kaiju ." userId="bfbdf554df102845" providerId="LiveId" clId="{C71DBF23-2147-4B94-8FAB-F73456285E65}" dt="2023-12-05T17:40:31.714" v="3362" actId="478"/>
          <ac:picMkLst>
            <pc:docMk/>
            <pc:sldMk cId="3521066079" sldId="264"/>
            <ac:picMk id="21" creationId="{9D6B84C9-92B1-F198-E2E0-32CC0B41DEDF}"/>
          </ac:picMkLst>
        </pc:picChg>
        <pc:picChg chg="del">
          <ac:chgData name="Kaiju ." userId="bfbdf554df102845" providerId="LiveId" clId="{C71DBF23-2147-4B94-8FAB-F73456285E65}" dt="2023-12-04T21:15:18.748" v="1443" actId="478"/>
          <ac:picMkLst>
            <pc:docMk/>
            <pc:sldMk cId="3521066079" sldId="264"/>
            <ac:picMk id="23" creationId="{51925F7B-82CD-9546-D00A-F89EB539D5AB}"/>
          </ac:picMkLst>
        </pc:picChg>
      </pc:sldChg>
      <pc:sldChg chg="add del">
        <pc:chgData name="Kaiju ." userId="bfbdf554df102845" providerId="LiveId" clId="{C71DBF23-2147-4B94-8FAB-F73456285E65}" dt="2023-12-04T21:15:09.469" v="1439" actId="2696"/>
        <pc:sldMkLst>
          <pc:docMk/>
          <pc:sldMk cId="3950754428" sldId="264"/>
        </pc:sldMkLst>
      </pc:sldChg>
      <pc:sldChg chg="addSp delSp modSp new del mod setBg">
        <pc:chgData name="Kaiju ." userId="bfbdf554df102845" providerId="LiveId" clId="{C71DBF23-2147-4B94-8FAB-F73456285E65}" dt="2023-12-06T19:42:54.275" v="3997" actId="47"/>
        <pc:sldMkLst>
          <pc:docMk/>
          <pc:sldMk cId="2717720229" sldId="265"/>
        </pc:sldMkLst>
        <pc:spChg chg="del">
          <ac:chgData name="Kaiju ." userId="bfbdf554df102845" providerId="LiveId" clId="{C71DBF23-2147-4B94-8FAB-F73456285E65}" dt="2023-12-04T21:22:11.973" v="1948" actId="478"/>
          <ac:spMkLst>
            <pc:docMk/>
            <pc:sldMk cId="2717720229" sldId="265"/>
            <ac:spMk id="2" creationId="{8022D145-1673-9722-E0F0-9697CEAFD3EA}"/>
          </ac:spMkLst>
        </pc:spChg>
        <pc:spChg chg="del">
          <ac:chgData name="Kaiju ." userId="bfbdf554df102845" providerId="LiveId" clId="{C71DBF23-2147-4B94-8FAB-F73456285E65}" dt="2023-12-04T21:22:09.124" v="1947" actId="478"/>
          <ac:spMkLst>
            <pc:docMk/>
            <pc:sldMk cId="2717720229" sldId="265"/>
            <ac:spMk id="3" creationId="{AE96C77B-EC0B-7DFE-C291-48F46DF92E57}"/>
          </ac:spMkLst>
        </pc:spChg>
        <pc:spChg chg="add del">
          <ac:chgData name="Kaiju ." userId="bfbdf554df102845" providerId="LiveId" clId="{C71DBF23-2147-4B94-8FAB-F73456285E65}" dt="2023-12-05T20:06:49.192" v="3940" actId="26606"/>
          <ac:spMkLst>
            <pc:docMk/>
            <pc:sldMk cId="2717720229" sldId="265"/>
            <ac:spMk id="6" creationId="{FE29D509-65D8-0297-0BE0-870D888D4A2F}"/>
          </ac:spMkLst>
        </pc:spChg>
        <pc:spChg chg="add del">
          <ac:chgData name="Kaiju ." userId="bfbdf554df102845" providerId="LiveId" clId="{C71DBF23-2147-4B94-8FAB-F73456285E65}" dt="2023-12-05T20:06:51.094" v="3944" actId="26606"/>
          <ac:spMkLst>
            <pc:docMk/>
            <pc:sldMk cId="2717720229" sldId="265"/>
            <ac:spMk id="9" creationId="{FE29D509-65D8-0297-0BE0-870D888D4A2F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12" creationId="{CFC5F0E7-644F-4101-BE72-12825CF537E7}"/>
          </ac:spMkLst>
        </pc:spChg>
        <pc:spChg chg="add del">
          <ac:chgData name="Kaiju ." userId="bfbdf554df102845" providerId="LiveId" clId="{C71DBF23-2147-4B94-8FAB-F73456285E65}" dt="2023-12-05T20:06:54.663" v="3946" actId="26606"/>
          <ac:spMkLst>
            <pc:docMk/>
            <pc:sldMk cId="2717720229" sldId="265"/>
            <ac:spMk id="13" creationId="{11B2B030-4738-4359-9E46-144B7C8BFF8B}"/>
          </ac:spMkLst>
        </pc:spChg>
        <pc:spChg chg="add del">
          <ac:chgData name="Kaiju ." userId="bfbdf554df102845" providerId="LiveId" clId="{C71DBF23-2147-4B94-8FAB-F73456285E65}" dt="2023-12-05T20:06:27.840" v="3914" actId="26606"/>
          <ac:spMkLst>
            <pc:docMk/>
            <pc:sldMk cId="2717720229" sldId="265"/>
            <ac:spMk id="14" creationId="{3776B14B-F2F4-4825-8DA8-8C7A0F2B3960}"/>
          </ac:spMkLst>
        </pc:spChg>
        <pc:spChg chg="add del">
          <ac:chgData name="Kaiju ." userId="bfbdf554df102845" providerId="LiveId" clId="{C71DBF23-2147-4B94-8FAB-F73456285E65}" dt="2023-12-05T20:06:45.541" v="3934" actId="26606"/>
          <ac:spMkLst>
            <pc:docMk/>
            <pc:sldMk cId="2717720229" sldId="265"/>
            <ac:spMk id="15" creationId="{8B089790-F4B6-46A7-BB28-7B74A9A9EFDC}"/>
          </ac:spMkLst>
        </pc:spChg>
        <pc:spChg chg="add del">
          <ac:chgData name="Kaiju ." userId="bfbdf554df102845" providerId="LiveId" clId="{C71DBF23-2147-4B94-8FAB-F73456285E65}" dt="2023-12-05T20:06:54.663" v="3946" actId="26606"/>
          <ac:spMkLst>
            <pc:docMk/>
            <pc:sldMk cId="2717720229" sldId="265"/>
            <ac:spMk id="17" creationId="{E722B2DD-E14D-4972-9D98-5D6E61B1B2D2}"/>
          </ac:spMkLst>
        </pc:spChg>
        <pc:spChg chg="add del">
          <ac:chgData name="Kaiju ." userId="bfbdf554df102845" providerId="LiveId" clId="{C71DBF23-2147-4B94-8FAB-F73456285E65}" dt="2023-12-05T20:06:20.975" v="3904" actId="26606"/>
          <ac:spMkLst>
            <pc:docMk/>
            <pc:sldMk cId="2717720229" sldId="265"/>
            <ac:spMk id="18" creationId="{63644BFD-D22E-4019-B666-387DA51AEAFD}"/>
          </ac:spMkLst>
        </pc:spChg>
        <pc:spChg chg="add del">
          <ac:chgData name="Kaiju ." userId="bfbdf554df102845" providerId="LiveId" clId="{C71DBF23-2147-4B94-8FAB-F73456285E65}" dt="2023-12-05T20:06:20.975" v="3904" actId="26606"/>
          <ac:spMkLst>
            <pc:docMk/>
            <pc:sldMk cId="2717720229" sldId="265"/>
            <ac:spMk id="19" creationId="{3776B14B-F2F4-4825-8DA8-8C7A0F2B3960}"/>
          </ac:spMkLst>
        </pc:spChg>
        <pc:spChg chg="add del">
          <ac:chgData name="Kaiju ." userId="bfbdf554df102845" providerId="LiveId" clId="{C71DBF23-2147-4B94-8FAB-F73456285E65}" dt="2023-12-05T20:06:46.845" v="3936" actId="26606"/>
          <ac:spMkLst>
            <pc:docMk/>
            <pc:sldMk cId="2717720229" sldId="265"/>
            <ac:spMk id="24" creationId="{5D9FC6AC-4A12-4825-8ABE-0732B8EF4D16}"/>
          </ac:spMkLst>
        </pc:spChg>
        <pc:spChg chg="add del">
          <ac:chgData name="Kaiju ." userId="bfbdf554df102845" providerId="LiveId" clId="{C71DBF23-2147-4B94-8FAB-F73456285E65}" dt="2023-12-05T20:06:56.155" v="3950" actId="26606"/>
          <ac:spMkLst>
            <pc:docMk/>
            <pc:sldMk cId="2717720229" sldId="265"/>
            <ac:spMk id="25" creationId="{92CC4BDB-5B81-4023-B967-7DF04BC13389}"/>
          </ac:spMkLst>
        </pc:spChg>
        <pc:spChg chg="add del">
          <ac:chgData name="Kaiju ." userId="bfbdf554df102845" providerId="LiveId" clId="{C71DBF23-2147-4B94-8FAB-F73456285E65}" dt="2023-12-05T20:06:23.768" v="3908" actId="26606"/>
          <ac:spMkLst>
            <pc:docMk/>
            <pc:sldMk cId="2717720229" sldId="265"/>
            <ac:spMk id="26" creationId="{42A4FC2C-047E-45A5-965D-8E1E3BF09BC6}"/>
          </ac:spMkLst>
        </pc:spChg>
        <pc:spChg chg="add del">
          <ac:chgData name="Kaiju ." userId="bfbdf554df102845" providerId="LiveId" clId="{C71DBF23-2147-4B94-8FAB-F73456285E65}" dt="2023-12-05T20:06:56.738" v="3952" actId="26606"/>
          <ac:spMkLst>
            <pc:docMk/>
            <pc:sldMk cId="2717720229" sldId="265"/>
            <ac:spMk id="27" creationId="{E559D998-AB6C-46E1-B394-118E9A1E2D62}"/>
          </ac:spMkLst>
        </pc:spChg>
        <pc:spChg chg="add del">
          <ac:chgData name="Kaiju ." userId="bfbdf554df102845" providerId="LiveId" clId="{C71DBF23-2147-4B94-8FAB-F73456285E65}" dt="2023-12-05T20:06:57.896" v="3954" actId="26606"/>
          <ac:spMkLst>
            <pc:docMk/>
            <pc:sldMk cId="2717720229" sldId="265"/>
            <ac:spMk id="29" creationId="{E559D998-AB6C-46E1-B394-118E9A1E2D62}"/>
          </ac:spMkLst>
        </pc:spChg>
        <pc:spChg chg="add del">
          <ac:chgData name="Kaiju ." userId="bfbdf554df102845" providerId="LiveId" clId="{C71DBF23-2147-4B94-8FAB-F73456285E65}" dt="2023-12-05T20:06:27.494" v="3912" actId="26606"/>
          <ac:spMkLst>
            <pc:docMk/>
            <pc:sldMk cId="2717720229" sldId="265"/>
            <ac:spMk id="31" creationId="{216BB327-7AA9-4EC5-815F-9D8E6BC53E34}"/>
          </ac:spMkLst>
        </pc:spChg>
        <pc:spChg chg="add del">
          <ac:chgData name="Kaiju ." userId="bfbdf554df102845" providerId="LiveId" clId="{C71DBF23-2147-4B94-8FAB-F73456285E65}" dt="2023-12-05T20:06:59.144" v="3956" actId="26606"/>
          <ac:spMkLst>
            <pc:docMk/>
            <pc:sldMk cId="2717720229" sldId="265"/>
            <ac:spMk id="32" creationId="{E722B2DD-E14D-4972-9D98-5D6E61B1B2D2}"/>
          </ac:spMkLst>
        </pc:spChg>
        <pc:spChg chg="add del">
          <ac:chgData name="Kaiju ." userId="bfbdf554df102845" providerId="LiveId" clId="{C71DBF23-2147-4B94-8FAB-F73456285E65}" dt="2023-12-05T20:06:27.840" v="3914" actId="26606"/>
          <ac:spMkLst>
            <pc:docMk/>
            <pc:sldMk cId="2717720229" sldId="265"/>
            <ac:spMk id="33" creationId="{63644BFD-D22E-4019-B666-387DA51AEAFD}"/>
          </ac:spMkLst>
        </pc:spChg>
        <pc:spChg chg="add del">
          <ac:chgData name="Kaiju ." userId="bfbdf554df102845" providerId="LiveId" clId="{C71DBF23-2147-4B94-8FAB-F73456285E65}" dt="2023-12-05T20:06:59.144" v="3956" actId="26606"/>
          <ac:spMkLst>
            <pc:docMk/>
            <pc:sldMk cId="2717720229" sldId="265"/>
            <ac:spMk id="35" creationId="{0CFB124C-4B0C-4A81-8633-17257B151642}"/>
          </ac:spMkLst>
        </pc:spChg>
        <pc:spChg chg="add del">
          <ac:chgData name="Kaiju ." userId="bfbdf554df102845" providerId="LiveId" clId="{C71DBF23-2147-4B94-8FAB-F73456285E65}" dt="2023-12-05T20:06:29.547" v="3916" actId="26606"/>
          <ac:spMkLst>
            <pc:docMk/>
            <pc:sldMk cId="2717720229" sldId="265"/>
            <ac:spMk id="36" creationId="{42A4FC2C-047E-45A5-965D-8E1E3BF09BC6}"/>
          </ac:spMkLst>
        </pc:spChg>
        <pc:spChg chg="add del">
          <ac:chgData name="Kaiju ." userId="bfbdf554df102845" providerId="LiveId" clId="{C71DBF23-2147-4B94-8FAB-F73456285E65}" dt="2023-12-05T20:07:03.115" v="3960" actId="26606"/>
          <ac:spMkLst>
            <pc:docMk/>
            <pc:sldMk cId="2717720229" sldId="265"/>
            <ac:spMk id="39" creationId="{42A4FC2C-047E-45A5-965D-8E1E3BF09BC6}"/>
          </ac:spMkLst>
        </pc:spChg>
        <pc:spChg chg="add del">
          <ac:chgData name="Kaiju ." userId="bfbdf554df102845" providerId="LiveId" clId="{C71DBF23-2147-4B94-8FAB-F73456285E65}" dt="2023-12-05T20:06:35.766" v="3920" actId="26606"/>
          <ac:spMkLst>
            <pc:docMk/>
            <pc:sldMk cId="2717720229" sldId="265"/>
            <ac:spMk id="41" creationId="{ED55A19D-297C-4231-AD1F-08EF9B4AA8F4}"/>
          </ac:spMkLst>
        </pc:spChg>
        <pc:spChg chg="add del">
          <ac:chgData name="Kaiju ." userId="bfbdf554df102845" providerId="LiveId" clId="{C71DBF23-2147-4B94-8FAB-F73456285E65}" dt="2023-12-05T20:06:35.766" v="3920" actId="26606"/>
          <ac:spMkLst>
            <pc:docMk/>
            <pc:sldMk cId="2717720229" sldId="265"/>
            <ac:spMk id="42" creationId="{EBAB6C56-3D38-4923-996E-BD474BBB91E9}"/>
          </ac:spMkLst>
        </pc:spChg>
        <pc:spChg chg="add del">
          <ac:chgData name="Kaiju ." userId="bfbdf554df102845" providerId="LiveId" clId="{C71DBF23-2147-4B94-8FAB-F73456285E65}" dt="2023-12-05T20:06:35.766" v="3920" actId="26606"/>
          <ac:spMkLst>
            <pc:docMk/>
            <pc:sldMk cId="2717720229" sldId="265"/>
            <ac:spMk id="43" creationId="{20CD21DB-082D-417D-A5AB-FC838AF9D944}"/>
          </ac:spMkLst>
        </pc:spChg>
        <pc:spChg chg="add del">
          <ac:chgData name="Kaiju ." userId="bfbdf554df102845" providerId="LiveId" clId="{C71DBF23-2147-4B94-8FAB-F73456285E65}" dt="2023-12-05T20:06:37.043" v="3922" actId="26606"/>
          <ac:spMkLst>
            <pc:docMk/>
            <pc:sldMk cId="2717720229" sldId="265"/>
            <ac:spMk id="45" creationId="{3B432D73-5C38-474F-AF96-A3228731BF36}"/>
          </ac:spMkLst>
        </pc:spChg>
        <pc:spChg chg="add del">
          <ac:chgData name="Kaiju ." userId="bfbdf554df102845" providerId="LiveId" clId="{C71DBF23-2147-4B94-8FAB-F73456285E65}" dt="2023-12-05T20:06:39.552" v="3924" actId="26606"/>
          <ac:spMkLst>
            <pc:docMk/>
            <pc:sldMk cId="2717720229" sldId="265"/>
            <ac:spMk id="47" creationId="{4613B4A9-1C7C-4729-A016-AB42D3979460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49" creationId="{8950AD4C-6AF3-49F8-94E1-DBCAFB39478B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50" creationId="{8DBEAE55-3EA1-41D7-A212-5F7D8986C1F2}"/>
          </ac:spMkLst>
        </pc:spChg>
        <pc:spChg chg="add del">
          <ac:chgData name="Kaiju ." userId="bfbdf554df102845" providerId="LiveId" clId="{C71DBF23-2147-4B94-8FAB-F73456285E65}" dt="2023-12-05T20:06:40.551" v="3926" actId="26606"/>
          <ac:spMkLst>
            <pc:docMk/>
            <pc:sldMk cId="2717720229" sldId="265"/>
            <ac:spMk id="51" creationId="{B1F9B6B4-B0C4-45C6-A086-901C960D03E7}"/>
          </ac:spMkLst>
        </pc:spChg>
        <pc:grpChg chg="add del">
          <ac:chgData name="Kaiju ." userId="bfbdf554df102845" providerId="LiveId" clId="{C71DBF23-2147-4B94-8FAB-F73456285E65}" dt="2023-12-05T20:06:44.579" v="3932" actId="26606"/>
          <ac:grpSpMkLst>
            <pc:docMk/>
            <pc:sldMk cId="2717720229" sldId="265"/>
            <ac:grpSpMk id="5" creationId="{26176824-7946-6969-3841-DD5C101DF42D}"/>
          </ac:grpSpMkLst>
        </pc:grpChg>
        <pc:grpChg chg="add del">
          <ac:chgData name="Kaiju ." userId="bfbdf554df102845" providerId="LiveId" clId="{C71DBF23-2147-4B94-8FAB-F73456285E65}" dt="2023-12-05T20:06:20.339" v="3902" actId="26606"/>
          <ac:grpSpMkLst>
            <pc:docMk/>
            <pc:sldMk cId="2717720229" sldId="265"/>
            <ac:grpSpMk id="8" creationId="{63737881-458F-40AD-B72B-B57D267DC423}"/>
          </ac:grpSpMkLst>
        </pc:grpChg>
        <pc:grpChg chg="add del">
          <ac:chgData name="Kaiju ." userId="bfbdf554df102845" providerId="LiveId" clId="{C71DBF23-2147-4B94-8FAB-F73456285E65}" dt="2023-12-05T20:06:20.975" v="3904" actId="26606"/>
          <ac:grpSpMkLst>
            <pc:docMk/>
            <pc:sldMk cId="2717720229" sldId="265"/>
            <ac:grpSpMk id="10" creationId="{5FE9FE4C-C9E0-4C54-8010-EA9D29CD4D59}"/>
          </ac:grpSpMkLst>
        </pc:grpChg>
        <pc:grpChg chg="add del">
          <ac:chgData name="Kaiju ." userId="bfbdf554df102845" providerId="LiveId" clId="{C71DBF23-2147-4B94-8FAB-F73456285E65}" dt="2023-12-05T20:06:45.541" v="3934" actId="26606"/>
          <ac:grpSpMkLst>
            <pc:docMk/>
            <pc:sldMk cId="2717720229" sldId="265"/>
            <ac:grpSpMk id="16" creationId="{9DE3F54D-33BC-4382-A2AB-5E002F0F1166}"/>
          </ac:grpSpMkLst>
        </pc:grpChg>
        <pc:grpChg chg="add del">
          <ac:chgData name="Kaiju ." userId="bfbdf554df102845" providerId="LiveId" clId="{C71DBF23-2147-4B94-8FAB-F73456285E65}" dt="2023-12-05T20:06:55.250" v="3948" actId="26606"/>
          <ac:grpSpMkLst>
            <pc:docMk/>
            <pc:sldMk cId="2717720229" sldId="265"/>
            <ac:grpSpMk id="20" creationId="{069C9563-3F88-F4E8-69B1-522A21F2EAD7}"/>
          </ac:grpSpMkLst>
        </pc:grpChg>
        <pc:grpChg chg="add del">
          <ac:chgData name="Kaiju ." userId="bfbdf554df102845" providerId="LiveId" clId="{C71DBF23-2147-4B94-8FAB-F73456285E65}" dt="2023-12-05T20:06:21.623" v="3906" actId="26606"/>
          <ac:grpSpMkLst>
            <pc:docMk/>
            <pc:sldMk cId="2717720229" sldId="265"/>
            <ac:grpSpMk id="21" creationId="{63737881-458F-40AD-B72B-B57D267DC423}"/>
          </ac:grpSpMkLst>
        </pc:grpChg>
        <pc:grpChg chg="add del">
          <ac:chgData name="Kaiju ." userId="bfbdf554df102845" providerId="LiveId" clId="{C71DBF23-2147-4B94-8FAB-F73456285E65}" dt="2023-12-05T20:06:25.070" v="3910" actId="26606"/>
          <ac:grpSpMkLst>
            <pc:docMk/>
            <pc:sldMk cId="2717720229" sldId="265"/>
            <ac:grpSpMk id="28" creationId="{63737881-458F-40AD-B72B-B57D267DC423}"/>
          </ac:grpSpMkLst>
        </pc:grpChg>
        <pc:grpChg chg="add del">
          <ac:chgData name="Kaiju ." userId="bfbdf554df102845" providerId="LiveId" clId="{C71DBF23-2147-4B94-8FAB-F73456285E65}" dt="2023-12-05T20:06:27.840" v="3914" actId="26606"/>
          <ac:grpSpMkLst>
            <pc:docMk/>
            <pc:sldMk cId="2717720229" sldId="265"/>
            <ac:grpSpMk id="34" creationId="{5FE9FE4C-C9E0-4C54-8010-EA9D29CD4D59}"/>
          </ac:grpSpMkLst>
        </pc:grpChg>
        <pc:grpChg chg="add del">
          <ac:chgData name="Kaiju ." userId="bfbdf554df102845" providerId="LiveId" clId="{C71DBF23-2147-4B94-8FAB-F73456285E65}" dt="2023-12-05T20:06:34.605" v="3918" actId="26606"/>
          <ac:grpSpMkLst>
            <pc:docMk/>
            <pc:sldMk cId="2717720229" sldId="265"/>
            <ac:grpSpMk id="38" creationId="{723C66ED-DBBF-12CA-7F5E-813E0E7D036A}"/>
          </ac:grpSpMkLst>
        </pc:grpChg>
        <pc:grpChg chg="add">
          <ac:chgData name="Kaiju ." userId="bfbdf554df102845" providerId="LiveId" clId="{C71DBF23-2147-4B94-8FAB-F73456285E65}" dt="2023-12-05T20:07:03.148" v="3961" actId="26606"/>
          <ac:grpSpMkLst>
            <pc:docMk/>
            <pc:sldMk cId="2717720229" sldId="265"/>
            <ac:grpSpMk id="44" creationId="{63737881-458F-40AD-B72B-B57D267DC423}"/>
          </ac:grpSpMkLst>
        </pc:grpChg>
        <pc:picChg chg="add mod">
          <ac:chgData name="Kaiju ." userId="bfbdf554df102845" providerId="LiveId" clId="{C71DBF23-2147-4B94-8FAB-F73456285E65}" dt="2023-12-05T20:07:03.148" v="3961" actId="26606"/>
          <ac:picMkLst>
            <pc:docMk/>
            <pc:sldMk cId="2717720229" sldId="265"/>
            <ac:picMk id="3" creationId="{AEAC03AB-3F4C-60D3-0344-D930C03A21E3}"/>
          </ac:picMkLst>
        </pc:picChg>
        <pc:cxnChg chg="add del">
          <ac:chgData name="Kaiju ." userId="bfbdf554df102845" providerId="LiveId" clId="{C71DBF23-2147-4B94-8FAB-F73456285E65}" dt="2023-12-05T20:06:49.192" v="3940" actId="26606"/>
          <ac:cxnSpMkLst>
            <pc:docMk/>
            <pc:sldMk cId="2717720229" sldId="265"/>
            <ac:cxnSpMk id="7" creationId="{08671CFF-13CE-4046-6B91-44F30DCCF2E7}"/>
          </ac:cxnSpMkLst>
        </pc:cxnChg>
        <pc:cxnChg chg="add del">
          <ac:chgData name="Kaiju ." userId="bfbdf554df102845" providerId="LiveId" clId="{C71DBF23-2147-4B94-8FAB-F73456285E65}" dt="2023-12-05T20:06:51.094" v="3944" actId="26606"/>
          <ac:cxnSpMkLst>
            <pc:docMk/>
            <pc:sldMk cId="2717720229" sldId="265"/>
            <ac:cxnSpMk id="11" creationId="{08671CFF-13CE-4046-6B91-44F30DCCF2E7}"/>
          </ac:cxnSpMkLst>
        </pc:cxnChg>
        <pc:cxnChg chg="add del">
          <ac:chgData name="Kaiju ." userId="bfbdf554df102845" providerId="LiveId" clId="{C71DBF23-2147-4B94-8FAB-F73456285E65}" dt="2023-12-05T20:07:02.622" v="3958" actId="26606"/>
          <ac:cxnSpMkLst>
            <pc:docMk/>
            <pc:sldMk cId="2717720229" sldId="265"/>
            <ac:cxnSpMk id="37" creationId="{EBC8029E-E679-5CC4-DE1F-B1AA37452C77}"/>
          </ac:cxnSpMkLst>
        </pc:cxnChg>
      </pc:sldChg>
      <pc:sldChg chg="addSp delSp modSp add mod modTransition">
        <pc:chgData name="Kaiju ." userId="bfbdf554df102845" providerId="LiveId" clId="{C71DBF23-2147-4B94-8FAB-F73456285E65}" dt="2023-12-05T20:10:25.862" v="3994"/>
        <pc:sldMkLst>
          <pc:docMk/>
          <pc:sldMk cId="3248168003" sldId="266"/>
        </pc:sldMkLst>
        <pc:spChg chg="add mod">
          <ac:chgData name="Kaiju ." userId="bfbdf554df102845" providerId="LiveId" clId="{C71DBF23-2147-4B94-8FAB-F73456285E65}" dt="2023-12-04T21:48:32.649" v="2430" actId="1076"/>
          <ac:spMkLst>
            <pc:docMk/>
            <pc:sldMk cId="3248168003" sldId="266"/>
            <ac:spMk id="2" creationId="{765E070C-DECD-95F8-E19B-34F6263EF110}"/>
          </ac:spMkLst>
        </pc:spChg>
        <pc:spChg chg="add mod">
          <ac:chgData name="Kaiju ." userId="bfbdf554df102845" providerId="LiveId" clId="{C71DBF23-2147-4B94-8FAB-F73456285E65}" dt="2023-12-04T21:46:25.922" v="2422" actId="1076"/>
          <ac:spMkLst>
            <pc:docMk/>
            <pc:sldMk cId="3248168003" sldId="266"/>
            <ac:spMk id="3" creationId="{45A97955-5A77-C4FE-1247-23A5336BBFD1}"/>
          </ac:spMkLst>
        </pc:spChg>
        <pc:spChg chg="add mod">
          <ac:chgData name="Kaiju ." userId="bfbdf554df102845" providerId="LiveId" clId="{C71DBF23-2147-4B94-8FAB-F73456285E65}" dt="2023-12-04T21:48:29.461" v="2429" actId="1076"/>
          <ac:spMkLst>
            <pc:docMk/>
            <pc:sldMk cId="3248168003" sldId="266"/>
            <ac:spMk id="4" creationId="{FEDA0A07-25A7-FF90-842B-341E32C60B83}"/>
          </ac:spMkLst>
        </pc:spChg>
        <pc:spChg chg="mod">
          <ac:chgData name="Kaiju ." userId="bfbdf554df102845" providerId="LiveId" clId="{C71DBF23-2147-4B94-8FAB-F73456285E65}" dt="2023-12-05T17:30:25.234" v="2436" actId="207"/>
          <ac:spMkLst>
            <pc:docMk/>
            <pc:sldMk cId="3248168003" sldId="266"/>
            <ac:spMk id="8" creationId="{284673E6-2400-C112-4F38-ACECBF3A1E20}"/>
          </ac:spMkLst>
        </pc:spChg>
        <pc:spChg chg="del">
          <ac:chgData name="Kaiju ." userId="bfbdf554df102845" providerId="LiveId" clId="{C71DBF23-2147-4B94-8FAB-F73456285E65}" dt="2023-12-04T21:37:18.986" v="2310" actId="478"/>
          <ac:spMkLst>
            <pc:docMk/>
            <pc:sldMk cId="3248168003" sldId="266"/>
            <ac:spMk id="9" creationId="{8821D327-228C-0588-1C8A-484D048AD0C8}"/>
          </ac:spMkLst>
        </pc:spChg>
        <pc:spChg chg="add mod">
          <ac:chgData name="Kaiju ." userId="bfbdf554df102845" providerId="LiveId" clId="{C71DBF23-2147-4B94-8FAB-F73456285E65}" dt="2023-12-05T20:08:49.693" v="3968" actId="1076"/>
          <ac:spMkLst>
            <pc:docMk/>
            <pc:sldMk cId="3248168003" sldId="266"/>
            <ac:spMk id="9" creationId="{B77721F4-4508-F6C2-010F-C922C821DC61}"/>
          </ac:spMkLst>
        </pc:spChg>
        <pc:spChg chg="add mod">
          <ac:chgData name="Kaiju ." userId="bfbdf554df102845" providerId="LiveId" clId="{C71DBF23-2147-4B94-8FAB-F73456285E65}" dt="2023-12-05T20:09:15.054" v="3976" actId="1076"/>
          <ac:spMkLst>
            <pc:docMk/>
            <pc:sldMk cId="3248168003" sldId="266"/>
            <ac:spMk id="10" creationId="{0A1936CD-4A64-6F37-7815-FCA7BA24855B}"/>
          </ac:spMkLst>
        </pc:spChg>
        <pc:spChg chg="del">
          <ac:chgData name="Kaiju ." userId="bfbdf554df102845" providerId="LiveId" clId="{C71DBF23-2147-4B94-8FAB-F73456285E65}" dt="2023-12-04T21:37:15.412" v="2306" actId="478"/>
          <ac:spMkLst>
            <pc:docMk/>
            <pc:sldMk cId="3248168003" sldId="266"/>
            <ac:spMk id="10" creationId="{7DDE647B-E9D8-C1B0-74DB-A0459F114E40}"/>
          </ac:spMkLst>
        </pc:spChg>
        <pc:spChg chg="mod">
          <ac:chgData name="Kaiju ." userId="bfbdf554df102845" providerId="LiveId" clId="{C71DBF23-2147-4B94-8FAB-F73456285E65}" dt="2023-12-05T17:30:31.087" v="2437" actId="207"/>
          <ac:spMkLst>
            <pc:docMk/>
            <pc:sldMk cId="3248168003" sldId="266"/>
            <ac:spMk id="11" creationId="{18733243-0AD7-40C3-BC68-9BB86E56C196}"/>
          </ac:spMkLst>
        </pc:spChg>
        <pc:spChg chg="add mod">
          <ac:chgData name="Kaiju ." userId="bfbdf554df102845" providerId="LiveId" clId="{C71DBF23-2147-4B94-8FAB-F73456285E65}" dt="2023-12-04T21:48:36.018" v="2432" actId="1076"/>
          <ac:spMkLst>
            <pc:docMk/>
            <pc:sldMk cId="3248168003" sldId="266"/>
            <ac:spMk id="12" creationId="{F7EF17C1-0A57-4930-6CBA-2F8B61FF1ED7}"/>
          </ac:spMkLst>
        </pc:spChg>
        <pc:spChg chg="del mod">
          <ac:chgData name="Kaiju ." userId="bfbdf554df102845" providerId="LiveId" clId="{C71DBF23-2147-4B94-8FAB-F73456285E65}" dt="2023-12-04T21:38:37.428" v="2315" actId="478"/>
          <ac:spMkLst>
            <pc:docMk/>
            <pc:sldMk cId="3248168003" sldId="266"/>
            <ac:spMk id="13" creationId="{42508C7D-8002-4877-0D10-F34451668849}"/>
          </ac:spMkLst>
        </pc:spChg>
        <pc:spChg chg="del">
          <ac:chgData name="Kaiju ." userId="bfbdf554df102845" providerId="LiveId" clId="{C71DBF23-2147-4B94-8FAB-F73456285E65}" dt="2023-12-04T21:39:45.228" v="2340" actId="478"/>
          <ac:spMkLst>
            <pc:docMk/>
            <pc:sldMk cId="3248168003" sldId="266"/>
            <ac:spMk id="14" creationId="{A15BCB48-EB22-4D96-8ED0-6FFB4E07AA75}"/>
          </ac:spMkLst>
        </pc:spChg>
        <pc:spChg chg="del">
          <ac:chgData name="Kaiju ." userId="bfbdf554df102845" providerId="LiveId" clId="{C71DBF23-2147-4B94-8FAB-F73456285E65}" dt="2023-12-04T21:37:16.668" v="2307" actId="478"/>
          <ac:spMkLst>
            <pc:docMk/>
            <pc:sldMk cId="3248168003" sldId="266"/>
            <ac:spMk id="15" creationId="{31DC712B-10B9-C9D9-C15C-3777B5A17ED0}"/>
          </ac:spMkLst>
        </pc:spChg>
        <pc:spChg chg="del mod">
          <ac:chgData name="Kaiju ." userId="bfbdf554df102845" providerId="LiveId" clId="{C71DBF23-2147-4B94-8FAB-F73456285E65}" dt="2023-12-04T21:37:18.119" v="2309" actId="478"/>
          <ac:spMkLst>
            <pc:docMk/>
            <pc:sldMk cId="3248168003" sldId="266"/>
            <ac:spMk id="16" creationId="{8257DB73-EA46-B5ED-E97B-5DB91AD8099C}"/>
          </ac:spMkLst>
        </pc:spChg>
      </pc:sldChg>
      <pc:sldChg chg="addSp delSp modSp add mod modTransition">
        <pc:chgData name="Kaiju ." userId="bfbdf554df102845" providerId="LiveId" clId="{C71DBF23-2147-4B94-8FAB-F73456285E65}" dt="2023-12-05T20:10:21.275" v="3990"/>
        <pc:sldMkLst>
          <pc:docMk/>
          <pc:sldMk cId="2920198199" sldId="267"/>
        </pc:sldMkLst>
        <pc:spChg chg="add mod">
          <ac:chgData name="Kaiju ." userId="bfbdf554df102845" providerId="LiveId" clId="{C71DBF23-2147-4B94-8FAB-F73456285E65}" dt="2023-12-04T21:38:52.704" v="2321"/>
          <ac:spMkLst>
            <pc:docMk/>
            <pc:sldMk cId="2920198199" sldId="267"/>
            <ac:spMk id="2" creationId="{7DE8311F-59E5-C1BC-0D01-F0268E8AAD2F}"/>
          </ac:spMkLst>
        </pc:spChg>
        <pc:spChg chg="add mod">
          <ac:chgData name="Kaiju ." userId="bfbdf554df102845" providerId="LiveId" clId="{C71DBF23-2147-4B94-8FAB-F73456285E65}" dt="2023-12-04T21:40:04.058" v="2342" actId="1076"/>
          <ac:spMkLst>
            <pc:docMk/>
            <pc:sldMk cId="2920198199" sldId="267"/>
            <ac:spMk id="3" creationId="{D39E661C-5C44-2106-0E93-7B8F78CAD391}"/>
          </ac:spMkLst>
        </pc:spChg>
        <pc:spChg chg="add mod">
          <ac:chgData name="Kaiju ." userId="bfbdf554df102845" providerId="LiveId" clId="{C71DBF23-2147-4B94-8FAB-F73456285E65}" dt="2023-12-04T21:38:56.968" v="2324" actId="1076"/>
          <ac:spMkLst>
            <pc:docMk/>
            <pc:sldMk cId="2920198199" sldId="267"/>
            <ac:spMk id="4" creationId="{3EB8EF31-C334-5234-908E-532D567A27A4}"/>
          </ac:spMkLst>
        </pc:spChg>
        <pc:spChg chg="mod">
          <ac:chgData name="Kaiju ." userId="bfbdf554df102845" providerId="LiveId" clId="{C71DBF23-2147-4B94-8FAB-F73456285E65}" dt="2023-12-05T17:30:35.328" v="2438" actId="207"/>
          <ac:spMkLst>
            <pc:docMk/>
            <pc:sldMk cId="2920198199" sldId="267"/>
            <ac:spMk id="8" creationId="{284673E6-2400-C112-4F38-ACECBF3A1E20}"/>
          </ac:spMkLst>
        </pc:spChg>
        <pc:spChg chg="add mod">
          <ac:chgData name="Kaiju ." userId="bfbdf554df102845" providerId="LiveId" clId="{C71DBF23-2147-4B94-8FAB-F73456285E65}" dt="2023-12-05T20:08:52.436" v="3970"/>
          <ac:spMkLst>
            <pc:docMk/>
            <pc:sldMk cId="2920198199" sldId="267"/>
            <ac:spMk id="9" creationId="{7D81F618-75C1-90BC-2B2A-76E541ECD59B}"/>
          </ac:spMkLst>
        </pc:spChg>
        <pc:spChg chg="del">
          <ac:chgData name="Kaiju ." userId="bfbdf554df102845" providerId="LiveId" clId="{C71DBF23-2147-4B94-8FAB-F73456285E65}" dt="2023-12-04T21:37:21.532" v="2311" actId="478"/>
          <ac:spMkLst>
            <pc:docMk/>
            <pc:sldMk cId="2920198199" sldId="267"/>
            <ac:spMk id="9" creationId="{8821D327-228C-0588-1C8A-484D048AD0C8}"/>
          </ac:spMkLst>
        </pc:spChg>
        <pc:spChg chg="mod">
          <ac:chgData name="Kaiju ." userId="bfbdf554df102845" providerId="LiveId" clId="{C71DBF23-2147-4B94-8FAB-F73456285E65}" dt="2023-12-05T17:30:41.100" v="2440" actId="207"/>
          <ac:spMkLst>
            <pc:docMk/>
            <pc:sldMk cId="2920198199" sldId="267"/>
            <ac:spMk id="10" creationId="{7DDE647B-E9D8-C1B0-74DB-A0459F114E40}"/>
          </ac:spMkLst>
        </pc:spChg>
        <pc:spChg chg="mod">
          <ac:chgData name="Kaiju ." userId="bfbdf554df102845" providerId="LiveId" clId="{C71DBF23-2147-4B94-8FAB-F73456285E65}" dt="2023-12-05T17:30:38.135" v="2439" actId="207"/>
          <ac:spMkLst>
            <pc:docMk/>
            <pc:sldMk cId="2920198199" sldId="267"/>
            <ac:spMk id="11" creationId="{18733243-0AD7-40C3-BC68-9BB86E56C196}"/>
          </ac:spMkLst>
        </pc:spChg>
        <pc:spChg chg="add mod">
          <ac:chgData name="Kaiju ." userId="bfbdf554df102845" providerId="LiveId" clId="{C71DBF23-2147-4B94-8FAB-F73456285E65}" dt="2023-12-04T21:42:15.632" v="2391" actId="207"/>
          <ac:spMkLst>
            <pc:docMk/>
            <pc:sldMk cId="2920198199" sldId="267"/>
            <ac:spMk id="12" creationId="{19B34D62-495F-E514-354C-777A0C2B6892}"/>
          </ac:spMkLst>
        </pc:spChg>
        <pc:spChg chg="del mod">
          <ac:chgData name="Kaiju ." userId="bfbdf554df102845" providerId="LiveId" clId="{C71DBF23-2147-4B94-8FAB-F73456285E65}" dt="2023-12-05T20:08:52.141" v="3969" actId="478"/>
          <ac:spMkLst>
            <pc:docMk/>
            <pc:sldMk cId="2920198199" sldId="267"/>
            <ac:spMk id="13" creationId="{42508C7D-8002-4877-0D10-F34451668849}"/>
          </ac:spMkLst>
        </pc:spChg>
        <pc:spChg chg="del mod">
          <ac:chgData name="Kaiju ." userId="bfbdf554df102845" providerId="LiveId" clId="{C71DBF23-2147-4B94-8FAB-F73456285E65}" dt="2023-12-05T20:08:57.789" v="3971" actId="478"/>
          <ac:spMkLst>
            <pc:docMk/>
            <pc:sldMk cId="2920198199" sldId="267"/>
            <ac:spMk id="14" creationId="{A15BCB48-EB22-4D96-8ED0-6FFB4E07AA75}"/>
          </ac:spMkLst>
        </pc:spChg>
        <pc:spChg chg="del mod">
          <ac:chgData name="Kaiju ." userId="bfbdf554df102845" providerId="LiveId" clId="{C71DBF23-2147-4B94-8FAB-F73456285E65}" dt="2023-12-05T20:09:25.190" v="3979" actId="478"/>
          <ac:spMkLst>
            <pc:docMk/>
            <pc:sldMk cId="2920198199" sldId="267"/>
            <ac:spMk id="15" creationId="{31DC712B-10B9-C9D9-C15C-3777B5A17ED0}"/>
          </ac:spMkLst>
        </pc:spChg>
        <pc:spChg chg="add mod">
          <ac:chgData name="Kaiju ." userId="bfbdf554df102845" providerId="LiveId" clId="{C71DBF23-2147-4B94-8FAB-F73456285E65}" dt="2023-12-05T20:09:02.359" v="3974" actId="1076"/>
          <ac:spMkLst>
            <pc:docMk/>
            <pc:sldMk cId="2920198199" sldId="267"/>
            <ac:spMk id="16" creationId="{51FC23C9-5D0C-8BBC-A979-4DD48EDE85B7}"/>
          </ac:spMkLst>
        </pc:spChg>
        <pc:spChg chg="del">
          <ac:chgData name="Kaiju ." userId="bfbdf554df102845" providerId="LiveId" clId="{C71DBF23-2147-4B94-8FAB-F73456285E65}" dt="2023-12-04T21:37:22.788" v="2312" actId="478"/>
          <ac:spMkLst>
            <pc:docMk/>
            <pc:sldMk cId="2920198199" sldId="267"/>
            <ac:spMk id="16" creationId="{8257DB73-EA46-B5ED-E97B-5DB91AD8099C}"/>
          </ac:spMkLst>
        </pc:spChg>
        <pc:spChg chg="add mod">
          <ac:chgData name="Kaiju ." userId="bfbdf554df102845" providerId="LiveId" clId="{C71DBF23-2147-4B94-8FAB-F73456285E65}" dt="2023-12-04T21:42:17.417" v="2392" actId="207"/>
          <ac:spMkLst>
            <pc:docMk/>
            <pc:sldMk cId="2920198199" sldId="267"/>
            <ac:spMk id="17" creationId="{E5E982CC-1D13-192E-AEC0-EA87D2305DF3}"/>
          </ac:spMkLst>
        </pc:spChg>
        <pc:spChg chg="add mod">
          <ac:chgData name="Kaiju ." userId="bfbdf554df102845" providerId="LiveId" clId="{C71DBF23-2147-4B94-8FAB-F73456285E65}" dt="2023-12-04T21:42:22.533" v="2394" actId="1076"/>
          <ac:spMkLst>
            <pc:docMk/>
            <pc:sldMk cId="2920198199" sldId="267"/>
            <ac:spMk id="18" creationId="{34437975-6160-A728-679B-7F50B0E75777}"/>
          </ac:spMkLst>
        </pc:spChg>
        <pc:spChg chg="add mod">
          <ac:chgData name="Kaiju ." userId="bfbdf554df102845" providerId="LiveId" clId="{C71DBF23-2147-4B94-8FAB-F73456285E65}" dt="2023-12-05T20:09:29.420" v="3980" actId="1076"/>
          <ac:spMkLst>
            <pc:docMk/>
            <pc:sldMk cId="2920198199" sldId="267"/>
            <ac:spMk id="19" creationId="{C088644E-08DC-1073-0E0C-AC0FCB1859E9}"/>
          </ac:spMkLst>
        </pc:spChg>
      </pc:sldChg>
      <pc:sldChg chg="addSp delSp modSp add mod modTransition">
        <pc:chgData name="Kaiju ." userId="bfbdf554df102845" providerId="LiveId" clId="{C71DBF23-2147-4B94-8FAB-F73456285E65}" dt="2023-12-06T19:45:00.311" v="4069" actId="1076"/>
        <pc:sldMkLst>
          <pc:docMk/>
          <pc:sldMk cId="1411099338" sldId="268"/>
        </pc:sldMkLst>
        <pc:spChg chg="add mod">
          <ac:chgData name="Kaiju ." userId="bfbdf554df102845" providerId="LiveId" clId="{C71DBF23-2147-4B94-8FAB-F73456285E65}" dt="2023-12-06T19:44:56.899" v="4068" actId="1076"/>
          <ac:spMkLst>
            <pc:docMk/>
            <pc:sldMk cId="1411099338" sldId="268"/>
            <ac:spMk id="2" creationId="{8382E66F-FBE8-A60F-21A0-40D02DB392C4}"/>
          </ac:spMkLst>
        </pc:spChg>
        <pc:spChg chg="add del mod">
          <ac:chgData name="Kaiju ." userId="bfbdf554df102845" providerId="LiveId" clId="{C71DBF23-2147-4B94-8FAB-F73456285E65}" dt="2023-12-04T21:39:03.676" v="2329" actId="478"/>
          <ac:spMkLst>
            <pc:docMk/>
            <pc:sldMk cId="1411099338" sldId="268"/>
            <ac:spMk id="2" creationId="{C6B50EEB-34E5-B7DD-3A4A-F97838BF7A5B}"/>
          </ac:spMkLst>
        </pc:spChg>
        <pc:spChg chg="add mod">
          <ac:chgData name="Kaiju ." userId="bfbdf554df102845" providerId="LiveId" clId="{C71DBF23-2147-4B94-8FAB-F73456285E65}" dt="2023-12-04T21:39:05.271" v="2330"/>
          <ac:spMkLst>
            <pc:docMk/>
            <pc:sldMk cId="1411099338" sldId="268"/>
            <ac:spMk id="3" creationId="{5AE6608C-5583-A9BB-6AEC-3C6E44C16D8E}"/>
          </ac:spMkLst>
        </pc:spChg>
        <pc:spChg chg="add mod">
          <ac:chgData name="Kaiju ." userId="bfbdf554df102845" providerId="LiveId" clId="{C71DBF23-2147-4B94-8FAB-F73456285E65}" dt="2023-12-04T21:40:22.685" v="2348" actId="1076"/>
          <ac:spMkLst>
            <pc:docMk/>
            <pc:sldMk cId="1411099338" sldId="268"/>
            <ac:spMk id="4" creationId="{8CA0FBDB-9554-66BC-080B-0D69AE6826B1}"/>
          </ac:spMkLst>
        </pc:spChg>
        <pc:spChg chg="mod">
          <ac:chgData name="Kaiju ." userId="bfbdf554df102845" providerId="LiveId" clId="{C71DBF23-2147-4B94-8FAB-F73456285E65}" dt="2023-12-05T19:58:54.299" v="3802" actId="1076"/>
          <ac:spMkLst>
            <pc:docMk/>
            <pc:sldMk cId="1411099338" sldId="268"/>
            <ac:spMk id="8" creationId="{284673E6-2400-C112-4F38-ACECBF3A1E20}"/>
          </ac:spMkLst>
        </pc:spChg>
        <pc:spChg chg="mod">
          <ac:chgData name="Kaiju ." userId="bfbdf554df102845" providerId="LiveId" clId="{C71DBF23-2147-4B94-8FAB-F73456285E65}" dt="2023-12-05T17:30:56.349" v="2444" actId="207"/>
          <ac:spMkLst>
            <pc:docMk/>
            <pc:sldMk cId="1411099338" sldId="268"/>
            <ac:spMk id="9" creationId="{8821D327-228C-0588-1C8A-484D048AD0C8}"/>
          </ac:spMkLst>
        </pc:spChg>
        <pc:spChg chg="mod">
          <ac:chgData name="Kaiju ." userId="bfbdf554df102845" providerId="LiveId" clId="{C71DBF23-2147-4B94-8FAB-F73456285E65}" dt="2023-12-05T17:30:53.202" v="2443" actId="207"/>
          <ac:spMkLst>
            <pc:docMk/>
            <pc:sldMk cId="1411099338" sldId="268"/>
            <ac:spMk id="10" creationId="{7DDE647B-E9D8-C1B0-74DB-A0459F114E40}"/>
          </ac:spMkLst>
        </pc:spChg>
        <pc:spChg chg="mod">
          <ac:chgData name="Kaiju ." userId="bfbdf554df102845" providerId="LiveId" clId="{C71DBF23-2147-4B94-8FAB-F73456285E65}" dt="2023-12-05T17:30:49.884" v="2442" actId="207"/>
          <ac:spMkLst>
            <pc:docMk/>
            <pc:sldMk cId="1411099338" sldId="268"/>
            <ac:spMk id="11" creationId="{18733243-0AD7-40C3-BC68-9BB86E56C196}"/>
          </ac:spMkLst>
        </pc:spChg>
        <pc:spChg chg="add mod">
          <ac:chgData name="Kaiju ." userId="bfbdf554df102845" providerId="LiveId" clId="{C71DBF23-2147-4B94-8FAB-F73456285E65}" dt="2023-12-04T21:40:29.443" v="2349" actId="1076"/>
          <ac:spMkLst>
            <pc:docMk/>
            <pc:sldMk cId="1411099338" sldId="268"/>
            <ac:spMk id="12" creationId="{66347A35-64B9-04F1-B7CD-16027D6A43AF}"/>
          </ac:spMkLst>
        </pc:spChg>
        <pc:spChg chg="mod">
          <ac:chgData name="Kaiju ." userId="bfbdf554df102845" providerId="LiveId" clId="{C71DBF23-2147-4B94-8FAB-F73456285E65}" dt="2023-12-06T19:45:00.311" v="4069" actId="1076"/>
          <ac:spMkLst>
            <pc:docMk/>
            <pc:sldMk cId="1411099338" sldId="268"/>
            <ac:spMk id="13" creationId="{42508C7D-8002-4877-0D10-F34451668849}"/>
          </ac:spMkLst>
        </pc:spChg>
        <pc:spChg chg="mod">
          <ac:chgData name="Kaiju ." userId="bfbdf554df102845" providerId="LiveId" clId="{C71DBF23-2147-4B94-8FAB-F73456285E65}" dt="2023-12-05T20:05:15.967" v="3897" actId="1076"/>
          <ac:spMkLst>
            <pc:docMk/>
            <pc:sldMk cId="1411099338" sldId="268"/>
            <ac:spMk id="14" creationId="{A15BCB48-EB22-4D96-8ED0-6FFB4E07AA75}"/>
          </ac:spMkLst>
        </pc:spChg>
        <pc:spChg chg="mod">
          <ac:chgData name="Kaiju ." userId="bfbdf554df102845" providerId="LiveId" clId="{C71DBF23-2147-4B94-8FAB-F73456285E65}" dt="2023-12-05T20:03:05.494" v="3893" actId="1076"/>
          <ac:spMkLst>
            <pc:docMk/>
            <pc:sldMk cId="1411099338" sldId="268"/>
            <ac:spMk id="15" creationId="{31DC712B-10B9-C9D9-C15C-3777B5A17ED0}"/>
          </ac:spMkLst>
        </pc:spChg>
        <pc:spChg chg="mod">
          <ac:chgData name="Kaiju ." userId="bfbdf554df102845" providerId="LiveId" clId="{C71DBF23-2147-4B94-8FAB-F73456285E65}" dt="2023-12-05T20:03:20.300" v="3895" actId="255"/>
          <ac:spMkLst>
            <pc:docMk/>
            <pc:sldMk cId="1411099338" sldId="268"/>
            <ac:spMk id="16" creationId="{8257DB73-EA46-B5ED-E97B-5DB91AD8099C}"/>
          </ac:spMkLst>
        </pc:spChg>
        <pc:spChg chg="add mod">
          <ac:chgData name="Kaiju ." userId="bfbdf554df102845" providerId="LiveId" clId="{C71DBF23-2147-4B94-8FAB-F73456285E65}" dt="2023-12-04T21:40:31.780" v="2350" actId="1076"/>
          <ac:spMkLst>
            <pc:docMk/>
            <pc:sldMk cId="1411099338" sldId="268"/>
            <ac:spMk id="17" creationId="{1A6C70A9-BA5D-28C5-86E3-6DE7BFFF86EF}"/>
          </ac:spMkLst>
        </pc:spChg>
        <pc:spChg chg="add mod">
          <ac:chgData name="Kaiju ." userId="bfbdf554df102845" providerId="LiveId" clId="{C71DBF23-2147-4B94-8FAB-F73456285E65}" dt="2023-12-04T21:42:25.748" v="2395" actId="207"/>
          <ac:spMkLst>
            <pc:docMk/>
            <pc:sldMk cId="1411099338" sldId="268"/>
            <ac:spMk id="18" creationId="{B954763F-9BA3-BF35-BCFA-F45CAE8160F7}"/>
          </ac:spMkLst>
        </pc:spChg>
        <pc:spChg chg="add mod">
          <ac:chgData name="Kaiju ." userId="bfbdf554df102845" providerId="LiveId" clId="{C71DBF23-2147-4B94-8FAB-F73456285E65}" dt="2023-12-04T21:42:31.299" v="2398" actId="207"/>
          <ac:spMkLst>
            <pc:docMk/>
            <pc:sldMk cId="1411099338" sldId="268"/>
            <ac:spMk id="19" creationId="{025BF0D8-F8D0-F9CA-2676-EA3C3C74BF37}"/>
          </ac:spMkLst>
        </pc:spChg>
        <pc:spChg chg="add mod">
          <ac:chgData name="Kaiju ." userId="bfbdf554df102845" providerId="LiveId" clId="{C71DBF23-2147-4B94-8FAB-F73456285E65}" dt="2023-12-04T21:42:29.141" v="2397" actId="207"/>
          <ac:spMkLst>
            <pc:docMk/>
            <pc:sldMk cId="1411099338" sldId="268"/>
            <ac:spMk id="20" creationId="{70A47B59-5F7E-59F4-FA8C-8441387F5865}"/>
          </ac:spMkLst>
        </pc:spChg>
        <pc:spChg chg="add mod">
          <ac:chgData name="Kaiju ." userId="bfbdf554df102845" providerId="LiveId" clId="{C71DBF23-2147-4B94-8FAB-F73456285E65}" dt="2023-12-04T21:42:27.482" v="2396" actId="207"/>
          <ac:spMkLst>
            <pc:docMk/>
            <pc:sldMk cId="1411099338" sldId="268"/>
            <ac:spMk id="21" creationId="{D0BE4EC6-2AEF-1C78-03D4-95DAD15DE0E0}"/>
          </ac:spMkLst>
        </pc:spChg>
      </pc:sldChg>
    </pc:docChg>
  </pc:docChgLst>
  <pc:docChgLst>
    <pc:chgData name="Kaiju ." userId="bfbdf554df102845" providerId="Windows Live" clId="Web-{C82F19C8-02B2-4B84-9077-494DFAABD0D3}"/>
    <pc:docChg chg="modSld">
      <pc:chgData name="Kaiju ." userId="bfbdf554df102845" providerId="Windows Live" clId="Web-{C82F19C8-02B2-4B84-9077-494DFAABD0D3}" dt="2023-12-04T20:28:53.809" v="1"/>
      <pc:docMkLst>
        <pc:docMk/>
      </pc:docMkLst>
      <pc:sldChg chg="addSp delSp modSp">
        <pc:chgData name="Kaiju ." userId="bfbdf554df102845" providerId="Windows Live" clId="Web-{C82F19C8-02B2-4B84-9077-494DFAABD0D3}" dt="2023-12-04T20:28:53.809" v="1"/>
        <pc:sldMkLst>
          <pc:docMk/>
          <pc:sldMk cId="3784089036" sldId="256"/>
        </pc:sldMkLst>
        <pc:picChg chg="add del mod">
          <ac:chgData name="Kaiju ." userId="bfbdf554df102845" providerId="Windows Live" clId="Web-{C82F19C8-02B2-4B84-9077-494DFAABD0D3}" dt="2023-12-04T20:28:53.809" v="1"/>
          <ac:picMkLst>
            <pc:docMk/>
            <pc:sldMk cId="3784089036" sldId="256"/>
            <ac:picMk id="4" creationId="{CA5AC56F-3EBB-207A-CCC1-E957B53DA3D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06/12/2023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17/06/relationships/model3d" Target="../media/model3d1.glb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me, plein air, fusil, arme à feu&#10;&#10;Description générée automatiquement">
            <a:extLst>
              <a:ext uri="{FF2B5EF4-FFF2-40B4-BE49-F238E27FC236}">
                <a16:creationId xmlns:a16="http://schemas.microsoft.com/office/drawing/2014/main" id="{86DD4843-EEBA-05DC-E94D-E4B7C7575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400050" y="2562225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8821D327-228C-0588-1C8A-484D048AD0C8}"/>
              </a:ext>
            </a:extLst>
          </p:cNvPr>
          <p:cNvSpPr/>
          <p:nvPr/>
        </p:nvSpPr>
        <p:spPr>
          <a:xfrm>
            <a:off x="9558337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Alternative 9">
            <a:extLst>
              <a:ext uri="{FF2B5EF4-FFF2-40B4-BE49-F238E27FC236}">
                <a16:creationId xmlns:a16="http://schemas.microsoft.com/office/drawing/2014/main" id="{7DDE647B-E9D8-C1B0-74DB-A0459F114E40}"/>
              </a:ext>
            </a:extLst>
          </p:cNvPr>
          <p:cNvSpPr/>
          <p:nvPr/>
        </p:nvSpPr>
        <p:spPr>
          <a:xfrm>
            <a:off x="6638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18733243-0AD7-40C3-BC68-9BB86E56C196}"/>
              </a:ext>
            </a:extLst>
          </p:cNvPr>
          <p:cNvSpPr/>
          <p:nvPr/>
        </p:nvSpPr>
        <p:spPr>
          <a:xfrm>
            <a:off x="3590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2508C7D-8002-4877-0D10-F34451668849}"/>
              </a:ext>
            </a:extLst>
          </p:cNvPr>
          <p:cNvSpPr txBox="1"/>
          <p:nvPr/>
        </p:nvSpPr>
        <p:spPr>
          <a:xfrm>
            <a:off x="9542407" y="3877313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err="1">
                <a:solidFill>
                  <a:schemeClr val="bg1"/>
                </a:solidFill>
              </a:rPr>
              <a:t>Absolutely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fantastic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15BCB48-EB22-4D96-8ED0-6FFB4E07AA75}"/>
              </a:ext>
            </a:extLst>
          </p:cNvPr>
          <p:cNvSpPr txBox="1"/>
          <p:nvPr/>
        </p:nvSpPr>
        <p:spPr>
          <a:xfrm>
            <a:off x="3697515" y="3924120"/>
            <a:ext cx="151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Increase, optimize the quantity of information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DC712B-10B9-C9D9-C15C-3777B5A17ED0}"/>
              </a:ext>
            </a:extLst>
          </p:cNvPr>
          <p:cNvSpPr txBox="1"/>
          <p:nvPr/>
        </p:nvSpPr>
        <p:spPr>
          <a:xfrm>
            <a:off x="6829241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Limit the </a:t>
            </a:r>
            <a:r>
              <a:rPr lang="fr-FR" dirty="0" err="1">
                <a:solidFill>
                  <a:schemeClr val="bg1"/>
                </a:solidFill>
              </a:rPr>
              <a:t>loss</a:t>
            </a:r>
            <a:r>
              <a:rPr lang="fr-FR" dirty="0">
                <a:solidFill>
                  <a:schemeClr val="bg1"/>
                </a:solidFill>
              </a:rPr>
              <a:t> of men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0" i="0" dirty="0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intelligence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gathering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57DB73-EA46-B5ED-E97B-5DB91AD8099C}"/>
              </a:ext>
            </a:extLst>
          </p:cNvPr>
          <p:cNvSpPr txBox="1"/>
          <p:nvPr/>
        </p:nvSpPr>
        <p:spPr>
          <a:xfrm>
            <a:off x="569119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E6608C-5583-A9BB-6AEC-3C6E44C16D8E}"/>
              </a:ext>
            </a:extLst>
          </p:cNvPr>
          <p:cNvSpPr/>
          <p:nvPr/>
        </p:nvSpPr>
        <p:spPr>
          <a:xfrm>
            <a:off x="77866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A0FBDB-9554-66BC-080B-0D69AE6826B1}"/>
              </a:ext>
            </a:extLst>
          </p:cNvPr>
          <p:cNvSpPr/>
          <p:nvPr/>
        </p:nvSpPr>
        <p:spPr>
          <a:xfrm>
            <a:off x="3781425" y="2962725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347A35-64B9-04F1-B7CD-16027D6A43AF}"/>
              </a:ext>
            </a:extLst>
          </p:cNvPr>
          <p:cNvSpPr/>
          <p:nvPr/>
        </p:nvSpPr>
        <p:spPr>
          <a:xfrm>
            <a:off x="6907830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6C70A9-BA5D-28C5-86E3-6DE7BFFF86EF}"/>
              </a:ext>
            </a:extLst>
          </p:cNvPr>
          <p:cNvSpPr/>
          <p:nvPr/>
        </p:nvSpPr>
        <p:spPr>
          <a:xfrm>
            <a:off x="9828968" y="2962725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954763F-9BA3-BF35-BCFA-F45CAE8160F7}"/>
              </a:ext>
            </a:extLst>
          </p:cNvPr>
          <p:cNvSpPr txBox="1"/>
          <p:nvPr/>
        </p:nvSpPr>
        <p:spPr>
          <a:xfrm>
            <a:off x="827497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25BF0D8-F8D0-F9CA-2676-EA3C3C74BF37}"/>
              </a:ext>
            </a:extLst>
          </p:cNvPr>
          <p:cNvSpPr txBox="1"/>
          <p:nvPr/>
        </p:nvSpPr>
        <p:spPr>
          <a:xfrm>
            <a:off x="9916836" y="2962725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A47B59-5F7E-59F4-FA8C-8441387F5865}"/>
              </a:ext>
            </a:extLst>
          </p:cNvPr>
          <p:cNvSpPr txBox="1"/>
          <p:nvPr/>
        </p:nvSpPr>
        <p:spPr>
          <a:xfrm>
            <a:off x="6996202" y="2937095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0BE4EC6-2AEF-1C78-03D4-95DAD15DE0E0}"/>
              </a:ext>
            </a:extLst>
          </p:cNvPr>
          <p:cNvSpPr txBox="1"/>
          <p:nvPr/>
        </p:nvSpPr>
        <p:spPr>
          <a:xfrm>
            <a:off x="3838335" y="2937095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382E66F-FBE8-A60F-21A0-40D02DB392C4}"/>
              </a:ext>
            </a:extLst>
          </p:cNvPr>
          <p:cNvSpPr txBox="1"/>
          <p:nvPr/>
        </p:nvSpPr>
        <p:spPr>
          <a:xfrm>
            <a:off x="9558336" y="4604456"/>
            <a:ext cx="2162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Never forget why and for whom we do it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99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864159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9125578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/>
          <p:nvPr/>
        </p:nvSpPr>
        <p:spPr>
          <a:xfrm>
            <a:off x="5125728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8C65DC-93C0-FC5D-84D0-3E57A0E5F53E}"/>
              </a:ext>
            </a:extLst>
          </p:cNvPr>
          <p:cNvSpPr txBox="1"/>
          <p:nvPr/>
        </p:nvSpPr>
        <p:spPr>
          <a:xfrm>
            <a:off x="5206118" y="3978671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Physically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strongest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79D6DD-4015-D405-06AC-18B3069F60CC}"/>
              </a:ext>
            </a:extLst>
          </p:cNvPr>
          <p:cNvSpPr txBox="1"/>
          <p:nvPr/>
        </p:nvSpPr>
        <p:spPr>
          <a:xfrm>
            <a:off x="5186024" y="4471765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Dizzying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operations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493A2C-8E34-1088-C484-3947F8D5BB39}"/>
              </a:ext>
            </a:extLst>
          </p:cNvPr>
          <p:cNvSpPr txBox="1"/>
          <p:nvPr/>
        </p:nvSpPr>
        <p:spPr>
          <a:xfrm>
            <a:off x="946220" y="4157648"/>
            <a:ext cx="18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Our most devoured soldiers with ambition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8485DD3-A335-AE71-DB54-F412658D42A5}"/>
              </a:ext>
            </a:extLst>
          </p:cNvPr>
          <p:cNvSpPr txBox="1"/>
          <p:nvPr/>
        </p:nvSpPr>
        <p:spPr>
          <a:xfrm>
            <a:off x="946220" y="4829287"/>
            <a:ext cx="186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Citizen protection and support operations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A1764F-B0A0-7798-8323-813DFB0DE8E1}"/>
              </a:ext>
            </a:extLst>
          </p:cNvPr>
          <p:cNvSpPr txBox="1"/>
          <p:nvPr/>
        </p:nvSpPr>
        <p:spPr>
          <a:xfrm>
            <a:off x="6009987" y="29743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F8EE6F8-40CC-2EF8-C840-17E254CB5C57}"/>
              </a:ext>
            </a:extLst>
          </p:cNvPr>
          <p:cNvSpPr txBox="1"/>
          <p:nvPr/>
        </p:nvSpPr>
        <p:spPr>
          <a:xfrm>
            <a:off x="9178842" y="4221980"/>
            <a:ext cx="201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The pros of sea hunting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F4D3687-3B6F-442F-DAA2-981A28DC12D1}"/>
              </a:ext>
            </a:extLst>
          </p:cNvPr>
          <p:cNvSpPr txBox="1"/>
          <p:nvPr/>
        </p:nvSpPr>
        <p:spPr>
          <a:xfrm>
            <a:off x="9178842" y="4779542"/>
            <a:ext cx="193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Stronger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than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Poseidon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2" name="Organigramme : Alternative 31">
            <a:extLst>
              <a:ext uri="{FF2B5EF4-FFF2-40B4-BE49-F238E27FC236}">
                <a16:creationId xmlns:a16="http://schemas.microsoft.com/office/drawing/2014/main" id="{501CD7AE-6660-8E99-F860-00E3BC540DBC}"/>
              </a:ext>
            </a:extLst>
          </p:cNvPr>
          <p:cNvSpPr/>
          <p:nvPr/>
        </p:nvSpPr>
        <p:spPr>
          <a:xfrm>
            <a:off x="864159" y="2474660"/>
            <a:ext cx="2120202" cy="1424222"/>
          </a:xfrm>
          <a:custGeom>
            <a:avLst/>
            <a:gdLst>
              <a:gd name="connsiteX0" fmla="*/ 0 w 2120202"/>
              <a:gd name="connsiteY0" fmla="*/ 224054 h 1344324"/>
              <a:gd name="connsiteX1" fmla="*/ 224054 w 2120202"/>
              <a:gd name="connsiteY1" fmla="*/ 0 h 1344324"/>
              <a:gd name="connsiteX2" fmla="*/ 1896148 w 2120202"/>
              <a:gd name="connsiteY2" fmla="*/ 0 h 1344324"/>
              <a:gd name="connsiteX3" fmla="*/ 2120202 w 2120202"/>
              <a:gd name="connsiteY3" fmla="*/ 224054 h 1344324"/>
              <a:gd name="connsiteX4" fmla="*/ 2120202 w 2120202"/>
              <a:gd name="connsiteY4" fmla="*/ 1120270 h 1344324"/>
              <a:gd name="connsiteX5" fmla="*/ 1896148 w 2120202"/>
              <a:gd name="connsiteY5" fmla="*/ 1344324 h 1344324"/>
              <a:gd name="connsiteX6" fmla="*/ 224054 w 2120202"/>
              <a:gd name="connsiteY6" fmla="*/ 1344324 h 1344324"/>
              <a:gd name="connsiteX7" fmla="*/ 0 w 2120202"/>
              <a:gd name="connsiteY7" fmla="*/ 1120270 h 1344324"/>
              <a:gd name="connsiteX8" fmla="*/ 0 w 2120202"/>
              <a:gd name="connsiteY8" fmla="*/ 224054 h 1344324"/>
              <a:gd name="connsiteX0" fmla="*/ 0 w 2120202"/>
              <a:gd name="connsiteY0" fmla="*/ 286197 h 1406467"/>
              <a:gd name="connsiteX1" fmla="*/ 312830 w 2120202"/>
              <a:gd name="connsiteY1" fmla="*/ 0 h 1406467"/>
              <a:gd name="connsiteX2" fmla="*/ 1896148 w 2120202"/>
              <a:gd name="connsiteY2" fmla="*/ 62143 h 1406467"/>
              <a:gd name="connsiteX3" fmla="*/ 2120202 w 2120202"/>
              <a:gd name="connsiteY3" fmla="*/ 286197 h 1406467"/>
              <a:gd name="connsiteX4" fmla="*/ 2120202 w 2120202"/>
              <a:gd name="connsiteY4" fmla="*/ 1182413 h 1406467"/>
              <a:gd name="connsiteX5" fmla="*/ 1896148 w 2120202"/>
              <a:gd name="connsiteY5" fmla="*/ 1406467 h 1406467"/>
              <a:gd name="connsiteX6" fmla="*/ 224054 w 2120202"/>
              <a:gd name="connsiteY6" fmla="*/ 1406467 h 1406467"/>
              <a:gd name="connsiteX7" fmla="*/ 0 w 2120202"/>
              <a:gd name="connsiteY7" fmla="*/ 1182413 h 1406467"/>
              <a:gd name="connsiteX8" fmla="*/ 0 w 2120202"/>
              <a:gd name="connsiteY8" fmla="*/ 286197 h 1406467"/>
              <a:gd name="connsiteX0" fmla="*/ 0 w 2120202"/>
              <a:gd name="connsiteY0" fmla="*/ 295075 h 1415345"/>
              <a:gd name="connsiteX1" fmla="*/ 312830 w 2120202"/>
              <a:gd name="connsiteY1" fmla="*/ 8878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0 w 2120202"/>
              <a:gd name="connsiteY8" fmla="*/ 295075 h 1415345"/>
              <a:gd name="connsiteX0" fmla="*/ 26633 w 2120202"/>
              <a:gd name="connsiteY0" fmla="*/ 268442 h 1415345"/>
              <a:gd name="connsiteX1" fmla="*/ 312830 w 2120202"/>
              <a:gd name="connsiteY1" fmla="*/ 8878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26633 w 2120202"/>
              <a:gd name="connsiteY8" fmla="*/ 268442 h 1415345"/>
              <a:gd name="connsiteX0" fmla="*/ 0 w 2120202"/>
              <a:gd name="connsiteY0" fmla="*/ 295075 h 1415345"/>
              <a:gd name="connsiteX1" fmla="*/ 312830 w 2120202"/>
              <a:gd name="connsiteY1" fmla="*/ 8878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0 w 2120202"/>
              <a:gd name="connsiteY8" fmla="*/ 295075 h 1415345"/>
              <a:gd name="connsiteX0" fmla="*/ 0 w 2120202"/>
              <a:gd name="connsiteY0" fmla="*/ 295075 h 1415345"/>
              <a:gd name="connsiteX1" fmla="*/ 295075 w 2120202"/>
              <a:gd name="connsiteY1" fmla="*/ 17756 h 1415345"/>
              <a:gd name="connsiteX2" fmla="*/ 1851760 w 2120202"/>
              <a:gd name="connsiteY2" fmla="*/ 0 h 1415345"/>
              <a:gd name="connsiteX3" fmla="*/ 2120202 w 2120202"/>
              <a:gd name="connsiteY3" fmla="*/ 295075 h 1415345"/>
              <a:gd name="connsiteX4" fmla="*/ 2120202 w 2120202"/>
              <a:gd name="connsiteY4" fmla="*/ 1191291 h 1415345"/>
              <a:gd name="connsiteX5" fmla="*/ 1896148 w 2120202"/>
              <a:gd name="connsiteY5" fmla="*/ 1415345 h 1415345"/>
              <a:gd name="connsiteX6" fmla="*/ 224054 w 2120202"/>
              <a:gd name="connsiteY6" fmla="*/ 1415345 h 1415345"/>
              <a:gd name="connsiteX7" fmla="*/ 0 w 2120202"/>
              <a:gd name="connsiteY7" fmla="*/ 1191291 h 1415345"/>
              <a:gd name="connsiteX8" fmla="*/ 0 w 2120202"/>
              <a:gd name="connsiteY8" fmla="*/ 295075 h 1415345"/>
              <a:gd name="connsiteX0" fmla="*/ 0 w 2120202"/>
              <a:gd name="connsiteY0" fmla="*/ 303952 h 1424222"/>
              <a:gd name="connsiteX1" fmla="*/ 295075 w 2120202"/>
              <a:gd name="connsiteY1" fmla="*/ 0 h 1424222"/>
              <a:gd name="connsiteX2" fmla="*/ 1851760 w 2120202"/>
              <a:gd name="connsiteY2" fmla="*/ 8877 h 1424222"/>
              <a:gd name="connsiteX3" fmla="*/ 2120202 w 2120202"/>
              <a:gd name="connsiteY3" fmla="*/ 303952 h 1424222"/>
              <a:gd name="connsiteX4" fmla="*/ 2120202 w 2120202"/>
              <a:gd name="connsiteY4" fmla="*/ 1200168 h 1424222"/>
              <a:gd name="connsiteX5" fmla="*/ 1896148 w 2120202"/>
              <a:gd name="connsiteY5" fmla="*/ 1424222 h 1424222"/>
              <a:gd name="connsiteX6" fmla="*/ 224054 w 2120202"/>
              <a:gd name="connsiteY6" fmla="*/ 1424222 h 1424222"/>
              <a:gd name="connsiteX7" fmla="*/ 0 w 2120202"/>
              <a:gd name="connsiteY7" fmla="*/ 1200168 h 1424222"/>
              <a:gd name="connsiteX8" fmla="*/ 0 w 2120202"/>
              <a:gd name="connsiteY8" fmla="*/ 303952 h 142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0202" h="1424222">
                <a:moveTo>
                  <a:pt x="0" y="303952"/>
                </a:moveTo>
                <a:cubicBezTo>
                  <a:pt x="0" y="180210"/>
                  <a:pt x="171333" y="0"/>
                  <a:pt x="295075" y="0"/>
                </a:cubicBezTo>
                <a:lnTo>
                  <a:pt x="1851760" y="8877"/>
                </a:lnTo>
                <a:cubicBezTo>
                  <a:pt x="1975502" y="8877"/>
                  <a:pt x="2120202" y="180210"/>
                  <a:pt x="2120202" y="303952"/>
                </a:cubicBezTo>
                <a:lnTo>
                  <a:pt x="2120202" y="1200168"/>
                </a:lnTo>
                <a:cubicBezTo>
                  <a:pt x="2120202" y="1323910"/>
                  <a:pt x="2019890" y="1424222"/>
                  <a:pt x="1896148" y="1424222"/>
                </a:cubicBezTo>
                <a:lnTo>
                  <a:pt x="224054" y="1424222"/>
                </a:lnTo>
                <a:cubicBezTo>
                  <a:pt x="100312" y="1424222"/>
                  <a:pt x="0" y="1323910"/>
                  <a:pt x="0" y="1200168"/>
                </a:cubicBezTo>
                <a:lnTo>
                  <a:pt x="0" y="303952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Alternative 16">
            <a:extLst>
              <a:ext uri="{FF2B5EF4-FFF2-40B4-BE49-F238E27FC236}">
                <a16:creationId xmlns:a16="http://schemas.microsoft.com/office/drawing/2014/main" id="{F77DFAD9-5B0C-0870-FD67-517DEE1C4729}"/>
              </a:ext>
            </a:extLst>
          </p:cNvPr>
          <p:cNvSpPr/>
          <p:nvPr/>
        </p:nvSpPr>
        <p:spPr>
          <a:xfrm>
            <a:off x="5109818" y="248411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Organigramme : Alternative 16">
            <a:extLst>
              <a:ext uri="{FF2B5EF4-FFF2-40B4-BE49-F238E27FC236}">
                <a16:creationId xmlns:a16="http://schemas.microsoft.com/office/drawing/2014/main" id="{8415F87E-F5CB-1ABB-7E84-9CA5DC9C5E66}"/>
              </a:ext>
            </a:extLst>
          </p:cNvPr>
          <p:cNvSpPr/>
          <p:nvPr/>
        </p:nvSpPr>
        <p:spPr>
          <a:xfrm>
            <a:off x="9119716" y="248411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BE0F07C-5773-BE1F-049E-F4A352005895}"/>
              </a:ext>
            </a:extLst>
          </p:cNvPr>
          <p:cNvSpPr txBox="1"/>
          <p:nvPr/>
        </p:nvSpPr>
        <p:spPr>
          <a:xfrm>
            <a:off x="5226213" y="5044730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Air </a:t>
            </a:r>
            <a:r>
              <a:rPr lang="fr-FR" sz="1400" dirty="0" err="1">
                <a:solidFill>
                  <a:srgbClr val="FF0000"/>
                </a:solidFill>
              </a:rPr>
              <a:t>safety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3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864159" y="731705"/>
            <a:ext cx="3225520" cy="5238689"/>
          </a:xfrm>
          <a:prstGeom prst="flowChartAlternateProcess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9125578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/>
          <p:nvPr/>
        </p:nvSpPr>
        <p:spPr>
          <a:xfrm>
            <a:off x="6049586" y="2446949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B8C65DC-93C0-FC5D-84D0-3E57A0E5F53E}"/>
              </a:ext>
            </a:extLst>
          </p:cNvPr>
          <p:cNvSpPr txBox="1"/>
          <p:nvPr/>
        </p:nvSpPr>
        <p:spPr>
          <a:xfrm>
            <a:off x="6165739" y="3934608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Physically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strongest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B493A2C-8E34-1088-C484-3947F8D5BB39}"/>
              </a:ext>
            </a:extLst>
          </p:cNvPr>
          <p:cNvSpPr txBox="1"/>
          <p:nvPr/>
        </p:nvSpPr>
        <p:spPr>
          <a:xfrm>
            <a:off x="1041450" y="3229087"/>
            <a:ext cx="22237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Our most devoured soldiers with ambition</a:t>
            </a:r>
            <a:endParaRPr lang="fr-FR" dirty="0">
              <a:solidFill>
                <a:srgbClr val="FF0000"/>
              </a:solidFill>
            </a:endParaRPr>
          </a:p>
          <a:p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0F65919-C50E-6816-F570-DA41152854F6}"/>
              </a:ext>
            </a:extLst>
          </p:cNvPr>
          <p:cNvSpPr txBox="1"/>
          <p:nvPr/>
        </p:nvSpPr>
        <p:spPr>
          <a:xfrm>
            <a:off x="1035589" y="4367860"/>
            <a:ext cx="186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Citizen protection and support operations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6A1764F-B0A0-7798-8323-813DFB0DE8E1}"/>
              </a:ext>
            </a:extLst>
          </p:cNvPr>
          <p:cNvSpPr txBox="1"/>
          <p:nvPr/>
        </p:nvSpPr>
        <p:spPr>
          <a:xfrm>
            <a:off x="6859078" y="302133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9E00D234-8312-2C6B-A058-3BE9CE40D43C}"/>
              </a:ext>
            </a:extLst>
          </p:cNvPr>
          <p:cNvSpPr/>
          <p:nvPr/>
        </p:nvSpPr>
        <p:spPr>
          <a:xfrm>
            <a:off x="839689" y="728993"/>
            <a:ext cx="3269120" cy="2326907"/>
          </a:xfrm>
          <a:custGeom>
            <a:avLst/>
            <a:gdLst>
              <a:gd name="connsiteX0" fmla="*/ 0 w 3029423"/>
              <a:gd name="connsiteY0" fmla="*/ 369574 h 2217446"/>
              <a:gd name="connsiteX1" fmla="*/ 369574 w 3029423"/>
              <a:gd name="connsiteY1" fmla="*/ 0 h 2217446"/>
              <a:gd name="connsiteX2" fmla="*/ 2659849 w 3029423"/>
              <a:gd name="connsiteY2" fmla="*/ 0 h 2217446"/>
              <a:gd name="connsiteX3" fmla="*/ 3029423 w 3029423"/>
              <a:gd name="connsiteY3" fmla="*/ 369574 h 2217446"/>
              <a:gd name="connsiteX4" fmla="*/ 3029423 w 3029423"/>
              <a:gd name="connsiteY4" fmla="*/ 1847872 h 2217446"/>
              <a:gd name="connsiteX5" fmla="*/ 2659849 w 3029423"/>
              <a:gd name="connsiteY5" fmla="*/ 2217446 h 2217446"/>
              <a:gd name="connsiteX6" fmla="*/ 369574 w 3029423"/>
              <a:gd name="connsiteY6" fmla="*/ 2217446 h 2217446"/>
              <a:gd name="connsiteX7" fmla="*/ 0 w 3029423"/>
              <a:gd name="connsiteY7" fmla="*/ 1847872 h 2217446"/>
              <a:gd name="connsiteX8" fmla="*/ 0 w 3029423"/>
              <a:gd name="connsiteY8" fmla="*/ 369574 h 2217446"/>
              <a:gd name="connsiteX0" fmla="*/ 106532 w 3135955"/>
              <a:gd name="connsiteY0" fmla="*/ 369574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106532 w 3135955"/>
              <a:gd name="connsiteY8" fmla="*/ 369574 h 2217446"/>
              <a:gd name="connsiteX0" fmla="*/ 26633 w 3135955"/>
              <a:gd name="connsiteY0" fmla="*/ 342941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26633 w 3135955"/>
              <a:gd name="connsiteY8" fmla="*/ 342941 h 2217446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766381 w 3135955"/>
              <a:gd name="connsiteY2" fmla="*/ 106532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837403 w 3135955"/>
              <a:gd name="connsiteY2" fmla="*/ 17755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260242"/>
              <a:gd name="connsiteY0" fmla="*/ 449473 h 2323978"/>
              <a:gd name="connsiteX1" fmla="*/ 520494 w 3260242"/>
              <a:gd name="connsiteY1" fmla="*/ 0 h 2323978"/>
              <a:gd name="connsiteX2" fmla="*/ 2837403 w 3260242"/>
              <a:gd name="connsiteY2" fmla="*/ 17755 h 2323978"/>
              <a:gd name="connsiteX3" fmla="*/ 3260242 w 3260242"/>
              <a:gd name="connsiteY3" fmla="*/ 556005 h 2323978"/>
              <a:gd name="connsiteX4" fmla="*/ 3135955 w 3260242"/>
              <a:gd name="connsiteY4" fmla="*/ 1954404 h 2323978"/>
              <a:gd name="connsiteX5" fmla="*/ 2766381 w 3260242"/>
              <a:gd name="connsiteY5" fmla="*/ 2323978 h 2323978"/>
              <a:gd name="connsiteX6" fmla="*/ 476106 w 3260242"/>
              <a:gd name="connsiteY6" fmla="*/ 2323978 h 2323978"/>
              <a:gd name="connsiteX7" fmla="*/ 0 w 3260242"/>
              <a:gd name="connsiteY7" fmla="*/ 2087569 h 2323978"/>
              <a:gd name="connsiteX8" fmla="*/ 26633 w 3260242"/>
              <a:gd name="connsiteY8" fmla="*/ 449473 h 2323978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37403 w 3269120"/>
              <a:gd name="connsiteY2" fmla="*/ 17755 h 2326907"/>
              <a:gd name="connsiteX3" fmla="*/ 3260242 w 3269120"/>
              <a:gd name="connsiteY3" fmla="*/ 556005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9120" h="2326907">
                <a:moveTo>
                  <a:pt x="26633" y="449473"/>
                </a:moveTo>
                <a:cubicBezTo>
                  <a:pt x="26633" y="245363"/>
                  <a:pt x="316384" y="0"/>
                  <a:pt x="520494" y="0"/>
                </a:cubicBezTo>
                <a:lnTo>
                  <a:pt x="2837403" y="17755"/>
                </a:lnTo>
                <a:cubicBezTo>
                  <a:pt x="3041513" y="17755"/>
                  <a:pt x="3260242" y="351895"/>
                  <a:pt x="3260242" y="556005"/>
                </a:cubicBezTo>
                <a:cubicBezTo>
                  <a:pt x="3263201" y="1090200"/>
                  <a:pt x="3266161" y="1624396"/>
                  <a:pt x="3269120" y="2158591"/>
                </a:cubicBezTo>
                <a:cubicBezTo>
                  <a:pt x="3269120" y="2362701"/>
                  <a:pt x="2970491" y="2323978"/>
                  <a:pt x="2766381" y="2323978"/>
                </a:cubicBezTo>
                <a:lnTo>
                  <a:pt x="476106" y="2323978"/>
                </a:lnTo>
                <a:cubicBezTo>
                  <a:pt x="271996" y="2323978"/>
                  <a:pt x="0" y="2291679"/>
                  <a:pt x="0" y="2087569"/>
                </a:cubicBezTo>
                <a:cubicBezTo>
                  <a:pt x="0" y="1594803"/>
                  <a:pt x="26633" y="942239"/>
                  <a:pt x="26633" y="449473"/>
                </a:cubicBez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Alternative 16">
            <a:extLst>
              <a:ext uri="{FF2B5EF4-FFF2-40B4-BE49-F238E27FC236}">
                <a16:creationId xmlns:a16="http://schemas.microsoft.com/office/drawing/2014/main" id="{9D4B2D8F-D5AE-B561-77E5-262A5D109C94}"/>
              </a:ext>
            </a:extLst>
          </p:cNvPr>
          <p:cNvSpPr/>
          <p:nvPr/>
        </p:nvSpPr>
        <p:spPr>
          <a:xfrm>
            <a:off x="9119716" y="248923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6">
            <a:extLst>
              <a:ext uri="{FF2B5EF4-FFF2-40B4-BE49-F238E27FC236}">
                <a16:creationId xmlns:a16="http://schemas.microsoft.com/office/drawing/2014/main" id="{A06F317C-28B1-1D7E-B402-87435A49C48A}"/>
              </a:ext>
            </a:extLst>
          </p:cNvPr>
          <p:cNvSpPr/>
          <p:nvPr/>
        </p:nvSpPr>
        <p:spPr>
          <a:xfrm>
            <a:off x="6030456" y="2448109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EB84E08-C18F-5CB5-0ABE-E0D89F465BEF}"/>
              </a:ext>
            </a:extLst>
          </p:cNvPr>
          <p:cNvSpPr txBox="1"/>
          <p:nvPr/>
        </p:nvSpPr>
        <p:spPr>
          <a:xfrm>
            <a:off x="6165739" y="4518368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Dizzying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operations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EE4885-3D78-04A2-FC71-3FACFE825DD6}"/>
              </a:ext>
            </a:extLst>
          </p:cNvPr>
          <p:cNvSpPr txBox="1"/>
          <p:nvPr/>
        </p:nvSpPr>
        <p:spPr>
          <a:xfrm>
            <a:off x="6165739" y="5077183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Air </a:t>
            </a:r>
            <a:r>
              <a:rPr lang="fr-FR" sz="1400" dirty="0" err="1">
                <a:solidFill>
                  <a:srgbClr val="FF0000"/>
                </a:solidFill>
              </a:rPr>
              <a:t>safety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0B9737-1E21-74B9-0253-D83AE876C67C}"/>
              </a:ext>
            </a:extLst>
          </p:cNvPr>
          <p:cNvSpPr txBox="1"/>
          <p:nvPr/>
        </p:nvSpPr>
        <p:spPr>
          <a:xfrm>
            <a:off x="9178842" y="4221980"/>
            <a:ext cx="201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The pros of sea hunting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7131BA-8D24-746F-0395-C149B118678F}"/>
              </a:ext>
            </a:extLst>
          </p:cNvPr>
          <p:cNvSpPr txBox="1"/>
          <p:nvPr/>
        </p:nvSpPr>
        <p:spPr>
          <a:xfrm>
            <a:off x="9178842" y="4779542"/>
            <a:ext cx="193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Stronger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than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Poseidon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7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380154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3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9125578" y="2468299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/>
          <p:nvPr/>
        </p:nvSpPr>
        <p:spPr>
          <a:xfrm>
            <a:off x="4173396" y="983727"/>
            <a:ext cx="2984356" cy="509618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58A39952-98DA-E803-DA1E-5265A5BFE1DD}"/>
              </a:ext>
            </a:extLst>
          </p:cNvPr>
          <p:cNvSpPr/>
          <p:nvPr/>
        </p:nvSpPr>
        <p:spPr>
          <a:xfrm>
            <a:off x="380155" y="2477072"/>
            <a:ext cx="2141299" cy="1273790"/>
          </a:xfrm>
          <a:custGeom>
            <a:avLst/>
            <a:gdLst>
              <a:gd name="connsiteX0" fmla="*/ 0 w 2120202"/>
              <a:gd name="connsiteY0" fmla="*/ 196023 h 1176135"/>
              <a:gd name="connsiteX1" fmla="*/ 196023 w 2120202"/>
              <a:gd name="connsiteY1" fmla="*/ 0 h 1176135"/>
              <a:gd name="connsiteX2" fmla="*/ 1924180 w 2120202"/>
              <a:gd name="connsiteY2" fmla="*/ 0 h 1176135"/>
              <a:gd name="connsiteX3" fmla="*/ 2120203 w 2120202"/>
              <a:gd name="connsiteY3" fmla="*/ 196023 h 1176135"/>
              <a:gd name="connsiteX4" fmla="*/ 2120202 w 2120202"/>
              <a:gd name="connsiteY4" fmla="*/ 980113 h 1176135"/>
              <a:gd name="connsiteX5" fmla="*/ 1924179 w 2120202"/>
              <a:gd name="connsiteY5" fmla="*/ 1176136 h 1176135"/>
              <a:gd name="connsiteX6" fmla="*/ 196023 w 2120202"/>
              <a:gd name="connsiteY6" fmla="*/ 1176135 h 1176135"/>
              <a:gd name="connsiteX7" fmla="*/ 0 w 2120202"/>
              <a:gd name="connsiteY7" fmla="*/ 980112 h 1176135"/>
              <a:gd name="connsiteX8" fmla="*/ 0 w 2120202"/>
              <a:gd name="connsiteY8" fmla="*/ 196023 h 1176135"/>
              <a:gd name="connsiteX0" fmla="*/ 0 w 2120203"/>
              <a:gd name="connsiteY0" fmla="*/ 293677 h 1273790"/>
              <a:gd name="connsiteX1" fmla="*/ 329188 w 2120203"/>
              <a:gd name="connsiteY1" fmla="*/ 0 h 1273790"/>
              <a:gd name="connsiteX2" fmla="*/ 1924180 w 2120203"/>
              <a:gd name="connsiteY2" fmla="*/ 97654 h 1273790"/>
              <a:gd name="connsiteX3" fmla="*/ 2120203 w 2120203"/>
              <a:gd name="connsiteY3" fmla="*/ 293677 h 1273790"/>
              <a:gd name="connsiteX4" fmla="*/ 2120202 w 2120203"/>
              <a:gd name="connsiteY4" fmla="*/ 1077767 h 1273790"/>
              <a:gd name="connsiteX5" fmla="*/ 1924179 w 2120203"/>
              <a:gd name="connsiteY5" fmla="*/ 1273790 h 1273790"/>
              <a:gd name="connsiteX6" fmla="*/ 196023 w 2120203"/>
              <a:gd name="connsiteY6" fmla="*/ 1273789 h 1273790"/>
              <a:gd name="connsiteX7" fmla="*/ 0 w 2120203"/>
              <a:gd name="connsiteY7" fmla="*/ 1077766 h 1273790"/>
              <a:gd name="connsiteX8" fmla="*/ 0 w 2120203"/>
              <a:gd name="connsiteY8" fmla="*/ 293677 h 1273790"/>
              <a:gd name="connsiteX0" fmla="*/ 0 w 2139326"/>
              <a:gd name="connsiteY0" fmla="*/ 293677 h 1273790"/>
              <a:gd name="connsiteX1" fmla="*/ 329188 w 2139326"/>
              <a:gd name="connsiteY1" fmla="*/ 0 h 1273790"/>
              <a:gd name="connsiteX2" fmla="*/ 1862036 w 2139326"/>
              <a:gd name="connsiteY2" fmla="*/ 17755 h 1273790"/>
              <a:gd name="connsiteX3" fmla="*/ 2120203 w 2139326"/>
              <a:gd name="connsiteY3" fmla="*/ 293677 h 1273790"/>
              <a:gd name="connsiteX4" fmla="*/ 2120202 w 2139326"/>
              <a:gd name="connsiteY4" fmla="*/ 1077767 h 1273790"/>
              <a:gd name="connsiteX5" fmla="*/ 1924179 w 2139326"/>
              <a:gd name="connsiteY5" fmla="*/ 1273790 h 1273790"/>
              <a:gd name="connsiteX6" fmla="*/ 196023 w 2139326"/>
              <a:gd name="connsiteY6" fmla="*/ 1273789 h 1273790"/>
              <a:gd name="connsiteX7" fmla="*/ 0 w 2139326"/>
              <a:gd name="connsiteY7" fmla="*/ 1077766 h 1273790"/>
              <a:gd name="connsiteX8" fmla="*/ 0 w 2139326"/>
              <a:gd name="connsiteY8" fmla="*/ 293677 h 1273790"/>
              <a:gd name="connsiteX0" fmla="*/ 0 w 2141299"/>
              <a:gd name="connsiteY0" fmla="*/ 293677 h 1273790"/>
              <a:gd name="connsiteX1" fmla="*/ 329188 w 2141299"/>
              <a:gd name="connsiteY1" fmla="*/ 0 h 1273790"/>
              <a:gd name="connsiteX2" fmla="*/ 1835403 w 2141299"/>
              <a:gd name="connsiteY2" fmla="*/ 8877 h 1273790"/>
              <a:gd name="connsiteX3" fmla="*/ 2120203 w 2141299"/>
              <a:gd name="connsiteY3" fmla="*/ 293677 h 1273790"/>
              <a:gd name="connsiteX4" fmla="*/ 2120202 w 2141299"/>
              <a:gd name="connsiteY4" fmla="*/ 1077767 h 1273790"/>
              <a:gd name="connsiteX5" fmla="*/ 1924179 w 2141299"/>
              <a:gd name="connsiteY5" fmla="*/ 1273790 h 1273790"/>
              <a:gd name="connsiteX6" fmla="*/ 196023 w 2141299"/>
              <a:gd name="connsiteY6" fmla="*/ 1273789 h 1273790"/>
              <a:gd name="connsiteX7" fmla="*/ 0 w 2141299"/>
              <a:gd name="connsiteY7" fmla="*/ 1077766 h 1273790"/>
              <a:gd name="connsiteX8" fmla="*/ 0 w 2141299"/>
              <a:gd name="connsiteY8" fmla="*/ 293677 h 127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1299" h="1273790">
                <a:moveTo>
                  <a:pt x="0" y="293677"/>
                </a:moveTo>
                <a:cubicBezTo>
                  <a:pt x="0" y="185416"/>
                  <a:pt x="220927" y="0"/>
                  <a:pt x="329188" y="0"/>
                </a:cubicBezTo>
                <a:lnTo>
                  <a:pt x="1835403" y="8877"/>
                </a:lnTo>
                <a:cubicBezTo>
                  <a:pt x="1943664" y="8877"/>
                  <a:pt x="2072736" y="115529"/>
                  <a:pt x="2120203" y="293677"/>
                </a:cubicBezTo>
                <a:cubicBezTo>
                  <a:pt x="2167670" y="471825"/>
                  <a:pt x="2120202" y="816404"/>
                  <a:pt x="2120202" y="1077767"/>
                </a:cubicBezTo>
                <a:cubicBezTo>
                  <a:pt x="2120202" y="1186028"/>
                  <a:pt x="2032440" y="1273790"/>
                  <a:pt x="1924179" y="1273790"/>
                </a:cubicBezTo>
                <a:lnTo>
                  <a:pt x="196023" y="1273789"/>
                </a:lnTo>
                <a:cubicBezTo>
                  <a:pt x="87762" y="1273789"/>
                  <a:pt x="0" y="1186027"/>
                  <a:pt x="0" y="1077766"/>
                </a:cubicBezTo>
                <a:lnTo>
                  <a:pt x="0" y="293677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Alternative 16">
            <a:extLst>
              <a:ext uri="{FF2B5EF4-FFF2-40B4-BE49-F238E27FC236}">
                <a16:creationId xmlns:a16="http://schemas.microsoft.com/office/drawing/2014/main" id="{8D08A738-85CF-A452-B3F5-B3B80FA9EBF7}"/>
              </a:ext>
            </a:extLst>
          </p:cNvPr>
          <p:cNvSpPr/>
          <p:nvPr/>
        </p:nvSpPr>
        <p:spPr>
          <a:xfrm>
            <a:off x="9125578" y="2468299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6">
            <a:extLst>
              <a:ext uri="{FF2B5EF4-FFF2-40B4-BE49-F238E27FC236}">
                <a16:creationId xmlns:a16="http://schemas.microsoft.com/office/drawing/2014/main" id="{DFC54CF7-FF04-3693-93FD-E15AC68A0083}"/>
              </a:ext>
            </a:extLst>
          </p:cNvPr>
          <p:cNvSpPr/>
          <p:nvPr/>
        </p:nvSpPr>
        <p:spPr>
          <a:xfrm>
            <a:off x="4169721" y="983728"/>
            <a:ext cx="3003642" cy="1965336"/>
          </a:xfrm>
          <a:custGeom>
            <a:avLst/>
            <a:gdLst>
              <a:gd name="connsiteX0" fmla="*/ 0 w 3029423"/>
              <a:gd name="connsiteY0" fmla="*/ 369574 h 2217446"/>
              <a:gd name="connsiteX1" fmla="*/ 369574 w 3029423"/>
              <a:gd name="connsiteY1" fmla="*/ 0 h 2217446"/>
              <a:gd name="connsiteX2" fmla="*/ 2659849 w 3029423"/>
              <a:gd name="connsiteY2" fmla="*/ 0 h 2217446"/>
              <a:gd name="connsiteX3" fmla="*/ 3029423 w 3029423"/>
              <a:gd name="connsiteY3" fmla="*/ 369574 h 2217446"/>
              <a:gd name="connsiteX4" fmla="*/ 3029423 w 3029423"/>
              <a:gd name="connsiteY4" fmla="*/ 1847872 h 2217446"/>
              <a:gd name="connsiteX5" fmla="*/ 2659849 w 3029423"/>
              <a:gd name="connsiteY5" fmla="*/ 2217446 h 2217446"/>
              <a:gd name="connsiteX6" fmla="*/ 369574 w 3029423"/>
              <a:gd name="connsiteY6" fmla="*/ 2217446 h 2217446"/>
              <a:gd name="connsiteX7" fmla="*/ 0 w 3029423"/>
              <a:gd name="connsiteY7" fmla="*/ 1847872 h 2217446"/>
              <a:gd name="connsiteX8" fmla="*/ 0 w 3029423"/>
              <a:gd name="connsiteY8" fmla="*/ 369574 h 2217446"/>
              <a:gd name="connsiteX0" fmla="*/ 106532 w 3135955"/>
              <a:gd name="connsiteY0" fmla="*/ 369574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106532 w 3135955"/>
              <a:gd name="connsiteY8" fmla="*/ 369574 h 2217446"/>
              <a:gd name="connsiteX0" fmla="*/ 26633 w 3135955"/>
              <a:gd name="connsiteY0" fmla="*/ 342941 h 2217446"/>
              <a:gd name="connsiteX1" fmla="*/ 476106 w 3135955"/>
              <a:gd name="connsiteY1" fmla="*/ 0 h 2217446"/>
              <a:gd name="connsiteX2" fmla="*/ 2766381 w 3135955"/>
              <a:gd name="connsiteY2" fmla="*/ 0 h 2217446"/>
              <a:gd name="connsiteX3" fmla="*/ 3135955 w 3135955"/>
              <a:gd name="connsiteY3" fmla="*/ 369574 h 2217446"/>
              <a:gd name="connsiteX4" fmla="*/ 3135955 w 3135955"/>
              <a:gd name="connsiteY4" fmla="*/ 1847872 h 2217446"/>
              <a:gd name="connsiteX5" fmla="*/ 2766381 w 3135955"/>
              <a:gd name="connsiteY5" fmla="*/ 2217446 h 2217446"/>
              <a:gd name="connsiteX6" fmla="*/ 476106 w 3135955"/>
              <a:gd name="connsiteY6" fmla="*/ 2217446 h 2217446"/>
              <a:gd name="connsiteX7" fmla="*/ 0 w 3135955"/>
              <a:gd name="connsiteY7" fmla="*/ 1981037 h 2217446"/>
              <a:gd name="connsiteX8" fmla="*/ 26633 w 3135955"/>
              <a:gd name="connsiteY8" fmla="*/ 342941 h 2217446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766381 w 3135955"/>
              <a:gd name="connsiteY2" fmla="*/ 106532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135955"/>
              <a:gd name="connsiteY0" fmla="*/ 449473 h 2323978"/>
              <a:gd name="connsiteX1" fmla="*/ 520494 w 3135955"/>
              <a:gd name="connsiteY1" fmla="*/ 0 h 2323978"/>
              <a:gd name="connsiteX2" fmla="*/ 2837403 w 3135955"/>
              <a:gd name="connsiteY2" fmla="*/ 17755 h 2323978"/>
              <a:gd name="connsiteX3" fmla="*/ 3135955 w 3135955"/>
              <a:gd name="connsiteY3" fmla="*/ 476106 h 2323978"/>
              <a:gd name="connsiteX4" fmla="*/ 3135955 w 3135955"/>
              <a:gd name="connsiteY4" fmla="*/ 1954404 h 2323978"/>
              <a:gd name="connsiteX5" fmla="*/ 2766381 w 3135955"/>
              <a:gd name="connsiteY5" fmla="*/ 2323978 h 2323978"/>
              <a:gd name="connsiteX6" fmla="*/ 476106 w 3135955"/>
              <a:gd name="connsiteY6" fmla="*/ 2323978 h 2323978"/>
              <a:gd name="connsiteX7" fmla="*/ 0 w 3135955"/>
              <a:gd name="connsiteY7" fmla="*/ 2087569 h 2323978"/>
              <a:gd name="connsiteX8" fmla="*/ 26633 w 3135955"/>
              <a:gd name="connsiteY8" fmla="*/ 449473 h 2323978"/>
              <a:gd name="connsiteX0" fmla="*/ 26633 w 3260242"/>
              <a:gd name="connsiteY0" fmla="*/ 449473 h 2323978"/>
              <a:gd name="connsiteX1" fmla="*/ 520494 w 3260242"/>
              <a:gd name="connsiteY1" fmla="*/ 0 h 2323978"/>
              <a:gd name="connsiteX2" fmla="*/ 2837403 w 3260242"/>
              <a:gd name="connsiteY2" fmla="*/ 17755 h 2323978"/>
              <a:gd name="connsiteX3" fmla="*/ 3260242 w 3260242"/>
              <a:gd name="connsiteY3" fmla="*/ 556005 h 2323978"/>
              <a:gd name="connsiteX4" fmla="*/ 3135955 w 3260242"/>
              <a:gd name="connsiteY4" fmla="*/ 1954404 h 2323978"/>
              <a:gd name="connsiteX5" fmla="*/ 2766381 w 3260242"/>
              <a:gd name="connsiteY5" fmla="*/ 2323978 h 2323978"/>
              <a:gd name="connsiteX6" fmla="*/ 476106 w 3260242"/>
              <a:gd name="connsiteY6" fmla="*/ 2323978 h 2323978"/>
              <a:gd name="connsiteX7" fmla="*/ 0 w 3260242"/>
              <a:gd name="connsiteY7" fmla="*/ 2087569 h 2323978"/>
              <a:gd name="connsiteX8" fmla="*/ 26633 w 3260242"/>
              <a:gd name="connsiteY8" fmla="*/ 449473 h 2323978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37403 w 3269120"/>
              <a:gd name="connsiteY2" fmla="*/ 17755 h 2326907"/>
              <a:gd name="connsiteX3" fmla="*/ 3260242 w 3269120"/>
              <a:gd name="connsiteY3" fmla="*/ 556005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37403 w 3269120"/>
              <a:gd name="connsiteY2" fmla="*/ 17755 h 2326907"/>
              <a:gd name="connsiteX3" fmla="*/ 3091566 w 3269120"/>
              <a:gd name="connsiteY3" fmla="*/ 884479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10770 w 3269120"/>
              <a:gd name="connsiteY2" fmla="*/ 26633 h 2326907"/>
              <a:gd name="connsiteX3" fmla="*/ 3091566 w 3269120"/>
              <a:gd name="connsiteY3" fmla="*/ 884479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269120"/>
              <a:gd name="connsiteY0" fmla="*/ 449473 h 2326907"/>
              <a:gd name="connsiteX1" fmla="*/ 520494 w 3269120"/>
              <a:gd name="connsiteY1" fmla="*/ 0 h 2326907"/>
              <a:gd name="connsiteX2" fmla="*/ 2810770 w 3269120"/>
              <a:gd name="connsiteY2" fmla="*/ 26633 h 2326907"/>
              <a:gd name="connsiteX3" fmla="*/ 3118199 w 3269120"/>
              <a:gd name="connsiteY3" fmla="*/ 680292 h 2326907"/>
              <a:gd name="connsiteX4" fmla="*/ 3269120 w 3269120"/>
              <a:gd name="connsiteY4" fmla="*/ 2158591 h 2326907"/>
              <a:gd name="connsiteX5" fmla="*/ 2766381 w 3269120"/>
              <a:gd name="connsiteY5" fmla="*/ 2323978 h 2326907"/>
              <a:gd name="connsiteX6" fmla="*/ 476106 w 3269120"/>
              <a:gd name="connsiteY6" fmla="*/ 2323978 h 2326907"/>
              <a:gd name="connsiteX7" fmla="*/ 0 w 3269120"/>
              <a:gd name="connsiteY7" fmla="*/ 2087569 h 2326907"/>
              <a:gd name="connsiteX8" fmla="*/ 26633 w 3269120"/>
              <a:gd name="connsiteY8" fmla="*/ 449473 h 2326907"/>
              <a:gd name="connsiteX0" fmla="*/ 26633 w 3118455"/>
              <a:gd name="connsiteY0" fmla="*/ 449473 h 2337141"/>
              <a:gd name="connsiteX1" fmla="*/ 520494 w 3118455"/>
              <a:gd name="connsiteY1" fmla="*/ 0 h 2337141"/>
              <a:gd name="connsiteX2" fmla="*/ 2810770 w 3118455"/>
              <a:gd name="connsiteY2" fmla="*/ 26633 h 2337141"/>
              <a:gd name="connsiteX3" fmla="*/ 3118199 w 3118455"/>
              <a:gd name="connsiteY3" fmla="*/ 680292 h 2337141"/>
              <a:gd name="connsiteX4" fmla="*/ 3100444 w 3118455"/>
              <a:gd name="connsiteY4" fmla="*/ 2194102 h 2337141"/>
              <a:gd name="connsiteX5" fmla="*/ 2766381 w 3118455"/>
              <a:gd name="connsiteY5" fmla="*/ 2323978 h 2337141"/>
              <a:gd name="connsiteX6" fmla="*/ 476106 w 3118455"/>
              <a:gd name="connsiteY6" fmla="*/ 2323978 h 2337141"/>
              <a:gd name="connsiteX7" fmla="*/ 0 w 3118455"/>
              <a:gd name="connsiteY7" fmla="*/ 2087569 h 2337141"/>
              <a:gd name="connsiteX8" fmla="*/ 26633 w 3118455"/>
              <a:gd name="connsiteY8" fmla="*/ 449473 h 2337141"/>
              <a:gd name="connsiteX0" fmla="*/ 115410 w 3118455"/>
              <a:gd name="connsiteY0" fmla="*/ 458351 h 2337141"/>
              <a:gd name="connsiteX1" fmla="*/ 520494 w 3118455"/>
              <a:gd name="connsiteY1" fmla="*/ 0 h 2337141"/>
              <a:gd name="connsiteX2" fmla="*/ 2810770 w 3118455"/>
              <a:gd name="connsiteY2" fmla="*/ 26633 h 2337141"/>
              <a:gd name="connsiteX3" fmla="*/ 3118199 w 3118455"/>
              <a:gd name="connsiteY3" fmla="*/ 680292 h 2337141"/>
              <a:gd name="connsiteX4" fmla="*/ 3100444 w 3118455"/>
              <a:gd name="connsiteY4" fmla="*/ 2194102 h 2337141"/>
              <a:gd name="connsiteX5" fmla="*/ 2766381 w 3118455"/>
              <a:gd name="connsiteY5" fmla="*/ 2323978 h 2337141"/>
              <a:gd name="connsiteX6" fmla="*/ 476106 w 3118455"/>
              <a:gd name="connsiteY6" fmla="*/ 2323978 h 2337141"/>
              <a:gd name="connsiteX7" fmla="*/ 0 w 3118455"/>
              <a:gd name="connsiteY7" fmla="*/ 2087569 h 2337141"/>
              <a:gd name="connsiteX8" fmla="*/ 115410 w 3118455"/>
              <a:gd name="connsiteY8" fmla="*/ 458351 h 2337141"/>
              <a:gd name="connsiteX0" fmla="*/ 8877 w 3011922"/>
              <a:gd name="connsiteY0" fmla="*/ 458351 h 2348899"/>
              <a:gd name="connsiteX1" fmla="*/ 413961 w 3011922"/>
              <a:gd name="connsiteY1" fmla="*/ 0 h 2348899"/>
              <a:gd name="connsiteX2" fmla="*/ 2704237 w 3011922"/>
              <a:gd name="connsiteY2" fmla="*/ 26633 h 2348899"/>
              <a:gd name="connsiteX3" fmla="*/ 3011666 w 3011922"/>
              <a:gd name="connsiteY3" fmla="*/ 680292 h 2348899"/>
              <a:gd name="connsiteX4" fmla="*/ 2993911 w 3011922"/>
              <a:gd name="connsiteY4" fmla="*/ 2194102 h 2348899"/>
              <a:gd name="connsiteX5" fmla="*/ 2659848 w 3011922"/>
              <a:gd name="connsiteY5" fmla="*/ 2323978 h 2348899"/>
              <a:gd name="connsiteX6" fmla="*/ 369573 w 3011922"/>
              <a:gd name="connsiteY6" fmla="*/ 2323978 h 2348899"/>
              <a:gd name="connsiteX7" fmla="*/ 0 w 3011922"/>
              <a:gd name="connsiteY7" fmla="*/ 2220734 h 2348899"/>
              <a:gd name="connsiteX8" fmla="*/ 8877 w 3011922"/>
              <a:gd name="connsiteY8" fmla="*/ 458351 h 2348899"/>
              <a:gd name="connsiteX0" fmla="*/ 8877 w 3011922"/>
              <a:gd name="connsiteY0" fmla="*/ 458351 h 2348899"/>
              <a:gd name="connsiteX1" fmla="*/ 413961 w 3011922"/>
              <a:gd name="connsiteY1" fmla="*/ 0 h 2348899"/>
              <a:gd name="connsiteX2" fmla="*/ 2624338 w 3011922"/>
              <a:gd name="connsiteY2" fmla="*/ 8878 h 2348899"/>
              <a:gd name="connsiteX3" fmla="*/ 3011666 w 3011922"/>
              <a:gd name="connsiteY3" fmla="*/ 680292 h 2348899"/>
              <a:gd name="connsiteX4" fmla="*/ 2993911 w 3011922"/>
              <a:gd name="connsiteY4" fmla="*/ 2194102 h 2348899"/>
              <a:gd name="connsiteX5" fmla="*/ 2659848 w 3011922"/>
              <a:gd name="connsiteY5" fmla="*/ 2323978 h 2348899"/>
              <a:gd name="connsiteX6" fmla="*/ 369573 w 3011922"/>
              <a:gd name="connsiteY6" fmla="*/ 2323978 h 2348899"/>
              <a:gd name="connsiteX7" fmla="*/ 0 w 3011922"/>
              <a:gd name="connsiteY7" fmla="*/ 2220734 h 2348899"/>
              <a:gd name="connsiteX8" fmla="*/ 8877 w 3011922"/>
              <a:gd name="connsiteY8" fmla="*/ 458351 h 2348899"/>
              <a:gd name="connsiteX0" fmla="*/ 8877 w 3003181"/>
              <a:gd name="connsiteY0" fmla="*/ 458351 h 2348899"/>
              <a:gd name="connsiteX1" fmla="*/ 413961 w 3003181"/>
              <a:gd name="connsiteY1" fmla="*/ 0 h 2348899"/>
              <a:gd name="connsiteX2" fmla="*/ 2624338 w 3003181"/>
              <a:gd name="connsiteY2" fmla="*/ 8878 h 2348899"/>
              <a:gd name="connsiteX3" fmla="*/ 3002788 w 3003181"/>
              <a:gd name="connsiteY3" fmla="*/ 564882 h 2348899"/>
              <a:gd name="connsiteX4" fmla="*/ 2993911 w 3003181"/>
              <a:gd name="connsiteY4" fmla="*/ 2194102 h 2348899"/>
              <a:gd name="connsiteX5" fmla="*/ 2659848 w 3003181"/>
              <a:gd name="connsiteY5" fmla="*/ 2323978 h 2348899"/>
              <a:gd name="connsiteX6" fmla="*/ 369573 w 3003181"/>
              <a:gd name="connsiteY6" fmla="*/ 2323978 h 2348899"/>
              <a:gd name="connsiteX7" fmla="*/ 0 w 3003181"/>
              <a:gd name="connsiteY7" fmla="*/ 2220734 h 2348899"/>
              <a:gd name="connsiteX8" fmla="*/ 8877 w 3003181"/>
              <a:gd name="connsiteY8" fmla="*/ 458351 h 2348899"/>
              <a:gd name="connsiteX0" fmla="*/ 8877 w 2994764"/>
              <a:gd name="connsiteY0" fmla="*/ 458351 h 2348899"/>
              <a:gd name="connsiteX1" fmla="*/ 413961 w 2994764"/>
              <a:gd name="connsiteY1" fmla="*/ 0 h 2348899"/>
              <a:gd name="connsiteX2" fmla="*/ 2624338 w 2994764"/>
              <a:gd name="connsiteY2" fmla="*/ 8878 h 2348899"/>
              <a:gd name="connsiteX3" fmla="*/ 2993910 w 2994764"/>
              <a:gd name="connsiteY3" fmla="*/ 564882 h 2348899"/>
              <a:gd name="connsiteX4" fmla="*/ 2993911 w 2994764"/>
              <a:gd name="connsiteY4" fmla="*/ 2194102 h 2348899"/>
              <a:gd name="connsiteX5" fmla="*/ 2659848 w 2994764"/>
              <a:gd name="connsiteY5" fmla="*/ 2323978 h 2348899"/>
              <a:gd name="connsiteX6" fmla="*/ 369573 w 2994764"/>
              <a:gd name="connsiteY6" fmla="*/ 2323978 h 2348899"/>
              <a:gd name="connsiteX7" fmla="*/ 0 w 2994764"/>
              <a:gd name="connsiteY7" fmla="*/ 2220734 h 2348899"/>
              <a:gd name="connsiteX8" fmla="*/ 8877 w 2994764"/>
              <a:gd name="connsiteY8" fmla="*/ 458351 h 2348899"/>
              <a:gd name="connsiteX0" fmla="*/ 8877 w 2994764"/>
              <a:gd name="connsiteY0" fmla="*/ 458351 h 2358476"/>
              <a:gd name="connsiteX1" fmla="*/ 413961 w 2994764"/>
              <a:gd name="connsiteY1" fmla="*/ 0 h 2358476"/>
              <a:gd name="connsiteX2" fmla="*/ 2624338 w 2994764"/>
              <a:gd name="connsiteY2" fmla="*/ 8878 h 2358476"/>
              <a:gd name="connsiteX3" fmla="*/ 2993910 w 2994764"/>
              <a:gd name="connsiteY3" fmla="*/ 564882 h 2358476"/>
              <a:gd name="connsiteX4" fmla="*/ 2993911 w 2994764"/>
              <a:gd name="connsiteY4" fmla="*/ 2194102 h 2358476"/>
              <a:gd name="connsiteX5" fmla="*/ 2659848 w 2994764"/>
              <a:gd name="connsiteY5" fmla="*/ 2323978 h 2358476"/>
              <a:gd name="connsiteX6" fmla="*/ 227531 w 2994764"/>
              <a:gd name="connsiteY6" fmla="*/ 2341733 h 2358476"/>
              <a:gd name="connsiteX7" fmla="*/ 0 w 2994764"/>
              <a:gd name="connsiteY7" fmla="*/ 2220734 h 2358476"/>
              <a:gd name="connsiteX8" fmla="*/ 8877 w 2994764"/>
              <a:gd name="connsiteY8" fmla="*/ 458351 h 2358476"/>
              <a:gd name="connsiteX0" fmla="*/ 8877 w 2994764"/>
              <a:gd name="connsiteY0" fmla="*/ 458351 h 2358476"/>
              <a:gd name="connsiteX1" fmla="*/ 413961 w 2994764"/>
              <a:gd name="connsiteY1" fmla="*/ 0 h 2358476"/>
              <a:gd name="connsiteX2" fmla="*/ 2624338 w 2994764"/>
              <a:gd name="connsiteY2" fmla="*/ 8878 h 2358476"/>
              <a:gd name="connsiteX3" fmla="*/ 2993910 w 2994764"/>
              <a:gd name="connsiteY3" fmla="*/ 564882 h 2358476"/>
              <a:gd name="connsiteX4" fmla="*/ 2993911 w 2994764"/>
              <a:gd name="connsiteY4" fmla="*/ 2194102 h 2358476"/>
              <a:gd name="connsiteX5" fmla="*/ 2668726 w 2994764"/>
              <a:gd name="connsiteY5" fmla="*/ 2350611 h 2358476"/>
              <a:gd name="connsiteX6" fmla="*/ 227531 w 2994764"/>
              <a:gd name="connsiteY6" fmla="*/ 2341733 h 2358476"/>
              <a:gd name="connsiteX7" fmla="*/ 0 w 2994764"/>
              <a:gd name="connsiteY7" fmla="*/ 2220734 h 2358476"/>
              <a:gd name="connsiteX8" fmla="*/ 8877 w 2994764"/>
              <a:gd name="connsiteY8" fmla="*/ 458351 h 2358476"/>
              <a:gd name="connsiteX0" fmla="*/ 17755 w 3003642"/>
              <a:gd name="connsiteY0" fmla="*/ 458351 h 2355426"/>
              <a:gd name="connsiteX1" fmla="*/ 422839 w 3003642"/>
              <a:gd name="connsiteY1" fmla="*/ 0 h 2355426"/>
              <a:gd name="connsiteX2" fmla="*/ 2633216 w 3003642"/>
              <a:gd name="connsiteY2" fmla="*/ 8878 h 2355426"/>
              <a:gd name="connsiteX3" fmla="*/ 3002788 w 3003642"/>
              <a:gd name="connsiteY3" fmla="*/ 564882 h 2355426"/>
              <a:gd name="connsiteX4" fmla="*/ 3002789 w 3003642"/>
              <a:gd name="connsiteY4" fmla="*/ 2194102 h 2355426"/>
              <a:gd name="connsiteX5" fmla="*/ 2677604 w 3003642"/>
              <a:gd name="connsiteY5" fmla="*/ 2350611 h 2355426"/>
              <a:gd name="connsiteX6" fmla="*/ 236409 w 3003642"/>
              <a:gd name="connsiteY6" fmla="*/ 2341733 h 2355426"/>
              <a:gd name="connsiteX7" fmla="*/ 0 w 3003642"/>
              <a:gd name="connsiteY7" fmla="*/ 2167468 h 2355426"/>
              <a:gd name="connsiteX8" fmla="*/ 17755 w 3003642"/>
              <a:gd name="connsiteY8" fmla="*/ 458351 h 2355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3642" h="2355426">
                <a:moveTo>
                  <a:pt x="17755" y="458351"/>
                </a:moveTo>
                <a:cubicBezTo>
                  <a:pt x="17755" y="254241"/>
                  <a:pt x="218729" y="0"/>
                  <a:pt x="422839" y="0"/>
                </a:cubicBezTo>
                <a:lnTo>
                  <a:pt x="2633216" y="8878"/>
                </a:lnTo>
                <a:cubicBezTo>
                  <a:pt x="2837326" y="8878"/>
                  <a:pt x="3002788" y="360772"/>
                  <a:pt x="3002788" y="564882"/>
                </a:cubicBezTo>
                <a:cubicBezTo>
                  <a:pt x="3005747" y="1099077"/>
                  <a:pt x="2999830" y="1659907"/>
                  <a:pt x="3002789" y="2194102"/>
                </a:cubicBezTo>
                <a:cubicBezTo>
                  <a:pt x="3002789" y="2398212"/>
                  <a:pt x="2881714" y="2350611"/>
                  <a:pt x="2677604" y="2350611"/>
                </a:cubicBezTo>
                <a:lnTo>
                  <a:pt x="236409" y="2341733"/>
                </a:lnTo>
                <a:cubicBezTo>
                  <a:pt x="32299" y="2341733"/>
                  <a:pt x="0" y="2371578"/>
                  <a:pt x="0" y="2167468"/>
                </a:cubicBezTo>
                <a:cubicBezTo>
                  <a:pt x="0" y="1674702"/>
                  <a:pt x="17755" y="951117"/>
                  <a:pt x="17755" y="458351"/>
                </a:cubicBez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297922-8813-1A81-2E7F-4D6F3B3CE749}"/>
              </a:ext>
            </a:extLst>
          </p:cNvPr>
          <p:cNvSpPr txBox="1"/>
          <p:nvPr/>
        </p:nvSpPr>
        <p:spPr>
          <a:xfrm>
            <a:off x="506596" y="3942805"/>
            <a:ext cx="18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Our most devoured soldiers with ambition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0812CF6-3C31-B3C9-429B-AE7DFAA85DF5}"/>
              </a:ext>
            </a:extLst>
          </p:cNvPr>
          <p:cNvSpPr txBox="1"/>
          <p:nvPr/>
        </p:nvSpPr>
        <p:spPr>
          <a:xfrm>
            <a:off x="506596" y="4680868"/>
            <a:ext cx="186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Citizen protection and support operations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4033E5E-A4B0-AC66-5BA2-63BC75A2DDEC}"/>
              </a:ext>
            </a:extLst>
          </p:cNvPr>
          <p:cNvSpPr txBox="1"/>
          <p:nvPr/>
        </p:nvSpPr>
        <p:spPr>
          <a:xfrm>
            <a:off x="4363794" y="3244334"/>
            <a:ext cx="235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dirty="0" err="1">
                <a:solidFill>
                  <a:srgbClr val="FF0000"/>
                </a:solidFill>
              </a:rPr>
              <a:t>Physically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strongest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BDAE5F1-2556-2129-0D6F-C4A8FCDB6DF8}"/>
              </a:ext>
            </a:extLst>
          </p:cNvPr>
          <p:cNvSpPr txBox="1"/>
          <p:nvPr/>
        </p:nvSpPr>
        <p:spPr>
          <a:xfrm>
            <a:off x="4363794" y="3935486"/>
            <a:ext cx="2359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dirty="0" err="1">
                <a:solidFill>
                  <a:srgbClr val="FF0000"/>
                </a:solidFill>
              </a:rPr>
              <a:t>Dizzying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operations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CDF0C3B-38B0-812B-94E8-CFDB5A0ED0C7}"/>
              </a:ext>
            </a:extLst>
          </p:cNvPr>
          <p:cNvSpPr txBox="1"/>
          <p:nvPr/>
        </p:nvSpPr>
        <p:spPr>
          <a:xfrm>
            <a:off x="4363794" y="4680868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Air </a:t>
            </a:r>
            <a:r>
              <a:rPr lang="fr-FR" dirty="0" err="1">
                <a:solidFill>
                  <a:srgbClr val="FF0000"/>
                </a:solidFill>
              </a:rPr>
              <a:t>safety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18FBA58-AADB-8D6D-3795-8A68AF338F47}"/>
              </a:ext>
            </a:extLst>
          </p:cNvPr>
          <p:cNvSpPr txBox="1"/>
          <p:nvPr/>
        </p:nvSpPr>
        <p:spPr>
          <a:xfrm>
            <a:off x="9178842" y="4221980"/>
            <a:ext cx="2013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The pros of sea hunting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64AB73-B9C4-19B1-E063-95741B626079}"/>
              </a:ext>
            </a:extLst>
          </p:cNvPr>
          <p:cNvSpPr txBox="1"/>
          <p:nvPr/>
        </p:nvSpPr>
        <p:spPr>
          <a:xfrm>
            <a:off x="9178842" y="4779542"/>
            <a:ext cx="1933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Stronger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than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Poseidon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83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5" name="Organigramme : Alternative 4">
            <a:extLst>
              <a:ext uri="{FF2B5EF4-FFF2-40B4-BE49-F238E27FC236}">
                <a16:creationId xmlns:a16="http://schemas.microsoft.com/office/drawing/2014/main" id="{078E22A6-EF34-F63A-19FB-DA26D4FDD7CE}"/>
              </a:ext>
            </a:extLst>
          </p:cNvPr>
          <p:cNvSpPr/>
          <p:nvPr/>
        </p:nvSpPr>
        <p:spPr>
          <a:xfrm>
            <a:off x="864159" y="2473567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A651ECA2-4841-C3B5-95DA-D09255E9BB26}"/>
              </a:ext>
            </a:extLst>
          </p:cNvPr>
          <p:cNvSpPr/>
          <p:nvPr/>
        </p:nvSpPr>
        <p:spPr>
          <a:xfrm>
            <a:off x="8531052" y="1276813"/>
            <a:ext cx="2744875" cy="4865075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74EA3781-33AF-8F3B-9923-467DE770A33E}"/>
              </a:ext>
            </a:extLst>
          </p:cNvPr>
          <p:cNvSpPr>
            <a:spLocks/>
          </p:cNvSpPr>
          <p:nvPr/>
        </p:nvSpPr>
        <p:spPr>
          <a:xfrm>
            <a:off x="4833256" y="2394206"/>
            <a:ext cx="2120202" cy="3496827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Alternative 16">
            <a:extLst>
              <a:ext uri="{FF2B5EF4-FFF2-40B4-BE49-F238E27FC236}">
                <a16:creationId xmlns:a16="http://schemas.microsoft.com/office/drawing/2014/main" id="{256FD232-8CEC-2790-D9FC-79332CF0263B}"/>
              </a:ext>
            </a:extLst>
          </p:cNvPr>
          <p:cNvSpPr/>
          <p:nvPr/>
        </p:nvSpPr>
        <p:spPr>
          <a:xfrm>
            <a:off x="852435" y="2485306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Alternative 16">
            <a:extLst>
              <a:ext uri="{FF2B5EF4-FFF2-40B4-BE49-F238E27FC236}">
                <a16:creationId xmlns:a16="http://schemas.microsoft.com/office/drawing/2014/main" id="{28128262-556C-06AC-0A49-E682D935C830}"/>
              </a:ext>
            </a:extLst>
          </p:cNvPr>
          <p:cNvSpPr/>
          <p:nvPr/>
        </p:nvSpPr>
        <p:spPr>
          <a:xfrm>
            <a:off x="4833256" y="2400112"/>
            <a:ext cx="2131925" cy="1309238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925" h="1309238">
                <a:moveTo>
                  <a:pt x="8877" y="264074"/>
                </a:moveTo>
                <a:cubicBezTo>
                  <a:pt x="8877" y="147648"/>
                  <a:pt x="218670" y="2"/>
                  <a:pt x="335096" y="2"/>
                </a:cubicBezTo>
                <a:lnTo>
                  <a:pt x="1885607" y="0"/>
                </a:lnTo>
                <a:cubicBezTo>
                  <a:pt x="2002033" y="0"/>
                  <a:pt x="2131925" y="138771"/>
                  <a:pt x="2131925" y="255197"/>
                </a:cubicBezTo>
                <a:lnTo>
                  <a:pt x="2131925" y="1098430"/>
                </a:lnTo>
                <a:cubicBezTo>
                  <a:pt x="2131925" y="1214856"/>
                  <a:pt x="2037543" y="1309238"/>
                  <a:pt x="1921117" y="1309238"/>
                </a:cubicBezTo>
                <a:lnTo>
                  <a:pt x="237441" y="1309238"/>
                </a:lnTo>
                <a:cubicBezTo>
                  <a:pt x="121015" y="1309238"/>
                  <a:pt x="0" y="1214856"/>
                  <a:pt x="0" y="1098430"/>
                </a:cubicBezTo>
                <a:lnTo>
                  <a:pt x="8877" y="264074"/>
                </a:lnTo>
                <a:close/>
              </a:path>
            </a:pathLst>
          </a:custGeom>
          <a:blipFill>
            <a:blip r:embed="rId4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6">
            <a:extLst>
              <a:ext uri="{FF2B5EF4-FFF2-40B4-BE49-F238E27FC236}">
                <a16:creationId xmlns:a16="http://schemas.microsoft.com/office/drawing/2014/main" id="{4FFC2971-1E09-03D0-871F-C245E17AD45B}"/>
              </a:ext>
            </a:extLst>
          </p:cNvPr>
          <p:cNvSpPr/>
          <p:nvPr/>
        </p:nvSpPr>
        <p:spPr>
          <a:xfrm>
            <a:off x="8536844" y="1276813"/>
            <a:ext cx="2728919" cy="1425267"/>
          </a:xfrm>
          <a:custGeom>
            <a:avLst/>
            <a:gdLst>
              <a:gd name="connsiteX0" fmla="*/ 0 w 2105292"/>
              <a:gd name="connsiteY0" fmla="*/ 210808 h 1264849"/>
              <a:gd name="connsiteX1" fmla="*/ 210808 w 2105292"/>
              <a:gd name="connsiteY1" fmla="*/ 0 h 1264849"/>
              <a:gd name="connsiteX2" fmla="*/ 1894484 w 2105292"/>
              <a:gd name="connsiteY2" fmla="*/ 0 h 1264849"/>
              <a:gd name="connsiteX3" fmla="*/ 2105292 w 2105292"/>
              <a:gd name="connsiteY3" fmla="*/ 210808 h 1264849"/>
              <a:gd name="connsiteX4" fmla="*/ 2105292 w 2105292"/>
              <a:gd name="connsiteY4" fmla="*/ 1054041 h 1264849"/>
              <a:gd name="connsiteX5" fmla="*/ 1894484 w 2105292"/>
              <a:gd name="connsiteY5" fmla="*/ 1264849 h 1264849"/>
              <a:gd name="connsiteX6" fmla="*/ 210808 w 2105292"/>
              <a:gd name="connsiteY6" fmla="*/ 1264849 h 1264849"/>
              <a:gd name="connsiteX7" fmla="*/ 0 w 2105292"/>
              <a:gd name="connsiteY7" fmla="*/ 1054041 h 1264849"/>
              <a:gd name="connsiteX8" fmla="*/ 0 w 2105292"/>
              <a:gd name="connsiteY8" fmla="*/ 210808 h 1264849"/>
              <a:gd name="connsiteX0" fmla="*/ 0 w 2105292"/>
              <a:gd name="connsiteY0" fmla="*/ 246318 h 1300359"/>
              <a:gd name="connsiteX1" fmla="*/ 290707 w 2105292"/>
              <a:gd name="connsiteY1" fmla="*/ 0 h 1300359"/>
              <a:gd name="connsiteX2" fmla="*/ 1894484 w 2105292"/>
              <a:gd name="connsiteY2" fmla="*/ 35510 h 1300359"/>
              <a:gd name="connsiteX3" fmla="*/ 2105292 w 2105292"/>
              <a:gd name="connsiteY3" fmla="*/ 246318 h 1300359"/>
              <a:gd name="connsiteX4" fmla="*/ 2105292 w 2105292"/>
              <a:gd name="connsiteY4" fmla="*/ 1089551 h 1300359"/>
              <a:gd name="connsiteX5" fmla="*/ 1894484 w 2105292"/>
              <a:gd name="connsiteY5" fmla="*/ 1300359 h 1300359"/>
              <a:gd name="connsiteX6" fmla="*/ 210808 w 2105292"/>
              <a:gd name="connsiteY6" fmla="*/ 1300359 h 1300359"/>
              <a:gd name="connsiteX7" fmla="*/ 0 w 2105292"/>
              <a:gd name="connsiteY7" fmla="*/ 1089551 h 1300359"/>
              <a:gd name="connsiteX8" fmla="*/ 0 w 2105292"/>
              <a:gd name="connsiteY8" fmla="*/ 246318 h 1300359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0707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299585 w 2105292"/>
              <a:gd name="connsiteY1" fmla="*/ 8879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0 w 2105292"/>
              <a:gd name="connsiteY0" fmla="*/ 255197 h 1309238"/>
              <a:gd name="connsiteX1" fmla="*/ 308463 w 2105292"/>
              <a:gd name="connsiteY1" fmla="*/ 2 h 1309238"/>
              <a:gd name="connsiteX2" fmla="*/ 1858974 w 2105292"/>
              <a:gd name="connsiteY2" fmla="*/ 0 h 1309238"/>
              <a:gd name="connsiteX3" fmla="*/ 2105292 w 2105292"/>
              <a:gd name="connsiteY3" fmla="*/ 255197 h 1309238"/>
              <a:gd name="connsiteX4" fmla="*/ 2105292 w 2105292"/>
              <a:gd name="connsiteY4" fmla="*/ 1098430 h 1309238"/>
              <a:gd name="connsiteX5" fmla="*/ 1894484 w 2105292"/>
              <a:gd name="connsiteY5" fmla="*/ 1309238 h 1309238"/>
              <a:gd name="connsiteX6" fmla="*/ 210808 w 2105292"/>
              <a:gd name="connsiteY6" fmla="*/ 1309238 h 1309238"/>
              <a:gd name="connsiteX7" fmla="*/ 0 w 2105292"/>
              <a:gd name="connsiteY7" fmla="*/ 1098430 h 1309238"/>
              <a:gd name="connsiteX8" fmla="*/ 0 w 2105292"/>
              <a:gd name="connsiteY8" fmla="*/ 255197 h 1309238"/>
              <a:gd name="connsiteX0" fmla="*/ 26633 w 2131925"/>
              <a:gd name="connsiteY0" fmla="*/ 255197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26633 w 2131925"/>
              <a:gd name="connsiteY8" fmla="*/ 255197 h 1309238"/>
              <a:gd name="connsiteX0" fmla="*/ 8877 w 2131925"/>
              <a:gd name="connsiteY0" fmla="*/ 264074 h 1309238"/>
              <a:gd name="connsiteX1" fmla="*/ 335096 w 2131925"/>
              <a:gd name="connsiteY1" fmla="*/ 2 h 1309238"/>
              <a:gd name="connsiteX2" fmla="*/ 1885607 w 2131925"/>
              <a:gd name="connsiteY2" fmla="*/ 0 h 1309238"/>
              <a:gd name="connsiteX3" fmla="*/ 2131925 w 2131925"/>
              <a:gd name="connsiteY3" fmla="*/ 255197 h 1309238"/>
              <a:gd name="connsiteX4" fmla="*/ 2131925 w 2131925"/>
              <a:gd name="connsiteY4" fmla="*/ 1098430 h 1309238"/>
              <a:gd name="connsiteX5" fmla="*/ 1921117 w 2131925"/>
              <a:gd name="connsiteY5" fmla="*/ 1309238 h 1309238"/>
              <a:gd name="connsiteX6" fmla="*/ 237441 w 2131925"/>
              <a:gd name="connsiteY6" fmla="*/ 1309238 h 1309238"/>
              <a:gd name="connsiteX7" fmla="*/ 0 w 2131925"/>
              <a:gd name="connsiteY7" fmla="*/ 1098430 h 1309238"/>
              <a:gd name="connsiteX8" fmla="*/ 8877 w 2131925"/>
              <a:gd name="connsiteY8" fmla="*/ 264074 h 1309238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885607 w 2210517"/>
              <a:gd name="connsiteY2" fmla="*/ 0 h 1312247"/>
              <a:gd name="connsiteX3" fmla="*/ 2131925 w 2210517"/>
              <a:gd name="connsiteY3" fmla="*/ 255197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885607 w 2210517"/>
              <a:gd name="connsiteY2" fmla="*/ 0 h 1312247"/>
              <a:gd name="connsiteX3" fmla="*/ 2210517 w 2210517"/>
              <a:gd name="connsiteY3" fmla="*/ 361455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885607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8877 w 2210517"/>
              <a:gd name="connsiteY0" fmla="*/ 264074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8877 w 2210517"/>
              <a:gd name="connsiteY8" fmla="*/ 264074 h 1312247"/>
              <a:gd name="connsiteX0" fmla="*/ 23167 w 2210517"/>
              <a:gd name="connsiteY0" fmla="*/ 272248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23167 w 2210517"/>
              <a:gd name="connsiteY8" fmla="*/ 272248 h 1312247"/>
              <a:gd name="connsiteX0" fmla="*/ 30312 w 2210517"/>
              <a:gd name="connsiteY0" fmla="*/ 313116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30312 w 2210517"/>
              <a:gd name="connsiteY8" fmla="*/ 313116 h 1312247"/>
              <a:gd name="connsiteX0" fmla="*/ 23167 w 2210517"/>
              <a:gd name="connsiteY0" fmla="*/ 378505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23167 w 2210517"/>
              <a:gd name="connsiteY8" fmla="*/ 378505 h 1312247"/>
              <a:gd name="connsiteX0" fmla="*/ 16022 w 2210517"/>
              <a:gd name="connsiteY0" fmla="*/ 362158 h 1312247"/>
              <a:gd name="connsiteX1" fmla="*/ 335096 w 2210517"/>
              <a:gd name="connsiteY1" fmla="*/ 2 h 1312247"/>
              <a:gd name="connsiteX2" fmla="*/ 1914186 w 2210517"/>
              <a:gd name="connsiteY2" fmla="*/ 0 h 1312247"/>
              <a:gd name="connsiteX3" fmla="*/ 2210517 w 2210517"/>
              <a:gd name="connsiteY3" fmla="*/ 336934 h 1312247"/>
              <a:gd name="connsiteX4" fmla="*/ 2210517 w 2210517"/>
              <a:gd name="connsiteY4" fmla="*/ 1221036 h 1312247"/>
              <a:gd name="connsiteX5" fmla="*/ 1921117 w 2210517"/>
              <a:gd name="connsiteY5" fmla="*/ 1309238 h 1312247"/>
              <a:gd name="connsiteX6" fmla="*/ 237441 w 2210517"/>
              <a:gd name="connsiteY6" fmla="*/ 1309238 h 1312247"/>
              <a:gd name="connsiteX7" fmla="*/ 0 w 2210517"/>
              <a:gd name="connsiteY7" fmla="*/ 1098430 h 1312247"/>
              <a:gd name="connsiteX8" fmla="*/ 16022 w 2210517"/>
              <a:gd name="connsiteY8" fmla="*/ 362158 h 1312247"/>
              <a:gd name="connsiteX0" fmla="*/ 1732 w 2196227"/>
              <a:gd name="connsiteY0" fmla="*/ 362158 h 1312247"/>
              <a:gd name="connsiteX1" fmla="*/ 320806 w 2196227"/>
              <a:gd name="connsiteY1" fmla="*/ 2 h 1312247"/>
              <a:gd name="connsiteX2" fmla="*/ 1899896 w 2196227"/>
              <a:gd name="connsiteY2" fmla="*/ 0 h 1312247"/>
              <a:gd name="connsiteX3" fmla="*/ 2196227 w 2196227"/>
              <a:gd name="connsiteY3" fmla="*/ 336934 h 1312247"/>
              <a:gd name="connsiteX4" fmla="*/ 2196227 w 2196227"/>
              <a:gd name="connsiteY4" fmla="*/ 1221036 h 1312247"/>
              <a:gd name="connsiteX5" fmla="*/ 1906827 w 2196227"/>
              <a:gd name="connsiteY5" fmla="*/ 1309238 h 1312247"/>
              <a:gd name="connsiteX6" fmla="*/ 223151 w 2196227"/>
              <a:gd name="connsiteY6" fmla="*/ 1309238 h 1312247"/>
              <a:gd name="connsiteX7" fmla="*/ 0 w 2196227"/>
              <a:gd name="connsiteY7" fmla="*/ 1139299 h 1312247"/>
              <a:gd name="connsiteX8" fmla="*/ 1732 w 2196227"/>
              <a:gd name="connsiteY8" fmla="*/ 362158 h 1312247"/>
              <a:gd name="connsiteX0" fmla="*/ 1732 w 2196227"/>
              <a:gd name="connsiteY0" fmla="*/ 362158 h 1312247"/>
              <a:gd name="connsiteX1" fmla="*/ 292227 w 2196227"/>
              <a:gd name="connsiteY1" fmla="*/ 8175 h 1312247"/>
              <a:gd name="connsiteX2" fmla="*/ 1899896 w 2196227"/>
              <a:gd name="connsiteY2" fmla="*/ 0 h 1312247"/>
              <a:gd name="connsiteX3" fmla="*/ 2196227 w 2196227"/>
              <a:gd name="connsiteY3" fmla="*/ 336934 h 1312247"/>
              <a:gd name="connsiteX4" fmla="*/ 2196227 w 2196227"/>
              <a:gd name="connsiteY4" fmla="*/ 1221036 h 1312247"/>
              <a:gd name="connsiteX5" fmla="*/ 1906827 w 2196227"/>
              <a:gd name="connsiteY5" fmla="*/ 1309238 h 1312247"/>
              <a:gd name="connsiteX6" fmla="*/ 223151 w 2196227"/>
              <a:gd name="connsiteY6" fmla="*/ 1309238 h 1312247"/>
              <a:gd name="connsiteX7" fmla="*/ 0 w 2196227"/>
              <a:gd name="connsiteY7" fmla="*/ 1139299 h 1312247"/>
              <a:gd name="connsiteX8" fmla="*/ 1732 w 2196227"/>
              <a:gd name="connsiteY8" fmla="*/ 362158 h 1312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227" h="1312247">
                <a:moveTo>
                  <a:pt x="1732" y="362158"/>
                </a:moveTo>
                <a:cubicBezTo>
                  <a:pt x="1732" y="245732"/>
                  <a:pt x="175801" y="8175"/>
                  <a:pt x="292227" y="8175"/>
                </a:cubicBezTo>
                <a:lnTo>
                  <a:pt x="1899896" y="0"/>
                </a:lnTo>
                <a:cubicBezTo>
                  <a:pt x="2016322" y="0"/>
                  <a:pt x="2196227" y="220508"/>
                  <a:pt x="2196227" y="336934"/>
                </a:cubicBezTo>
                <a:lnTo>
                  <a:pt x="2196227" y="1221036"/>
                </a:lnTo>
                <a:cubicBezTo>
                  <a:pt x="2196227" y="1337462"/>
                  <a:pt x="2023253" y="1309238"/>
                  <a:pt x="1906827" y="1309238"/>
                </a:cubicBezTo>
                <a:lnTo>
                  <a:pt x="223151" y="1309238"/>
                </a:lnTo>
                <a:cubicBezTo>
                  <a:pt x="106725" y="1309238"/>
                  <a:pt x="0" y="1255725"/>
                  <a:pt x="0" y="1139299"/>
                </a:cubicBezTo>
                <a:cubicBezTo>
                  <a:pt x="577" y="880252"/>
                  <a:pt x="1155" y="621205"/>
                  <a:pt x="1732" y="362158"/>
                </a:cubicBezTo>
                <a:close/>
              </a:path>
            </a:pathLst>
          </a:custGeom>
          <a:blipFill>
            <a:blip r:embed="rId5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2B9BED-FE22-3FAA-9010-244B37F9D92D}"/>
              </a:ext>
            </a:extLst>
          </p:cNvPr>
          <p:cNvSpPr txBox="1"/>
          <p:nvPr/>
        </p:nvSpPr>
        <p:spPr>
          <a:xfrm>
            <a:off x="972181" y="4811481"/>
            <a:ext cx="1867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Citizen protection and support operations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68A519-A793-6007-4953-026F42316D88}"/>
              </a:ext>
            </a:extLst>
          </p:cNvPr>
          <p:cNvSpPr txBox="1"/>
          <p:nvPr/>
        </p:nvSpPr>
        <p:spPr>
          <a:xfrm>
            <a:off x="972181" y="4065676"/>
            <a:ext cx="1867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Our most devoured soldiers with ambition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B6F281D-4A44-5B5B-6753-8B4E351E0CD3}"/>
              </a:ext>
            </a:extLst>
          </p:cNvPr>
          <p:cNvSpPr txBox="1"/>
          <p:nvPr/>
        </p:nvSpPr>
        <p:spPr>
          <a:xfrm>
            <a:off x="4888525" y="3957954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Physically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strongest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BE7D16E-1BC0-C71D-1B50-CDE3323068E4}"/>
              </a:ext>
            </a:extLst>
          </p:cNvPr>
          <p:cNvSpPr txBox="1"/>
          <p:nvPr/>
        </p:nvSpPr>
        <p:spPr>
          <a:xfrm>
            <a:off x="4888525" y="4616716"/>
            <a:ext cx="173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</a:t>
            </a:r>
            <a:r>
              <a:rPr lang="fr-FR" sz="1400" dirty="0" err="1">
                <a:solidFill>
                  <a:srgbClr val="FF0000"/>
                </a:solidFill>
              </a:rPr>
              <a:t>Dizzying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operations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F09068-5EAA-53CD-BB96-FD721A9DDB39}"/>
              </a:ext>
            </a:extLst>
          </p:cNvPr>
          <p:cNvSpPr txBox="1"/>
          <p:nvPr/>
        </p:nvSpPr>
        <p:spPr>
          <a:xfrm>
            <a:off x="4888525" y="5180813"/>
            <a:ext cx="1698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- Air </a:t>
            </a:r>
            <a:r>
              <a:rPr lang="fr-FR" sz="1400" dirty="0" err="1">
                <a:solidFill>
                  <a:srgbClr val="FF0000"/>
                </a:solidFill>
              </a:rPr>
              <a:t>safety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D3E4C9C-8E83-1CF5-CE8F-B68A7DFA4DE6}"/>
              </a:ext>
            </a:extLst>
          </p:cNvPr>
          <p:cNvSpPr txBox="1"/>
          <p:nvPr/>
        </p:nvSpPr>
        <p:spPr>
          <a:xfrm>
            <a:off x="8671446" y="3247188"/>
            <a:ext cx="201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The pros of sea hunting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8D9B615-6C06-071D-E84B-F8877B3175E3}"/>
              </a:ext>
            </a:extLst>
          </p:cNvPr>
          <p:cNvSpPr txBox="1"/>
          <p:nvPr/>
        </p:nvSpPr>
        <p:spPr>
          <a:xfrm>
            <a:off x="8671446" y="4447438"/>
            <a:ext cx="193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dirty="0" err="1">
                <a:solidFill>
                  <a:srgbClr val="FF0000"/>
                </a:solidFill>
              </a:rPr>
              <a:t>Stronger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than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Poseidon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95630CD-782C-8FF0-8455-EF5EB2647087}"/>
              </a:ext>
            </a:extLst>
          </p:cNvPr>
          <p:cNvSpPr txBox="1"/>
          <p:nvPr/>
        </p:nvSpPr>
        <p:spPr>
          <a:xfrm>
            <a:off x="4833256" y="331595"/>
            <a:ext cx="4582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Gill Sans MT" panose="020B0502020104020203" pitchFamily="34" charset="0"/>
              </a:rPr>
              <a:t>3 Types of </a:t>
            </a:r>
            <a:r>
              <a:rPr lang="fr-FR" sz="2000" err="1">
                <a:latin typeface="Gill Sans MT" panose="020B0502020104020203" pitchFamily="34" charset="0"/>
              </a:rPr>
              <a:t>Army</a:t>
            </a:r>
            <a:endParaRPr lang="fr-FR" sz="2000">
              <a:latin typeface="Gill Sans MT" panose="020B0502020104020203" pitchFamily="34" charset="0"/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ABD53644-5AD5-8242-0C26-DA625E107A83}"/>
              </a:ext>
            </a:extLst>
          </p:cNvPr>
          <p:cNvSpPr/>
          <p:nvPr/>
        </p:nvSpPr>
        <p:spPr>
          <a:xfrm>
            <a:off x="356848" y="330978"/>
            <a:ext cx="4007618" cy="6079381"/>
          </a:xfrm>
          <a:prstGeom prst="flowChartAlternateProcess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Organigramme : Alternative 8">
            <a:extLst>
              <a:ext uri="{FF2B5EF4-FFF2-40B4-BE49-F238E27FC236}">
                <a16:creationId xmlns:a16="http://schemas.microsoft.com/office/drawing/2014/main" id="{73766E4D-39A5-7E35-E630-760E44FD5DDB}"/>
              </a:ext>
            </a:extLst>
          </p:cNvPr>
          <p:cNvSpPr/>
          <p:nvPr/>
        </p:nvSpPr>
        <p:spPr>
          <a:xfrm>
            <a:off x="356222" y="330978"/>
            <a:ext cx="4008244" cy="2580045"/>
          </a:xfrm>
          <a:custGeom>
            <a:avLst/>
            <a:gdLst>
              <a:gd name="connsiteX0" fmla="*/ 0 w 3962351"/>
              <a:gd name="connsiteY0" fmla="*/ 410773 h 2464635"/>
              <a:gd name="connsiteX1" fmla="*/ 410773 w 3962351"/>
              <a:gd name="connsiteY1" fmla="*/ 0 h 2464635"/>
              <a:gd name="connsiteX2" fmla="*/ 3551579 w 3962351"/>
              <a:gd name="connsiteY2" fmla="*/ 0 h 2464635"/>
              <a:gd name="connsiteX3" fmla="*/ 3962352 w 3962351"/>
              <a:gd name="connsiteY3" fmla="*/ 410773 h 2464635"/>
              <a:gd name="connsiteX4" fmla="*/ 3962351 w 3962351"/>
              <a:gd name="connsiteY4" fmla="*/ 2053863 h 2464635"/>
              <a:gd name="connsiteX5" fmla="*/ 3551578 w 3962351"/>
              <a:gd name="connsiteY5" fmla="*/ 2464636 h 2464635"/>
              <a:gd name="connsiteX6" fmla="*/ 410773 w 3962351"/>
              <a:gd name="connsiteY6" fmla="*/ 2464635 h 2464635"/>
              <a:gd name="connsiteX7" fmla="*/ 0 w 3962351"/>
              <a:gd name="connsiteY7" fmla="*/ 2053862 h 2464635"/>
              <a:gd name="connsiteX8" fmla="*/ 0 w 3962351"/>
              <a:gd name="connsiteY8" fmla="*/ 410773 h 2464635"/>
              <a:gd name="connsiteX0" fmla="*/ 0 w 3962352"/>
              <a:gd name="connsiteY0" fmla="*/ 526182 h 2580045"/>
              <a:gd name="connsiteX1" fmla="*/ 570571 w 3962352"/>
              <a:gd name="connsiteY1" fmla="*/ 0 h 2580045"/>
              <a:gd name="connsiteX2" fmla="*/ 3551579 w 3962352"/>
              <a:gd name="connsiteY2" fmla="*/ 115409 h 2580045"/>
              <a:gd name="connsiteX3" fmla="*/ 3962352 w 3962352"/>
              <a:gd name="connsiteY3" fmla="*/ 526182 h 2580045"/>
              <a:gd name="connsiteX4" fmla="*/ 3962351 w 3962352"/>
              <a:gd name="connsiteY4" fmla="*/ 2169272 h 2580045"/>
              <a:gd name="connsiteX5" fmla="*/ 3551578 w 3962352"/>
              <a:gd name="connsiteY5" fmla="*/ 2580045 h 2580045"/>
              <a:gd name="connsiteX6" fmla="*/ 410773 w 3962352"/>
              <a:gd name="connsiteY6" fmla="*/ 2580044 h 2580045"/>
              <a:gd name="connsiteX7" fmla="*/ 0 w 3962352"/>
              <a:gd name="connsiteY7" fmla="*/ 2169271 h 2580045"/>
              <a:gd name="connsiteX8" fmla="*/ 0 w 3962352"/>
              <a:gd name="connsiteY8" fmla="*/ 526182 h 2580045"/>
              <a:gd name="connsiteX0" fmla="*/ 0 w 4005931"/>
              <a:gd name="connsiteY0" fmla="*/ 526182 h 2580045"/>
              <a:gd name="connsiteX1" fmla="*/ 570571 w 4005931"/>
              <a:gd name="connsiteY1" fmla="*/ 0 h 2580045"/>
              <a:gd name="connsiteX2" fmla="*/ 3374026 w 4005931"/>
              <a:gd name="connsiteY2" fmla="*/ 8877 h 2580045"/>
              <a:gd name="connsiteX3" fmla="*/ 3962352 w 4005931"/>
              <a:gd name="connsiteY3" fmla="*/ 526182 h 2580045"/>
              <a:gd name="connsiteX4" fmla="*/ 3962351 w 4005931"/>
              <a:gd name="connsiteY4" fmla="*/ 2169272 h 2580045"/>
              <a:gd name="connsiteX5" fmla="*/ 3551578 w 4005931"/>
              <a:gd name="connsiteY5" fmla="*/ 2580045 h 2580045"/>
              <a:gd name="connsiteX6" fmla="*/ 410773 w 4005931"/>
              <a:gd name="connsiteY6" fmla="*/ 2580044 h 2580045"/>
              <a:gd name="connsiteX7" fmla="*/ 0 w 4005931"/>
              <a:gd name="connsiteY7" fmla="*/ 2169271 h 2580045"/>
              <a:gd name="connsiteX8" fmla="*/ 0 w 4005931"/>
              <a:gd name="connsiteY8" fmla="*/ 526182 h 2580045"/>
              <a:gd name="connsiteX0" fmla="*/ 0 w 4025280"/>
              <a:gd name="connsiteY0" fmla="*/ 526182 h 2580045"/>
              <a:gd name="connsiteX1" fmla="*/ 570571 w 4025280"/>
              <a:gd name="connsiteY1" fmla="*/ 0 h 2580045"/>
              <a:gd name="connsiteX2" fmla="*/ 3374026 w 4025280"/>
              <a:gd name="connsiteY2" fmla="*/ 8877 h 2580045"/>
              <a:gd name="connsiteX3" fmla="*/ 3962352 w 4025280"/>
              <a:gd name="connsiteY3" fmla="*/ 508427 h 2580045"/>
              <a:gd name="connsiteX4" fmla="*/ 3962351 w 4025280"/>
              <a:gd name="connsiteY4" fmla="*/ 2169272 h 2580045"/>
              <a:gd name="connsiteX5" fmla="*/ 3551578 w 4025280"/>
              <a:gd name="connsiteY5" fmla="*/ 2580045 h 2580045"/>
              <a:gd name="connsiteX6" fmla="*/ 410773 w 4025280"/>
              <a:gd name="connsiteY6" fmla="*/ 2580044 h 2580045"/>
              <a:gd name="connsiteX7" fmla="*/ 0 w 4025280"/>
              <a:gd name="connsiteY7" fmla="*/ 2169271 h 2580045"/>
              <a:gd name="connsiteX8" fmla="*/ 0 w 4025280"/>
              <a:gd name="connsiteY8" fmla="*/ 526182 h 2580045"/>
              <a:gd name="connsiteX0" fmla="*/ 0 w 4034158"/>
              <a:gd name="connsiteY0" fmla="*/ 570570 h 2580045"/>
              <a:gd name="connsiteX1" fmla="*/ 579449 w 4034158"/>
              <a:gd name="connsiteY1" fmla="*/ 0 h 2580045"/>
              <a:gd name="connsiteX2" fmla="*/ 3382904 w 4034158"/>
              <a:gd name="connsiteY2" fmla="*/ 8877 h 2580045"/>
              <a:gd name="connsiteX3" fmla="*/ 3971230 w 4034158"/>
              <a:gd name="connsiteY3" fmla="*/ 508427 h 2580045"/>
              <a:gd name="connsiteX4" fmla="*/ 3971229 w 4034158"/>
              <a:gd name="connsiteY4" fmla="*/ 2169272 h 2580045"/>
              <a:gd name="connsiteX5" fmla="*/ 3560456 w 4034158"/>
              <a:gd name="connsiteY5" fmla="*/ 2580045 h 2580045"/>
              <a:gd name="connsiteX6" fmla="*/ 419651 w 4034158"/>
              <a:gd name="connsiteY6" fmla="*/ 2580044 h 2580045"/>
              <a:gd name="connsiteX7" fmla="*/ 8878 w 4034158"/>
              <a:gd name="connsiteY7" fmla="*/ 2169271 h 2580045"/>
              <a:gd name="connsiteX8" fmla="*/ 0 w 4034158"/>
              <a:gd name="connsiteY8" fmla="*/ 570570 h 2580045"/>
              <a:gd name="connsiteX0" fmla="*/ 853 w 4035011"/>
              <a:gd name="connsiteY0" fmla="*/ 570570 h 2580045"/>
              <a:gd name="connsiteX1" fmla="*/ 580302 w 4035011"/>
              <a:gd name="connsiteY1" fmla="*/ 0 h 2580045"/>
              <a:gd name="connsiteX2" fmla="*/ 3383757 w 4035011"/>
              <a:gd name="connsiteY2" fmla="*/ 8877 h 2580045"/>
              <a:gd name="connsiteX3" fmla="*/ 3972083 w 4035011"/>
              <a:gd name="connsiteY3" fmla="*/ 508427 h 2580045"/>
              <a:gd name="connsiteX4" fmla="*/ 3972082 w 4035011"/>
              <a:gd name="connsiteY4" fmla="*/ 2169272 h 2580045"/>
              <a:gd name="connsiteX5" fmla="*/ 3561309 w 4035011"/>
              <a:gd name="connsiteY5" fmla="*/ 2580045 h 2580045"/>
              <a:gd name="connsiteX6" fmla="*/ 420504 w 4035011"/>
              <a:gd name="connsiteY6" fmla="*/ 2580044 h 2580045"/>
              <a:gd name="connsiteX7" fmla="*/ 854 w 4035011"/>
              <a:gd name="connsiteY7" fmla="*/ 2169271 h 2580045"/>
              <a:gd name="connsiteX8" fmla="*/ 853 w 4035011"/>
              <a:gd name="connsiteY8" fmla="*/ 570570 h 2580045"/>
              <a:gd name="connsiteX0" fmla="*/ 853 w 4029633"/>
              <a:gd name="connsiteY0" fmla="*/ 570570 h 2580045"/>
              <a:gd name="connsiteX1" fmla="*/ 580302 w 4029633"/>
              <a:gd name="connsiteY1" fmla="*/ 0 h 2580045"/>
              <a:gd name="connsiteX2" fmla="*/ 3383757 w 4029633"/>
              <a:gd name="connsiteY2" fmla="*/ 8877 h 2580045"/>
              <a:gd name="connsiteX3" fmla="*/ 3963206 w 4029633"/>
              <a:gd name="connsiteY3" fmla="*/ 490671 h 2580045"/>
              <a:gd name="connsiteX4" fmla="*/ 3972082 w 4029633"/>
              <a:gd name="connsiteY4" fmla="*/ 2169272 h 2580045"/>
              <a:gd name="connsiteX5" fmla="*/ 3561309 w 4029633"/>
              <a:gd name="connsiteY5" fmla="*/ 2580045 h 2580045"/>
              <a:gd name="connsiteX6" fmla="*/ 420504 w 4029633"/>
              <a:gd name="connsiteY6" fmla="*/ 2580044 h 2580045"/>
              <a:gd name="connsiteX7" fmla="*/ 854 w 4029633"/>
              <a:gd name="connsiteY7" fmla="*/ 2169271 h 2580045"/>
              <a:gd name="connsiteX8" fmla="*/ 853 w 4029633"/>
              <a:gd name="connsiteY8" fmla="*/ 570570 h 2580045"/>
              <a:gd name="connsiteX0" fmla="*/ 853 w 4016570"/>
              <a:gd name="connsiteY0" fmla="*/ 570570 h 2580045"/>
              <a:gd name="connsiteX1" fmla="*/ 580302 w 4016570"/>
              <a:gd name="connsiteY1" fmla="*/ 0 h 2580045"/>
              <a:gd name="connsiteX2" fmla="*/ 3383757 w 4016570"/>
              <a:gd name="connsiteY2" fmla="*/ 8877 h 2580045"/>
              <a:gd name="connsiteX3" fmla="*/ 3963206 w 4016570"/>
              <a:gd name="connsiteY3" fmla="*/ 490671 h 2580045"/>
              <a:gd name="connsiteX4" fmla="*/ 3972082 w 4016570"/>
              <a:gd name="connsiteY4" fmla="*/ 2169272 h 2580045"/>
              <a:gd name="connsiteX5" fmla="*/ 3561309 w 4016570"/>
              <a:gd name="connsiteY5" fmla="*/ 2580045 h 2580045"/>
              <a:gd name="connsiteX6" fmla="*/ 420504 w 4016570"/>
              <a:gd name="connsiteY6" fmla="*/ 2580044 h 2580045"/>
              <a:gd name="connsiteX7" fmla="*/ 854 w 4016570"/>
              <a:gd name="connsiteY7" fmla="*/ 2169271 h 2580045"/>
              <a:gd name="connsiteX8" fmla="*/ 853 w 4016570"/>
              <a:gd name="connsiteY8" fmla="*/ 570570 h 2580045"/>
              <a:gd name="connsiteX0" fmla="*/ 853 w 4008244"/>
              <a:gd name="connsiteY0" fmla="*/ 570570 h 2580045"/>
              <a:gd name="connsiteX1" fmla="*/ 580302 w 4008244"/>
              <a:gd name="connsiteY1" fmla="*/ 0 h 2580045"/>
              <a:gd name="connsiteX2" fmla="*/ 3383757 w 4008244"/>
              <a:gd name="connsiteY2" fmla="*/ 8877 h 2580045"/>
              <a:gd name="connsiteX3" fmla="*/ 3963206 w 4008244"/>
              <a:gd name="connsiteY3" fmla="*/ 490671 h 2580045"/>
              <a:gd name="connsiteX4" fmla="*/ 3972082 w 4008244"/>
              <a:gd name="connsiteY4" fmla="*/ 2169272 h 2580045"/>
              <a:gd name="connsiteX5" fmla="*/ 3561309 w 4008244"/>
              <a:gd name="connsiteY5" fmla="*/ 2580045 h 2580045"/>
              <a:gd name="connsiteX6" fmla="*/ 420504 w 4008244"/>
              <a:gd name="connsiteY6" fmla="*/ 2580044 h 2580045"/>
              <a:gd name="connsiteX7" fmla="*/ 854 w 4008244"/>
              <a:gd name="connsiteY7" fmla="*/ 2169271 h 2580045"/>
              <a:gd name="connsiteX8" fmla="*/ 853 w 4008244"/>
              <a:gd name="connsiteY8" fmla="*/ 570570 h 258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08244" h="2580045">
                <a:moveTo>
                  <a:pt x="853" y="570570"/>
                </a:moveTo>
                <a:cubicBezTo>
                  <a:pt x="853" y="343706"/>
                  <a:pt x="353438" y="0"/>
                  <a:pt x="580302" y="0"/>
                </a:cubicBezTo>
                <a:lnTo>
                  <a:pt x="3383757" y="8877"/>
                </a:lnTo>
                <a:cubicBezTo>
                  <a:pt x="3610621" y="8877"/>
                  <a:pt x="3930906" y="118893"/>
                  <a:pt x="3963206" y="490671"/>
                </a:cubicBezTo>
                <a:cubicBezTo>
                  <a:pt x="3999116" y="904002"/>
                  <a:pt x="4039065" y="1821043"/>
                  <a:pt x="3972082" y="2169272"/>
                </a:cubicBezTo>
                <a:cubicBezTo>
                  <a:pt x="3905099" y="2517501"/>
                  <a:pt x="3788173" y="2580045"/>
                  <a:pt x="3561309" y="2580045"/>
                </a:cubicBezTo>
                <a:lnTo>
                  <a:pt x="420504" y="2580044"/>
                </a:lnTo>
                <a:cubicBezTo>
                  <a:pt x="193640" y="2580044"/>
                  <a:pt x="854" y="2396135"/>
                  <a:pt x="854" y="2169271"/>
                </a:cubicBezTo>
                <a:cubicBezTo>
                  <a:pt x="-2105" y="1636371"/>
                  <a:pt x="3812" y="1103470"/>
                  <a:pt x="853" y="570570"/>
                </a:cubicBezTo>
                <a:close/>
              </a:path>
            </a:pathLst>
          </a:custGeom>
          <a:blipFill>
            <a:blip r:embed="rId3">
              <a:alphaModFix amt="66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224381E-F18D-0D40-2669-3A0762FA861A}"/>
              </a:ext>
            </a:extLst>
          </p:cNvPr>
          <p:cNvSpPr txBox="1"/>
          <p:nvPr/>
        </p:nvSpPr>
        <p:spPr>
          <a:xfrm>
            <a:off x="724870" y="4625313"/>
            <a:ext cx="186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Citizen protection and support operations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C16C4C-EB25-49A5-9891-C4A6072E1BDA}"/>
              </a:ext>
            </a:extLst>
          </p:cNvPr>
          <p:cNvSpPr txBox="1"/>
          <p:nvPr/>
        </p:nvSpPr>
        <p:spPr>
          <a:xfrm>
            <a:off x="724870" y="3370668"/>
            <a:ext cx="22237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- Our most devoured soldiers with ambition</a:t>
            </a:r>
            <a:endParaRPr lang="fr-FR" dirty="0">
              <a:solidFill>
                <a:srgbClr val="FF0000"/>
              </a:solidFill>
            </a:endParaRPr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21066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4944885"/>
                  </p:ext>
                </p:extLst>
              </p:nvPr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384675" y="2562225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CAEAA3-5F48-3CC2-AFA4-FD018D41056D}"/>
              </a:ext>
            </a:extLst>
          </p:cNvPr>
          <p:cNvSpPr/>
          <p:nvPr/>
        </p:nvSpPr>
        <p:spPr>
          <a:xfrm>
            <a:off x="77866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88777B2-E137-8448-6C5B-625829D7A165}"/>
              </a:ext>
            </a:extLst>
          </p:cNvPr>
          <p:cNvSpPr txBox="1"/>
          <p:nvPr/>
        </p:nvSpPr>
        <p:spPr>
          <a:xfrm>
            <a:off x="835222" y="2940307"/>
            <a:ext cx="706042" cy="707886"/>
          </a:xfrm>
          <a:prstGeom prst="rect">
            <a:avLst/>
          </a:prstGeom>
          <a:noFill/>
          <a:effectLst>
            <a:glow rad="901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6B72DB-DBE0-397A-1A5E-F8645779F02F}"/>
              </a:ext>
            </a:extLst>
          </p:cNvPr>
          <p:cNvSpPr txBox="1"/>
          <p:nvPr/>
        </p:nvSpPr>
        <p:spPr>
          <a:xfrm>
            <a:off x="569119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84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222776" y="2589699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18733243-0AD7-40C3-BC68-9BB86E56C196}"/>
              </a:ext>
            </a:extLst>
          </p:cNvPr>
          <p:cNvSpPr/>
          <p:nvPr/>
        </p:nvSpPr>
        <p:spPr>
          <a:xfrm>
            <a:off x="3045529" y="2589699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5E070C-DECD-95F8-E19B-34F6263EF110}"/>
              </a:ext>
            </a:extLst>
          </p:cNvPr>
          <p:cNvSpPr/>
          <p:nvPr/>
        </p:nvSpPr>
        <p:spPr>
          <a:xfrm>
            <a:off x="42864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97955-5A77-C4FE-1247-23A5336BBFD1}"/>
              </a:ext>
            </a:extLst>
          </p:cNvPr>
          <p:cNvSpPr/>
          <p:nvPr/>
        </p:nvSpPr>
        <p:spPr>
          <a:xfrm>
            <a:off x="3414427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DA0A07-25A7-FF90-842B-341E32C60B83}"/>
              </a:ext>
            </a:extLst>
          </p:cNvPr>
          <p:cNvSpPr txBox="1"/>
          <p:nvPr/>
        </p:nvSpPr>
        <p:spPr>
          <a:xfrm>
            <a:off x="487153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7EF17C1-0A57-4930-6CBA-2F8B61FF1ED7}"/>
              </a:ext>
            </a:extLst>
          </p:cNvPr>
          <p:cNvSpPr txBox="1"/>
          <p:nvPr/>
        </p:nvSpPr>
        <p:spPr>
          <a:xfrm>
            <a:off x="3473805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7721F4-4508-F6C2-010F-C922C821DC61}"/>
              </a:ext>
            </a:extLst>
          </p:cNvPr>
          <p:cNvSpPr txBox="1"/>
          <p:nvPr/>
        </p:nvSpPr>
        <p:spPr>
          <a:xfrm>
            <a:off x="354515" y="4091917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A1936CD-4A64-6F37-7815-FCA7BA24855B}"/>
              </a:ext>
            </a:extLst>
          </p:cNvPr>
          <p:cNvSpPr txBox="1"/>
          <p:nvPr/>
        </p:nvSpPr>
        <p:spPr>
          <a:xfrm>
            <a:off x="3163301" y="4025889"/>
            <a:ext cx="151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Increase, optimize the quantity of information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168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E6665EF-A2D5-219B-06B6-C438D532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25" y="391626"/>
              <a:ext cx="3741700" cy="217059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741700" cy="2170599"/>
                    </a:xfrm>
                    <a:prstGeom prst="rect">
                      <a:avLst/>
                    </a:prstGeom>
                  </am3d:spPr>
                  <am3d:camera>
                    <am3d:pos x="0" y="0" z="647176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85" d="1000000"/>
                    <am3d:preTrans dx="90926" dy="-505904" dz="-5734552"/>
                    <am3d:scale>
                      <am3d:sx n="1000000" d="1000000"/>
                      <am3d:sy n="1000000" d="1000000"/>
                      <am3d:sz n="1000000" d="1000000"/>
                    </am3d:scale>
                    <am3d:rot ax="-4902392" ay="62" az="2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76759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>
                <a:extLst>
                  <a:ext uri="{FF2B5EF4-FFF2-40B4-BE49-F238E27FC236}">
                    <a16:creationId xmlns:a16="http://schemas.microsoft.com/office/drawing/2014/main" id="{2D28E934-A12D-8CE3-30F9-D0713349CC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825" y="391626"/>
                <a:ext cx="3741700" cy="217059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CB616E-0E59-AC09-3AD7-ED674E50F64C}"/>
              </a:ext>
            </a:extLst>
          </p:cNvPr>
          <p:cNvSpPr txBox="1"/>
          <p:nvPr/>
        </p:nvSpPr>
        <p:spPr>
          <a:xfrm>
            <a:off x="5372100" y="285750"/>
            <a:ext cx="5267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accent6">
                    <a:lumMod val="40000"/>
                    <a:lumOff val="60000"/>
                  </a:schemeClr>
                </a:solidFill>
              </a:rPr>
              <a:t>The </a:t>
            </a:r>
            <a:r>
              <a:rPr lang="fr-FR" sz="220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Ant-E</a:t>
            </a:r>
            <a:endParaRPr lang="fr-FR" sz="22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Organigramme : Alternative 7">
            <a:extLst>
              <a:ext uri="{FF2B5EF4-FFF2-40B4-BE49-F238E27FC236}">
                <a16:creationId xmlns:a16="http://schemas.microsoft.com/office/drawing/2014/main" id="{284673E6-2400-C112-4F38-ACECBF3A1E20}"/>
              </a:ext>
            </a:extLst>
          </p:cNvPr>
          <p:cNvSpPr/>
          <p:nvPr/>
        </p:nvSpPr>
        <p:spPr>
          <a:xfrm>
            <a:off x="400050" y="2562225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Alternative 9">
            <a:extLst>
              <a:ext uri="{FF2B5EF4-FFF2-40B4-BE49-F238E27FC236}">
                <a16:creationId xmlns:a16="http://schemas.microsoft.com/office/drawing/2014/main" id="{7DDE647B-E9D8-C1B0-74DB-A0459F114E40}"/>
              </a:ext>
            </a:extLst>
          </p:cNvPr>
          <p:cNvSpPr/>
          <p:nvPr/>
        </p:nvSpPr>
        <p:spPr>
          <a:xfrm>
            <a:off x="6638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Alternative 10">
            <a:extLst>
              <a:ext uri="{FF2B5EF4-FFF2-40B4-BE49-F238E27FC236}">
                <a16:creationId xmlns:a16="http://schemas.microsoft.com/office/drawing/2014/main" id="{18733243-0AD7-40C3-BC68-9BB86E56C196}"/>
              </a:ext>
            </a:extLst>
          </p:cNvPr>
          <p:cNvSpPr/>
          <p:nvPr/>
        </p:nvSpPr>
        <p:spPr>
          <a:xfrm>
            <a:off x="3590925" y="2562224"/>
            <a:ext cx="2162175" cy="3876675"/>
          </a:xfrm>
          <a:prstGeom prst="flowChartAlternateProcess">
            <a:avLst/>
          </a:prstGeom>
          <a:solidFill>
            <a:schemeClr val="tx2">
              <a:lumMod val="50000"/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E8311F-59E5-C1BC-0D01-F0268E8AAD2F}"/>
              </a:ext>
            </a:extLst>
          </p:cNvPr>
          <p:cNvSpPr/>
          <p:nvPr/>
        </p:nvSpPr>
        <p:spPr>
          <a:xfrm>
            <a:off x="778668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E661C-5C44-2106-0E93-7B8F78CAD391}"/>
              </a:ext>
            </a:extLst>
          </p:cNvPr>
          <p:cNvSpPr/>
          <p:nvPr/>
        </p:nvSpPr>
        <p:spPr>
          <a:xfrm>
            <a:off x="6900862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B8EF31-C334-5234-908E-532D567A27A4}"/>
              </a:ext>
            </a:extLst>
          </p:cNvPr>
          <p:cNvSpPr/>
          <p:nvPr/>
        </p:nvSpPr>
        <p:spPr>
          <a:xfrm>
            <a:off x="3852862" y="2953851"/>
            <a:ext cx="819150" cy="6943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B34D62-495F-E514-354C-777A0C2B6892}"/>
              </a:ext>
            </a:extLst>
          </p:cNvPr>
          <p:cNvSpPr txBox="1"/>
          <p:nvPr/>
        </p:nvSpPr>
        <p:spPr>
          <a:xfrm>
            <a:off x="827497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E982CC-1D13-192E-AEC0-EA87D2305DF3}"/>
              </a:ext>
            </a:extLst>
          </p:cNvPr>
          <p:cNvSpPr txBox="1"/>
          <p:nvPr/>
        </p:nvSpPr>
        <p:spPr>
          <a:xfrm>
            <a:off x="3852862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437975-6160-A728-679B-7F50B0E75777}"/>
              </a:ext>
            </a:extLst>
          </p:cNvPr>
          <p:cNvSpPr txBox="1"/>
          <p:nvPr/>
        </p:nvSpPr>
        <p:spPr>
          <a:xfrm>
            <a:off x="6930945" y="2953851"/>
            <a:ext cx="892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81F618-75C1-90BC-2B2A-76E541ECD59B}"/>
              </a:ext>
            </a:extLst>
          </p:cNvPr>
          <p:cNvSpPr txBox="1"/>
          <p:nvPr/>
        </p:nvSpPr>
        <p:spPr>
          <a:xfrm>
            <a:off x="569119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One of the smallest technologies to be used in the field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FC23C9-5D0C-8BBC-A979-4DD48EDE85B7}"/>
              </a:ext>
            </a:extLst>
          </p:cNvPr>
          <p:cNvSpPr txBox="1"/>
          <p:nvPr/>
        </p:nvSpPr>
        <p:spPr>
          <a:xfrm>
            <a:off x="3816641" y="3940244"/>
            <a:ext cx="151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en-US" dirty="0">
                <a:solidFill>
                  <a:schemeClr val="bg1"/>
                </a:solidFill>
              </a:rPr>
              <a:t>Increase, optimize the quantity of information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088644E-08DC-1073-0E0C-AC0FCB1859E9}"/>
              </a:ext>
            </a:extLst>
          </p:cNvPr>
          <p:cNvSpPr txBox="1"/>
          <p:nvPr/>
        </p:nvSpPr>
        <p:spPr>
          <a:xfrm>
            <a:off x="6781800" y="3877313"/>
            <a:ext cx="1485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- Limit the </a:t>
            </a:r>
            <a:r>
              <a:rPr lang="fr-FR" dirty="0" err="1">
                <a:solidFill>
                  <a:schemeClr val="bg1"/>
                </a:solidFill>
              </a:rPr>
              <a:t>loss</a:t>
            </a:r>
            <a:r>
              <a:rPr lang="fr-FR" dirty="0">
                <a:solidFill>
                  <a:schemeClr val="bg1"/>
                </a:solidFill>
              </a:rPr>
              <a:t> of men </a:t>
            </a:r>
            <a:r>
              <a:rPr lang="fr-FR" dirty="0" err="1">
                <a:solidFill>
                  <a:schemeClr val="bg1"/>
                </a:solidFill>
              </a:rPr>
              <a:t>during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0" i="0" dirty="0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intelligence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Roboto" panose="020F0502020204030204" pitchFamily="2" charset="0"/>
              </a:rPr>
              <a:t>gathering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0198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282</Words>
  <Application>Microsoft Office PowerPoint</Application>
  <PresentationFormat>Grand écran</PresentationFormat>
  <Paragraphs>60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Gill Sans MT</vt:lpstr>
      <vt:lpstr>Roboto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Kaiju .</cp:lastModifiedBy>
  <cp:revision>1</cp:revision>
  <dcterms:created xsi:type="dcterms:W3CDTF">2023-12-04T20:28:00Z</dcterms:created>
  <dcterms:modified xsi:type="dcterms:W3CDTF">2023-12-06T19:52:31Z</dcterms:modified>
</cp:coreProperties>
</file>