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4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0BDEB-5AA3-01AC-0370-BB7C06B775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0494BD6-3883-75A9-3950-4979C51910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7BC531-618A-C512-D042-D6F869863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CE39F6-81F8-198D-120E-CCB681481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F42D71-C02E-AB19-68D6-7452359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750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C0D6E-43EE-C532-3DB4-D3A2BD4C0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68A60A-A2CE-A82C-43F2-BF38A6598F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5A5C35-DEE8-B6E2-8F1D-519F7126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751797-B0D6-37EB-B6FF-7E5ED5CAC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03FFA9-9A10-50ED-D76B-1E418959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039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E6C9F-EB1F-3D9D-CC98-A24EECD4C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CF7817-228A-65AE-7E40-D8AE5AF81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A77187-70F3-C851-E4C6-DB96320FC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5AC6FD-5CDD-E944-966D-AE5D554E9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48733C-C723-3549-01B4-D567C8A16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17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FF2FE-DF5E-23F3-8741-272589A84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7D78C0-F622-906C-88A5-B039F46D3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A30C2F0-2540-9381-93B7-E56CCA052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571F72-FB56-9595-7697-7CA765E6F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BCED62-A362-9954-2349-AEBF80E75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65E7D5-6385-C574-91C1-B85FDBCE3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911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2809E-6362-1019-85DE-9397A447C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71A96F9-DBA3-877E-0E90-9C82DF467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DCF5483-B95D-5BD8-E18B-12E7466E5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798433-79F5-E455-5BE5-D30434EE33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47B4DC5-BADE-14C7-9A39-F926300C92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2797046-0454-53DE-54E2-7C085EA9D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EB20E9-DC4F-7AA6-2555-D6AAB878E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3779CE0-7AB3-258B-D4E5-CE9F42BBC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107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8043D-7902-F09F-85D8-487F405B5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C06F25-9307-68DA-1A17-BFDB38B3D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2D9C8B1-EC15-4F7D-3D2D-0C45189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659410-9409-25BB-F758-BC2951159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1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A6D3319-5F59-67CC-C6AD-0B5DD3E15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0E79162-C2A0-3B40-6B19-5FB0AA39B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2D22704-212E-D9DE-D0CC-05E2E9BDD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23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7EBB7-4282-155D-AA83-A2D4E7B9D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0F86E1-BBC9-8A28-69E8-7100BE934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BA24C1-A514-7AA7-1DC8-136435154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09F42E-1C21-350A-68C5-9494653F7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C98BE5-CD40-DF94-556E-A3EEA4647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A96A3E-8DEA-9C53-1D9C-2E260B709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997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97F12B-51C7-D10C-30A8-B6537A9AB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C06C970-5C66-A02C-E660-B1D2F0CFBD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7A612-9E1B-F60F-1167-C1F16C06AD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65E2F4-6AF5-F566-9361-8D9B19A16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C819E21-9359-5E8E-292C-68977B9C7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9C7F02-F4F7-F913-DE58-AA4BFE35C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637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71C70-B6F0-B5DB-CB75-C8896ED31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4A845E9-3151-42C6-83D2-68B4EC0D2F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0CA36F-B9B7-2025-49C3-FDEC4935B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585A42-BB8C-D9E7-3131-2C54C8DB4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B55729-EA81-9E19-5071-90A81FC22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3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EFC02BD-2186-03F4-D993-FD170023CD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4137EA-F12E-AD4C-0D88-84EE4D5D4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C81E4E-8E51-AAEB-1A50-CDD57C4C9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56B1A2-D5B7-9487-C878-C82E57F15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B41629-3FFC-8576-0BEF-6DCA04BD7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1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6F50816-68A7-3C1D-69E8-6A2E4E593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482313-6C02-2F2B-3077-7FF47A834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7E2E8C-51AA-1FF8-AB37-1E73A29284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1294C-AA66-46CE-81B7-AAAAA79688B0}" type="datetimeFigureOut">
              <a:rPr lang="fr-FR" smtClean="0"/>
              <a:t>03/12/2023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6E57A5-07F0-C067-2488-4BAEE8A73F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5289F1-7E31-FC19-C33E-E0A7C1FBC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DB9F8-B0C0-4625-BAFE-2902BF6D04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526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E351B7-C6F9-B48E-DEED-D8E83B3934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4D7A48D-640F-CEF0-0C78-6306B40CF7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47801DD-AA32-F6F6-DB8D-85E07AAB4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1E5FFF-51E9-42D0-6111-98106AC7BB3A}"/>
              </a:ext>
            </a:extLst>
          </p:cNvPr>
          <p:cNvSpPr txBox="1"/>
          <p:nvPr/>
        </p:nvSpPr>
        <p:spPr>
          <a:xfrm rot="20947486">
            <a:off x="3102307" y="1409796"/>
            <a:ext cx="2191250" cy="369332"/>
          </a:xfrm>
          <a:prstGeom prst="rect">
            <a:avLst/>
          </a:prstGeom>
          <a:solidFill>
            <a:srgbClr val="00B050"/>
          </a:solidFill>
          <a:ln>
            <a:solidFill>
              <a:srgbClr val="FFFF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r>
              <a:rPr lang="fr-FR" dirty="0"/>
              <a:t>BONNE ANNEE 2024</a:t>
            </a:r>
          </a:p>
        </p:txBody>
      </p:sp>
    </p:spTree>
    <p:extLst>
      <p:ext uri="{BB962C8B-B14F-4D97-AF65-F5344CB8AC3E}">
        <p14:creationId xmlns:p14="http://schemas.microsoft.com/office/powerpoint/2010/main" val="3454591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78602C-911D-A9E2-73F9-966C4CE041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2844845-EABD-1D2C-9650-F6E52E13EB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2023-07-08-la becquée.MP4-">
            <a:hlinkClick r:id="" action="ppaction://media"/>
            <a:extLst>
              <a:ext uri="{FF2B5EF4-FFF2-40B4-BE49-F238E27FC236}">
                <a16:creationId xmlns:a16="http://schemas.microsoft.com/office/drawing/2014/main" id="{A12EDA10-4F2F-768E-C213-91BB084C1C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64B905-13E2-87F5-461B-1DAD7A2916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AB4F34D-5AD1-818F-551D-156245F198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1070394">
            <a:hlinkClick r:id="" action="ppaction://media"/>
            <a:extLst>
              <a:ext uri="{FF2B5EF4-FFF2-40B4-BE49-F238E27FC236}">
                <a16:creationId xmlns:a16="http://schemas.microsoft.com/office/drawing/2014/main" id="{41EAE5D3-F8AD-E37E-25E0-88CE7EFD3C3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69585A-362B-A7FE-453E-BF2B50922DD0}"/>
              </a:ext>
            </a:extLst>
          </p:cNvPr>
          <p:cNvSpPr txBox="1"/>
          <p:nvPr/>
        </p:nvSpPr>
        <p:spPr>
          <a:xfrm rot="20261814">
            <a:off x="1136342" y="843378"/>
            <a:ext cx="3799642" cy="646331"/>
          </a:xfrm>
          <a:prstGeom prst="rect">
            <a:avLst/>
          </a:prstGeom>
          <a:noFill/>
          <a:ln>
            <a:solidFill>
              <a:srgbClr val="00B0F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2"/>
                </a:solidFill>
              </a:rPr>
              <a:t>TOUS NOS VŒUX POUR CETTE           NOUVELLE ANNEE</a:t>
            </a:r>
          </a:p>
        </p:txBody>
      </p:sp>
    </p:spTree>
    <p:extLst>
      <p:ext uri="{BB962C8B-B14F-4D97-AF65-F5344CB8AC3E}">
        <p14:creationId xmlns:p14="http://schemas.microsoft.com/office/powerpoint/2010/main" val="239594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Grand écran</PresentationFormat>
  <Paragraphs>2</Paragraphs>
  <Slides>3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Guy LECLERE</dc:creator>
  <cp:lastModifiedBy>Guy LECLERE</cp:lastModifiedBy>
  <cp:revision>1</cp:revision>
  <dcterms:created xsi:type="dcterms:W3CDTF">2023-12-03T10:26:14Z</dcterms:created>
  <dcterms:modified xsi:type="dcterms:W3CDTF">2023-12-03T10:31:57Z</dcterms:modified>
</cp:coreProperties>
</file>