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86" r:id="rId4"/>
    <p:sldId id="287" r:id="rId5"/>
    <p:sldId id="289" r:id="rId6"/>
    <p:sldId id="290" r:id="rId7"/>
    <p:sldId id="291" r:id="rId8"/>
    <p:sldId id="292" r:id="rId9"/>
    <p:sldId id="293" r:id="rId10"/>
    <p:sldId id="295" r:id="rId11"/>
    <p:sldId id="294" r:id="rId12"/>
    <p:sldId id="296" r:id="rId13"/>
    <p:sldId id="297" r:id="rId14"/>
    <p:sldId id="298" r:id="rId15"/>
    <p:sldId id="299" r:id="rId16"/>
    <p:sldId id="300" r:id="rId17"/>
    <p:sldId id="303" r:id="rId18"/>
    <p:sldId id="304" r:id="rId19"/>
    <p:sldId id="305" r:id="rId20"/>
    <p:sldId id="306" r:id="rId21"/>
    <p:sldId id="307" r:id="rId22"/>
    <p:sldId id="308" r:id="rId23"/>
    <p:sldId id="309" r:id="rId24"/>
    <p:sldId id="311" r:id="rId25"/>
    <p:sldId id="312" r:id="rId26"/>
    <p:sldId id="313" r:id="rId27"/>
    <p:sldId id="314" r:id="rId28"/>
    <p:sldId id="315" r:id="rId29"/>
    <p:sldId id="317"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gbWJNMAdPmaa+N3Rix3Gg==" hashData="zm8CfbeHZ7CkqjbLxJj9MXGhvioYa8zRZjBYkLDFBUdH9ZX9Lpk4D9EbwLL+LdaDQESNWn15jBNRvlyx7fuAN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119" autoAdjust="0"/>
    <p:restoredTop sz="94660"/>
  </p:normalViewPr>
  <p:slideViewPr>
    <p:cSldViewPr snapToGrid="0">
      <p:cViewPr varScale="1">
        <p:scale>
          <a:sx n="78" d="100"/>
          <a:sy n="78" d="100"/>
        </p:scale>
        <p:origin x="15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2A4A09-A20B-D96F-54A4-9B93CD35DEB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E28ED66-AB01-A433-E366-DD1C4257C0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CFD9987-CB66-787A-17A0-FEF7D5B79106}"/>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5" name="Espace réservé du pied de page 4">
            <a:extLst>
              <a:ext uri="{FF2B5EF4-FFF2-40B4-BE49-F238E27FC236}">
                <a16:creationId xmlns:a16="http://schemas.microsoft.com/office/drawing/2014/main" id="{907AE6A2-2E0C-623C-B969-DA2CF5CD592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C997DAF-B693-8552-DECC-1B2E134EBC30}"/>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108048436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F6C0A0-0465-3068-CCC6-BB48DB36038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1C18FA-59B5-CB8B-03BD-AA0EE9230CD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2C61ACD-519A-3EBB-DAF6-3B6D73F976FB}"/>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5" name="Espace réservé du pied de page 4">
            <a:extLst>
              <a:ext uri="{FF2B5EF4-FFF2-40B4-BE49-F238E27FC236}">
                <a16:creationId xmlns:a16="http://schemas.microsoft.com/office/drawing/2014/main" id="{9E281D32-7625-F708-561B-349DFD50CB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BCF36C-7ACF-FCF3-E0E1-9909D8EDA667}"/>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14804967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8FE44D-BC21-2D80-6F4F-FA2460FC0B6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7E19F75-D156-D356-99EA-A931FE757D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4557B77-7B92-2041-563F-288D1A7A1427}"/>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5" name="Espace réservé du pied de page 4">
            <a:extLst>
              <a:ext uri="{FF2B5EF4-FFF2-40B4-BE49-F238E27FC236}">
                <a16:creationId xmlns:a16="http://schemas.microsoft.com/office/drawing/2014/main" id="{77A7308E-07B5-6CEE-EC0D-4F5884DA30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41F53C1-CF64-B2FA-1CDB-DF96674BB531}"/>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24592959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B65439-5D44-C129-0A93-E33C781DEFF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4C53869-CA74-F27E-6B78-609AE3C1A54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A869D44-DFD7-EE91-8A91-028CE94E359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DBF8F55-4767-EF6C-A589-1273F50DEC71}"/>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6" name="Espace réservé du pied de page 5">
            <a:extLst>
              <a:ext uri="{FF2B5EF4-FFF2-40B4-BE49-F238E27FC236}">
                <a16:creationId xmlns:a16="http://schemas.microsoft.com/office/drawing/2014/main" id="{E955EF2A-8F51-69C3-679B-963411FBDF9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13F9794-ACCE-2155-4A9B-AAD1E259AE61}"/>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227602895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4B0FAF-ADC2-7505-34EE-006648D9F44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23723FD-7FB1-3106-4D47-4DC1A0198B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89F9ECF-956A-2391-041E-D9BA361F744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08C98C-077A-485F-3FB7-DE24FBE8BC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9969AD9-5D15-ADFA-079B-3C4143DF861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938079A-FB94-D162-E27A-5FA1919B8544}"/>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8" name="Espace réservé du pied de page 7">
            <a:extLst>
              <a:ext uri="{FF2B5EF4-FFF2-40B4-BE49-F238E27FC236}">
                <a16:creationId xmlns:a16="http://schemas.microsoft.com/office/drawing/2014/main" id="{CE9E754A-EF83-1D33-3814-E0A8C0A1E71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76FD9DF-4FE7-3D6A-AC4F-38E7A6A01AF2}"/>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152637012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FCA003-EAAA-DD03-A396-1039837F56C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C7B81CE-8B6F-EDDF-A4DF-D4738DDD7C1B}"/>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4" name="Espace réservé du pied de page 3">
            <a:extLst>
              <a:ext uri="{FF2B5EF4-FFF2-40B4-BE49-F238E27FC236}">
                <a16:creationId xmlns:a16="http://schemas.microsoft.com/office/drawing/2014/main" id="{4DAF9331-11B3-EDA0-B9C9-7D432012204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DD4BC9C-23B2-E78D-A30A-ACD46E7F87D5}"/>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131488956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410731F-6019-8CBA-F1B1-30D177F31085}"/>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3" name="Espace réservé du pied de page 2">
            <a:extLst>
              <a:ext uri="{FF2B5EF4-FFF2-40B4-BE49-F238E27FC236}">
                <a16:creationId xmlns:a16="http://schemas.microsoft.com/office/drawing/2014/main" id="{4A25A821-35DC-BDFA-B30E-A0ACB2289CB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1040004-4CB8-4AF3-9C7C-D4960DB10062}"/>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236626679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BE9770-CC5D-8D82-8D19-70830E6BA8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DD4EAD4-BF3C-5AE0-B8AE-69CCC3254D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1F02A36-E1AD-809B-5875-E0F24FE287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3FAD2F5-C2F3-2C1D-A636-AE5846C71969}"/>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6" name="Espace réservé du pied de page 5">
            <a:extLst>
              <a:ext uri="{FF2B5EF4-FFF2-40B4-BE49-F238E27FC236}">
                <a16:creationId xmlns:a16="http://schemas.microsoft.com/office/drawing/2014/main" id="{63605835-366D-168E-A9E9-1FB6B22E2F5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896515-A666-1D11-AFA8-89ABC9A832D5}"/>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297215686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C354B7-71F2-42C2-7C06-3F5DFF49B00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2BB2CD8-C3CC-DD62-A64C-503FEAD628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BA71272-1B95-6E8B-CC40-181A82513D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EF0E1E1-14D7-205F-297F-FDBC71949E73}"/>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6" name="Espace réservé du pied de page 5">
            <a:extLst>
              <a:ext uri="{FF2B5EF4-FFF2-40B4-BE49-F238E27FC236}">
                <a16:creationId xmlns:a16="http://schemas.microsoft.com/office/drawing/2014/main" id="{A7A53C26-161A-91E6-D6AA-03E1E90ADE3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76B514-FEB1-92ED-AC12-384DEF3E580E}"/>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40073306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40D0DC-74D7-138D-DEE0-E4FAF3E1AF1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E81826F-33DD-B2CB-3151-4D4B71D321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A590937-C1E6-F2B6-B3EA-A79D41A7343B}"/>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5" name="Espace réservé du pied de page 4">
            <a:extLst>
              <a:ext uri="{FF2B5EF4-FFF2-40B4-BE49-F238E27FC236}">
                <a16:creationId xmlns:a16="http://schemas.microsoft.com/office/drawing/2014/main" id="{DA7089E9-2817-F19E-B59C-CCD77D360D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C2191F-32DC-325F-100C-831F5C558882}"/>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37063445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0E78829-2A0C-FE54-5546-AB0ED65844A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3D6626C-9EF3-CB08-3D7D-DDD1D5E3634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1D87FBA-5307-F88F-2AB9-B8A50FC7CA1D}"/>
              </a:ext>
            </a:extLst>
          </p:cNvPr>
          <p:cNvSpPr>
            <a:spLocks noGrp="1"/>
          </p:cNvSpPr>
          <p:nvPr>
            <p:ph type="dt" sz="half" idx="10"/>
          </p:nvPr>
        </p:nvSpPr>
        <p:spPr/>
        <p:txBody>
          <a:bodyPr/>
          <a:lstStyle/>
          <a:p>
            <a:fld id="{000D6208-5631-47BB-A446-6B658EFB73BE}" type="datetimeFigureOut">
              <a:rPr lang="fr-FR" smtClean="0"/>
              <a:t>02/12/2023</a:t>
            </a:fld>
            <a:endParaRPr lang="fr-FR"/>
          </a:p>
        </p:txBody>
      </p:sp>
      <p:sp>
        <p:nvSpPr>
          <p:cNvPr id="5" name="Espace réservé du pied de page 4">
            <a:extLst>
              <a:ext uri="{FF2B5EF4-FFF2-40B4-BE49-F238E27FC236}">
                <a16:creationId xmlns:a16="http://schemas.microsoft.com/office/drawing/2014/main" id="{87BD9549-2A3F-64CD-FD7D-B1ECD00E1D1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67C1ED2-4869-8943-B14C-513B30E25775}"/>
              </a:ext>
            </a:extLst>
          </p:cNvPr>
          <p:cNvSpPr>
            <a:spLocks noGrp="1"/>
          </p:cNvSpPr>
          <p:nvPr>
            <p:ph type="sldNum" sz="quarter" idx="12"/>
          </p:nvPr>
        </p:nvSpPr>
        <p:spPr/>
        <p:txBody>
          <a:bodyPr/>
          <a:lstStyle/>
          <a:p>
            <a:fld id="{199C1D76-7A6D-4FFC-B114-930AF4244CB0}" type="slidenum">
              <a:rPr lang="fr-FR" smtClean="0"/>
              <a:t>‹N°›</a:t>
            </a:fld>
            <a:endParaRPr lang="fr-FR"/>
          </a:p>
        </p:txBody>
      </p:sp>
    </p:spTree>
    <p:extLst>
      <p:ext uri="{BB962C8B-B14F-4D97-AF65-F5344CB8AC3E}">
        <p14:creationId xmlns:p14="http://schemas.microsoft.com/office/powerpoint/2010/main" val="16434842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AC96F34-3F92-C5A5-5C79-AD0ABD0423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F18D1B8-59E5-4CBF-5B50-1FED8B6C9A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4795B2-B4AD-DE1C-DA98-1EE78AEAEF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0D6208-5631-47BB-A446-6B658EFB73BE}" type="datetimeFigureOut">
              <a:rPr lang="fr-FR" smtClean="0"/>
              <a:t>02/12/2023</a:t>
            </a:fld>
            <a:endParaRPr lang="fr-FR"/>
          </a:p>
        </p:txBody>
      </p:sp>
      <p:sp>
        <p:nvSpPr>
          <p:cNvPr id="5" name="Espace réservé du pied de page 4">
            <a:extLst>
              <a:ext uri="{FF2B5EF4-FFF2-40B4-BE49-F238E27FC236}">
                <a16:creationId xmlns:a16="http://schemas.microsoft.com/office/drawing/2014/main" id="{4029E85E-5F72-0FC8-EA62-BFAE32655E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D03EC1B-259C-F9CC-95EA-8E1C0A444B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9C1D76-7A6D-4FFC-B114-930AF4244CB0}" type="slidenum">
              <a:rPr lang="fr-FR" smtClean="0"/>
              <a:t>‹N°›</a:t>
            </a:fld>
            <a:endParaRPr lang="fr-FR"/>
          </a:p>
        </p:txBody>
      </p:sp>
    </p:spTree>
    <p:extLst>
      <p:ext uri="{BB962C8B-B14F-4D97-AF65-F5344CB8AC3E}">
        <p14:creationId xmlns:p14="http://schemas.microsoft.com/office/powerpoint/2010/main" val="19775013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Image 10" descr="Une image contenant habits, ciel, plein air, personne&#10;&#10;Description générée automatiquement">
            <a:extLst>
              <a:ext uri="{FF2B5EF4-FFF2-40B4-BE49-F238E27FC236}">
                <a16:creationId xmlns:a16="http://schemas.microsoft.com/office/drawing/2014/main" id="{18B09F50-7C92-82C1-C07C-0750B50FA0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3373" y="187987"/>
            <a:ext cx="4860000" cy="6482025"/>
          </a:xfrm>
          <a:prstGeom prst="rect">
            <a:avLst/>
          </a:prstGeom>
          <a:ln w="69850" cmpd="dbl">
            <a:solidFill>
              <a:srgbClr val="FFFF00"/>
            </a:solidFill>
          </a:ln>
        </p:spPr>
      </p:pic>
      <p:sp>
        <p:nvSpPr>
          <p:cNvPr id="12" name="ZoneTexte 11">
            <a:extLst>
              <a:ext uri="{FF2B5EF4-FFF2-40B4-BE49-F238E27FC236}">
                <a16:creationId xmlns:a16="http://schemas.microsoft.com/office/drawing/2014/main" id="{3E66A3CE-AE3D-40F4-B354-FC06F7E75279}"/>
              </a:ext>
            </a:extLst>
          </p:cNvPr>
          <p:cNvSpPr txBox="1"/>
          <p:nvPr/>
        </p:nvSpPr>
        <p:spPr>
          <a:xfrm>
            <a:off x="5934319" y="1354609"/>
            <a:ext cx="6254663" cy="461665"/>
          </a:xfrm>
          <a:prstGeom prst="rect">
            <a:avLst/>
          </a:prstGeom>
          <a:noFill/>
        </p:spPr>
        <p:txBody>
          <a:bodyPr wrap="square" rtlCol="0">
            <a:spAutoFit/>
          </a:bodyPr>
          <a:lstStyle/>
          <a:p>
            <a:r>
              <a:rPr lang="fr-FR" sz="2400" b="1" dirty="0">
                <a:solidFill>
                  <a:srgbClr val="FFFF00"/>
                </a:solidFill>
              </a:rPr>
              <a:t>Lorient Vous Présente La Plaine Des Jarres N°2</a:t>
            </a:r>
          </a:p>
        </p:txBody>
      </p:sp>
      <p:sp>
        <p:nvSpPr>
          <p:cNvPr id="13" name="ZoneTexte 12">
            <a:extLst>
              <a:ext uri="{FF2B5EF4-FFF2-40B4-BE49-F238E27FC236}">
                <a16:creationId xmlns:a16="http://schemas.microsoft.com/office/drawing/2014/main" id="{4932CD32-D36C-610D-19D0-5F1A2040CABA}"/>
              </a:ext>
            </a:extLst>
          </p:cNvPr>
          <p:cNvSpPr txBox="1"/>
          <p:nvPr/>
        </p:nvSpPr>
        <p:spPr>
          <a:xfrm>
            <a:off x="6401958" y="4229334"/>
            <a:ext cx="5866356" cy="830997"/>
          </a:xfrm>
          <a:prstGeom prst="rect">
            <a:avLst/>
          </a:prstGeom>
          <a:noFill/>
        </p:spPr>
        <p:txBody>
          <a:bodyPr wrap="square" rtlCol="0">
            <a:spAutoFit/>
          </a:bodyPr>
          <a:lstStyle/>
          <a:p>
            <a:r>
              <a:rPr lang="fr-FR" sz="2400" b="1" dirty="0">
                <a:solidFill>
                  <a:srgbClr val="FFFF00"/>
                </a:solidFill>
              </a:rPr>
              <a:t>Plaine des Jarres du Laos avec des filles Hmong -</a:t>
            </a:r>
          </a:p>
        </p:txBody>
      </p:sp>
    </p:spTree>
    <p:extLst>
      <p:ext uri="{BB962C8B-B14F-4D97-AF65-F5344CB8AC3E}">
        <p14:creationId xmlns:p14="http://schemas.microsoft.com/office/powerpoint/2010/main" val="19763172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sndAc>
          <p:stSnd loop="1">
            <p:snd r:embed="rId2" name="[Film] Musique - La Leçon de Piano.wav"/>
          </p:stSnd>
        </p:sndAc>
      </p:transition>
    </mc:Choice>
    <mc:Fallback>
      <p:transition spd="slow" advClick="0" advTm="9000">
        <p:fade/>
        <p:sndAc>
          <p:stSnd loop="1">
            <p:snd r:embed="rId2" name="[Film] Musique - La Leçon de P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C8913375-DC3F-5C7B-93AB-20C5D99617AA}"/>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Plus de 2 100 jarres de pierre mégalithiques de forme tubulaire destinées à des pratiques funéraires au cours de l’âge du fer ont donné son nom à la plaine des Jarres. Ce bien en série de 15 éléments comprend 1 325 grandes jarres en pierre taillée, des disques de pierre (peut-être les couvercles des jarres), des sépultures secondaires, des pierres tombales, des carrières, des sites de fabrication, des objets funéraires et d’autres matériels et éléments archéologiques. Situées sur les pentes des collines et des éperons qui entourent le plateau central, les jarres sont imposantes, bien conçues, et leur fabrication et déplacement des sites de carrières aux sites funéraires requéraient des compétences technologiques. Les jarres et les éléments associés constituent le témoignage le plus important de la civilisation de l’âge du fer qui les fabriqua et les utilisa, et dont on sait peu de choses. Les sites datent d’entre 500 av. J.-C. et 500 apr. J.-C. (et peut-être jusqu’à 800 apr. J.-C.). </a:t>
            </a:r>
          </a:p>
        </p:txBody>
      </p:sp>
    </p:spTree>
    <p:extLst>
      <p:ext uri="{BB962C8B-B14F-4D97-AF65-F5344CB8AC3E}">
        <p14:creationId xmlns:p14="http://schemas.microsoft.com/office/powerpoint/2010/main" val="103735630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Image 5" descr="Une image contenant plein air, arbre, ciel, grave&#10;&#10;Description générée automatiquement">
            <a:extLst>
              <a:ext uri="{FF2B5EF4-FFF2-40B4-BE49-F238E27FC236}">
                <a16:creationId xmlns:a16="http://schemas.microsoft.com/office/drawing/2014/main" id="{B85B74E7-4567-5365-6904-267AA4D052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63168" y="1544320"/>
            <a:ext cx="10399776" cy="3769360"/>
          </a:xfrm>
          <a:prstGeom prst="rect">
            <a:avLst/>
          </a:prstGeom>
          <a:ln w="63500" cmpd="dbl">
            <a:solidFill>
              <a:srgbClr val="FFFF00"/>
            </a:solidFill>
          </a:ln>
        </p:spPr>
      </p:pic>
    </p:spTree>
    <p:extLst>
      <p:ext uri="{BB962C8B-B14F-4D97-AF65-F5344CB8AC3E}">
        <p14:creationId xmlns:p14="http://schemas.microsoft.com/office/powerpoint/2010/main" val="181474611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plante, rocher, arbre&#10;&#10;Description générée automatiquement">
            <a:extLst>
              <a:ext uri="{FF2B5EF4-FFF2-40B4-BE49-F238E27FC236}">
                <a16:creationId xmlns:a16="http://schemas.microsoft.com/office/drawing/2014/main" id="{8B30E705-F698-67B8-3BE0-4F0D6FA716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9412" y="549000"/>
            <a:ext cx="8953175" cy="5760000"/>
          </a:xfrm>
          <a:prstGeom prst="rect">
            <a:avLst/>
          </a:prstGeom>
          <a:ln w="63500" cmpd="dbl">
            <a:solidFill>
              <a:srgbClr val="FFFF00"/>
            </a:solidFill>
          </a:ln>
        </p:spPr>
      </p:pic>
    </p:spTree>
    <p:extLst>
      <p:ext uri="{BB962C8B-B14F-4D97-AF65-F5344CB8AC3E}">
        <p14:creationId xmlns:p14="http://schemas.microsoft.com/office/powerpoint/2010/main" val="386007192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Image 5" descr="Une image contenant plein air, herbe, arbre, troupeau&#10;&#10;Description générée automatiquement">
            <a:extLst>
              <a:ext uri="{FF2B5EF4-FFF2-40B4-BE49-F238E27FC236}">
                <a16:creationId xmlns:a16="http://schemas.microsoft.com/office/drawing/2014/main" id="{B260DB70-0A43-C37D-42A7-7937E44573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1523" y="549000"/>
            <a:ext cx="8633835" cy="5760000"/>
          </a:xfrm>
          <a:prstGeom prst="rect">
            <a:avLst/>
          </a:prstGeom>
          <a:ln w="66675" cmpd="dbl">
            <a:solidFill>
              <a:srgbClr val="FFFF00"/>
            </a:solidFill>
          </a:ln>
        </p:spPr>
      </p:pic>
    </p:spTree>
    <p:extLst>
      <p:ext uri="{BB962C8B-B14F-4D97-AF65-F5344CB8AC3E}">
        <p14:creationId xmlns:p14="http://schemas.microsoft.com/office/powerpoint/2010/main" val="283654895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herbe, arbre, cimetière&#10;&#10;Description générée automatiquement">
            <a:extLst>
              <a:ext uri="{FF2B5EF4-FFF2-40B4-BE49-F238E27FC236}">
                <a16:creationId xmlns:a16="http://schemas.microsoft.com/office/drawing/2014/main" id="{823D6824-EB01-57D5-1F9D-644C964F0E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86000" y="1305000"/>
            <a:ext cx="10620000" cy="4248000"/>
          </a:xfrm>
          <a:prstGeom prst="rect">
            <a:avLst/>
          </a:prstGeom>
          <a:ln w="63500" cmpd="dbl">
            <a:solidFill>
              <a:schemeClr val="tx1"/>
            </a:solidFill>
          </a:ln>
        </p:spPr>
      </p:pic>
    </p:spTree>
    <p:extLst>
      <p:ext uri="{BB962C8B-B14F-4D97-AF65-F5344CB8AC3E}">
        <p14:creationId xmlns:p14="http://schemas.microsoft.com/office/powerpoint/2010/main" val="317023247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plein air, herbe, rocher&#10;&#10;Description générée automatiquement">
            <a:extLst>
              <a:ext uri="{FF2B5EF4-FFF2-40B4-BE49-F238E27FC236}">
                <a16:creationId xmlns:a16="http://schemas.microsoft.com/office/drawing/2014/main" id="{6930E5FC-569E-A9D3-92B7-5871FEF464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82586" y="549000"/>
            <a:ext cx="7680000" cy="5760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08176753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erbe, plein air, eau, plante&#10;&#10;Description générée automatiquement">
            <a:extLst>
              <a:ext uri="{FF2B5EF4-FFF2-40B4-BE49-F238E27FC236}">
                <a16:creationId xmlns:a16="http://schemas.microsoft.com/office/drawing/2014/main" id="{5282C3F6-EBD6-7D45-8C59-88E3B6ADEB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72271" y="365775"/>
            <a:ext cx="7933222" cy="5940000"/>
          </a:xfrm>
          <a:prstGeom prst="rect">
            <a:avLst/>
          </a:prstGeom>
          <a:ln w="63500" cmpd="dbl">
            <a:solidFill>
              <a:schemeClr val="bg1"/>
            </a:solidFill>
          </a:ln>
        </p:spPr>
      </p:pic>
    </p:spTree>
    <p:extLst>
      <p:ext uri="{BB962C8B-B14F-4D97-AF65-F5344CB8AC3E}">
        <p14:creationId xmlns:p14="http://schemas.microsoft.com/office/powerpoint/2010/main" val="354527951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erbe, bâtiment, ciel, nuage&#10;&#10;Description générée automatiquement">
            <a:extLst>
              <a:ext uri="{FF2B5EF4-FFF2-40B4-BE49-F238E27FC236}">
                <a16:creationId xmlns:a16="http://schemas.microsoft.com/office/drawing/2014/main" id="{EA3C24F9-B5AE-3CA0-A867-13F89BF0ED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0962" y="657000"/>
            <a:ext cx="11088000" cy="5544000"/>
          </a:xfrm>
          <a:prstGeom prst="rect">
            <a:avLst/>
          </a:prstGeom>
          <a:ln w="73025" cmpd="dbl">
            <a:solidFill>
              <a:srgbClr val="FFFF00"/>
            </a:solidFill>
          </a:ln>
        </p:spPr>
      </p:pic>
    </p:spTree>
    <p:extLst>
      <p:ext uri="{BB962C8B-B14F-4D97-AF65-F5344CB8AC3E}">
        <p14:creationId xmlns:p14="http://schemas.microsoft.com/office/powerpoint/2010/main" val="722729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rbre, plein air, plante, trompe&#10;&#10;Description générée automatiquement">
            <a:extLst>
              <a:ext uri="{FF2B5EF4-FFF2-40B4-BE49-F238E27FC236}">
                <a16:creationId xmlns:a16="http://schemas.microsoft.com/office/drawing/2014/main" id="{C66B766F-F3D6-46CE-3CC1-F38C71DFD3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8318" y="920250"/>
            <a:ext cx="8028000" cy="5017500"/>
          </a:xfrm>
          <a:prstGeom prst="rect">
            <a:avLst/>
          </a:prstGeom>
          <a:ln w="69850" cmpd="dbl">
            <a:solidFill>
              <a:srgbClr val="FFFF00"/>
            </a:solidFill>
          </a:ln>
        </p:spPr>
      </p:pic>
    </p:spTree>
    <p:extLst>
      <p:ext uri="{BB962C8B-B14F-4D97-AF65-F5344CB8AC3E}">
        <p14:creationId xmlns:p14="http://schemas.microsoft.com/office/powerpoint/2010/main" val="112056790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plante, rocher, arbre&#10;&#10;Description générée automatiquement">
            <a:extLst>
              <a:ext uri="{FF2B5EF4-FFF2-40B4-BE49-F238E27FC236}">
                <a16:creationId xmlns:a16="http://schemas.microsoft.com/office/drawing/2014/main" id="{A45053ED-410C-9ECD-3629-C400C65436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81062"/>
            <a:ext cx="7620000" cy="5095875"/>
          </a:xfrm>
          <a:prstGeom prst="rect">
            <a:avLst/>
          </a:prstGeom>
          <a:ln w="63500" cmpd="dbl">
            <a:solidFill>
              <a:srgbClr val="FFFF00"/>
            </a:solidFill>
          </a:ln>
        </p:spPr>
      </p:pic>
    </p:spTree>
    <p:extLst>
      <p:ext uri="{BB962C8B-B14F-4D97-AF65-F5344CB8AC3E}">
        <p14:creationId xmlns:p14="http://schemas.microsoft.com/office/powerpoint/2010/main" val="280345298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bâtiment, ciel, arbre&#10;&#10;Description générée automatiquement">
            <a:extLst>
              <a:ext uri="{FF2B5EF4-FFF2-40B4-BE49-F238E27FC236}">
                <a16:creationId xmlns:a16="http://schemas.microsoft.com/office/drawing/2014/main" id="{EB23C63C-CF17-B3F2-B17E-8CE373706E8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81062"/>
            <a:ext cx="7620000" cy="5095875"/>
          </a:xfrm>
          <a:prstGeom prst="rect">
            <a:avLst/>
          </a:prstGeom>
          <a:ln w="63500" cmpd="dbl">
            <a:solidFill>
              <a:srgbClr val="FFFF00"/>
            </a:solidFill>
          </a:ln>
        </p:spPr>
      </p:pic>
    </p:spTree>
    <p:extLst>
      <p:ext uri="{BB962C8B-B14F-4D97-AF65-F5344CB8AC3E}">
        <p14:creationId xmlns:p14="http://schemas.microsoft.com/office/powerpoint/2010/main" val="287270742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Image 5" descr="Une image contenant herbe, plein air, ciel, bâtiment&#10;&#10;Description générée automatiquement">
            <a:extLst>
              <a:ext uri="{FF2B5EF4-FFF2-40B4-BE49-F238E27FC236}">
                <a16:creationId xmlns:a16="http://schemas.microsoft.com/office/drawing/2014/main" id="{426AAFE4-3601-28FC-DE86-9C57F3A9E7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4842" y="412062"/>
            <a:ext cx="10162315" cy="6033875"/>
          </a:xfrm>
          <a:prstGeom prst="rect">
            <a:avLst/>
          </a:prstGeom>
          <a:ln w="63500" cmpd="dbl">
            <a:solidFill>
              <a:srgbClr val="FFFF00"/>
            </a:solidFill>
          </a:ln>
        </p:spPr>
      </p:pic>
    </p:spTree>
    <p:extLst>
      <p:ext uri="{BB962C8B-B14F-4D97-AF65-F5344CB8AC3E}">
        <p14:creationId xmlns:p14="http://schemas.microsoft.com/office/powerpoint/2010/main" val="331176712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erbe, plein air, nuage, ciel&#10;&#10;Description générée automatiquement">
            <a:extLst>
              <a:ext uri="{FF2B5EF4-FFF2-40B4-BE49-F238E27FC236}">
                <a16:creationId xmlns:a16="http://schemas.microsoft.com/office/drawing/2014/main" id="{0ECA337C-BDA7-74E2-339B-B5B740BB96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38217" y="459000"/>
            <a:ext cx="8915566" cy="5940000"/>
          </a:xfrm>
          <a:prstGeom prst="rect">
            <a:avLst/>
          </a:prstGeom>
          <a:ln w="63500" cmpd="dbl">
            <a:solidFill>
              <a:schemeClr val="tx1"/>
            </a:solidFill>
          </a:ln>
        </p:spPr>
      </p:pic>
    </p:spTree>
    <p:extLst>
      <p:ext uri="{BB962C8B-B14F-4D97-AF65-F5344CB8AC3E}">
        <p14:creationId xmlns:p14="http://schemas.microsoft.com/office/powerpoint/2010/main" val="58974302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herbe, cimetière, bâtiment&#10;&#10;Description générée automatiquement">
            <a:extLst>
              <a:ext uri="{FF2B5EF4-FFF2-40B4-BE49-F238E27FC236}">
                <a16:creationId xmlns:a16="http://schemas.microsoft.com/office/drawing/2014/main" id="{0875628E-3DA7-47E1-F589-1D35A6B033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12000" y="1161000"/>
            <a:ext cx="10368000" cy="4536000"/>
          </a:xfrm>
          <a:prstGeom prst="rect">
            <a:avLst/>
          </a:prstGeom>
          <a:ln w="69850" cmpd="dbl">
            <a:solidFill>
              <a:srgbClr val="FFFF00"/>
            </a:solidFill>
          </a:ln>
        </p:spPr>
      </p:pic>
    </p:spTree>
    <p:extLst>
      <p:ext uri="{BB962C8B-B14F-4D97-AF65-F5344CB8AC3E}">
        <p14:creationId xmlns:p14="http://schemas.microsoft.com/office/powerpoint/2010/main" val="3864376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3" descr="Une image contenant plein air, arbre, plante, grave&#10;&#10;Description générée automatiquement">
            <a:extLst>
              <a:ext uri="{FF2B5EF4-FFF2-40B4-BE49-F238E27FC236}">
                <a16:creationId xmlns:a16="http://schemas.microsoft.com/office/drawing/2014/main" id="{6FE2F107-895E-EE02-0184-9163DCE798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4000" y="228256"/>
            <a:ext cx="6084000" cy="6084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52707769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arbre, herbe, rocher&#10;&#10;Description générée automatiquement">
            <a:extLst>
              <a:ext uri="{FF2B5EF4-FFF2-40B4-BE49-F238E27FC236}">
                <a16:creationId xmlns:a16="http://schemas.microsoft.com/office/drawing/2014/main" id="{E2267B99-9A3F-0292-91AA-855D8E96B8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000" y="459000"/>
            <a:ext cx="8910000" cy="5940000"/>
          </a:xfrm>
          <a:prstGeom prst="rect">
            <a:avLst/>
          </a:prstGeom>
          <a:pattFill prst="pct5">
            <a:fgClr>
              <a:srgbClr val="002060"/>
            </a:fgClr>
            <a:bgClr>
              <a:schemeClr val="bg1"/>
            </a:bgClr>
          </a:pattFill>
          <a:ln w="63500" cmpd="dbl">
            <a:solidFill>
              <a:schemeClr val="bg1"/>
            </a:solidFill>
          </a:ln>
        </p:spPr>
      </p:pic>
    </p:spTree>
    <p:extLst>
      <p:ext uri="{BB962C8B-B14F-4D97-AF65-F5344CB8AC3E}">
        <p14:creationId xmlns:p14="http://schemas.microsoft.com/office/powerpoint/2010/main" val="318711575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plein air, bâtiment, statue&#10;&#10;Description générée automatiquement">
            <a:extLst>
              <a:ext uri="{FF2B5EF4-FFF2-40B4-BE49-F238E27FC236}">
                <a16:creationId xmlns:a16="http://schemas.microsoft.com/office/drawing/2014/main" id="{31A0D69E-B537-B11C-DA34-B2D8AD474F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2000" y="418500"/>
            <a:ext cx="8028000" cy="6021000"/>
          </a:xfrm>
          <a:prstGeom prst="rect">
            <a:avLst/>
          </a:prstGeom>
          <a:ln w="76200" cmpd="dbl">
            <a:solidFill>
              <a:srgbClr val="FFFF00"/>
            </a:solidFill>
          </a:ln>
        </p:spPr>
      </p:pic>
    </p:spTree>
    <p:extLst>
      <p:ext uri="{BB962C8B-B14F-4D97-AF65-F5344CB8AC3E}">
        <p14:creationId xmlns:p14="http://schemas.microsoft.com/office/powerpoint/2010/main" val="343899002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plein air, nuage, Ruines&#10;&#10;Description générée automatiquement">
            <a:extLst>
              <a:ext uri="{FF2B5EF4-FFF2-40B4-BE49-F238E27FC236}">
                <a16:creationId xmlns:a16="http://schemas.microsoft.com/office/drawing/2014/main" id="{8D159E5F-6881-65E6-F794-1C2EE5C01A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63500" cmpd="dbl">
            <a:solidFill>
              <a:srgbClr val="FFFF00"/>
            </a:solidFill>
          </a:ln>
        </p:spPr>
      </p:pic>
    </p:spTree>
    <p:extLst>
      <p:ext uri="{BB962C8B-B14F-4D97-AF65-F5344CB8AC3E}">
        <p14:creationId xmlns:p14="http://schemas.microsoft.com/office/powerpoint/2010/main" val="351695528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arbre, plante, grave&#10;&#10;Description générée automatiquement">
            <a:extLst>
              <a:ext uri="{FF2B5EF4-FFF2-40B4-BE49-F238E27FC236}">
                <a16:creationId xmlns:a16="http://schemas.microsoft.com/office/drawing/2014/main" id="{7CF26DE0-4BED-7038-C3D0-DDF83279FA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8000" y="171000"/>
            <a:ext cx="6480000" cy="6480000"/>
          </a:xfrm>
          <a:prstGeom prst="rect">
            <a:avLst/>
          </a:prstGeom>
          <a:ln w="88900" cmpd="dbl">
            <a:solidFill>
              <a:srgbClr val="FFFF00"/>
            </a:solidFill>
          </a:ln>
        </p:spPr>
      </p:pic>
    </p:spTree>
    <p:extLst>
      <p:ext uri="{BB962C8B-B14F-4D97-AF65-F5344CB8AC3E}">
        <p14:creationId xmlns:p14="http://schemas.microsoft.com/office/powerpoint/2010/main" val="92417522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3" descr="Une image contenant plein air, bâtiment, arbre, mégalithe&#10;&#10;Description générée automatiquement">
            <a:extLst>
              <a:ext uri="{FF2B5EF4-FFF2-40B4-BE49-F238E27FC236}">
                <a16:creationId xmlns:a16="http://schemas.microsoft.com/office/drawing/2014/main" id="{C055E487-E98B-60C0-365C-8E42E3D26D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6000" y="903144"/>
            <a:ext cx="10980000" cy="4803750"/>
          </a:xfrm>
          <a:prstGeom prst="rect">
            <a:avLst/>
          </a:prstGeom>
          <a:ln w="66675" cmpd="dbl">
            <a:solidFill>
              <a:srgbClr val="FFFF00"/>
            </a:solidFill>
          </a:ln>
        </p:spPr>
      </p:pic>
    </p:spTree>
    <p:extLst>
      <p:ext uri="{BB962C8B-B14F-4D97-AF65-F5344CB8AC3E}">
        <p14:creationId xmlns:p14="http://schemas.microsoft.com/office/powerpoint/2010/main" val="355823418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ante, plein air, arbre, trompe&#10;&#10;Description générée automatiquement">
            <a:extLst>
              <a:ext uri="{FF2B5EF4-FFF2-40B4-BE49-F238E27FC236}">
                <a16:creationId xmlns:a16="http://schemas.microsoft.com/office/drawing/2014/main" id="{EFB5E7D0-026F-C374-DEB0-2C70096AEB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6000" y="487530"/>
            <a:ext cx="8820000" cy="588294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86126057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plante, ciel, grave&#10;&#10;Description générée automatiquement">
            <a:extLst>
              <a:ext uri="{FF2B5EF4-FFF2-40B4-BE49-F238E27FC236}">
                <a16:creationId xmlns:a16="http://schemas.microsoft.com/office/drawing/2014/main" id="{BFE3DBD7-DBF5-389A-2C95-E4FD53C1F4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2318" y="459000"/>
            <a:ext cx="8905547" cy="5940000"/>
          </a:xfrm>
          <a:prstGeom prst="rect">
            <a:avLst/>
          </a:prstGeom>
          <a:ln w="63500" cmpd="dbl">
            <a:solidFill>
              <a:schemeClr val="tx1"/>
            </a:solidFill>
          </a:ln>
        </p:spPr>
      </p:pic>
    </p:spTree>
    <p:extLst>
      <p:ext uri="{BB962C8B-B14F-4D97-AF65-F5344CB8AC3E}">
        <p14:creationId xmlns:p14="http://schemas.microsoft.com/office/powerpoint/2010/main" val="281236092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erbe, plein air, arbre, plante&#10;&#10;Description générée automatiquement">
            <a:extLst>
              <a:ext uri="{FF2B5EF4-FFF2-40B4-BE49-F238E27FC236}">
                <a16:creationId xmlns:a16="http://schemas.microsoft.com/office/drawing/2014/main" id="{DFDD43DD-7508-E62C-E862-1725B836D2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3297979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herbe, nuage, arbre&#10;&#10;Description générée automatiquement">
            <a:extLst>
              <a:ext uri="{FF2B5EF4-FFF2-40B4-BE49-F238E27FC236}">
                <a16:creationId xmlns:a16="http://schemas.microsoft.com/office/drawing/2014/main" id="{74566F05-270A-86E3-BBB6-5BB8143E64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8387" y="459000"/>
            <a:ext cx="7920000" cy="5940000"/>
          </a:xfrm>
          <a:prstGeom prst="rect">
            <a:avLst/>
          </a:prstGeom>
        </p:spPr>
      </p:pic>
    </p:spTree>
    <p:extLst>
      <p:ext uri="{BB962C8B-B14F-4D97-AF65-F5344CB8AC3E}">
        <p14:creationId xmlns:p14="http://schemas.microsoft.com/office/powerpoint/2010/main" val="94860005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Image 7" descr="Une image contenant plein air, arbre, personne, habits&#10;&#10;Description générée automatiquement">
            <a:extLst>
              <a:ext uri="{FF2B5EF4-FFF2-40B4-BE49-F238E27FC236}">
                <a16:creationId xmlns:a16="http://schemas.microsoft.com/office/drawing/2014/main" id="{DA0665D0-5EB9-E108-3871-C9AE748A7B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3745" y="459000"/>
            <a:ext cx="8905547" cy="5940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2745437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erbe, plein air, nuage, ciel&#10;&#10;Description générée automatiquement">
            <a:extLst>
              <a:ext uri="{FF2B5EF4-FFF2-40B4-BE49-F238E27FC236}">
                <a16:creationId xmlns:a16="http://schemas.microsoft.com/office/drawing/2014/main" id="{2F11B461-57CE-A4FE-91D9-AEF9D839CC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4100" y="459000"/>
            <a:ext cx="7920000" cy="5940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2781586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mage 1">
            <a:extLst>
              <a:ext uri="{FF2B5EF4-FFF2-40B4-BE49-F238E27FC236}">
                <a16:creationId xmlns:a16="http://schemas.microsoft.com/office/drawing/2014/main" id="{EF1FF20E-0B9E-DF78-36D5-4D0FEC221071}"/>
              </a:ext>
            </a:extLst>
          </p:cNvPr>
          <p:cNvPicPr>
            <a:picLocks noChangeAspect="1"/>
          </p:cNvPicPr>
          <p:nvPr/>
        </p:nvPicPr>
        <p:blipFill>
          <a:blip r:embed="rId2"/>
          <a:stretch>
            <a:fillRect/>
          </a:stretch>
        </p:blipFill>
        <p:spPr>
          <a:xfrm>
            <a:off x="624000" y="885825"/>
            <a:ext cx="10944000" cy="4871272"/>
          </a:xfrm>
          <a:prstGeom prst="roundRect">
            <a:avLst>
              <a:gd name="adj" fmla="val 4167"/>
            </a:avLst>
          </a:prstGeom>
          <a:solidFill>
            <a:srgbClr val="FFFFFF"/>
          </a:solidFill>
          <a:ln w="76200" cap="sq">
            <a:solidFill>
              <a:srgbClr val="7030A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1626771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mage 1">
            <a:extLst>
              <a:ext uri="{FF2B5EF4-FFF2-40B4-BE49-F238E27FC236}">
                <a16:creationId xmlns:a16="http://schemas.microsoft.com/office/drawing/2014/main" id="{6690F9DB-322C-80E6-F272-E39128CF56D7}"/>
              </a:ext>
            </a:extLst>
          </p:cNvPr>
          <p:cNvPicPr>
            <a:picLocks noChangeAspect="1"/>
          </p:cNvPicPr>
          <p:nvPr/>
        </p:nvPicPr>
        <p:blipFill>
          <a:blip r:embed="rId2"/>
          <a:stretch>
            <a:fillRect/>
          </a:stretch>
        </p:blipFill>
        <p:spPr>
          <a:xfrm>
            <a:off x="379411" y="853716"/>
            <a:ext cx="7740000" cy="5150567"/>
          </a:xfrm>
          <a:prstGeom prst="roundRect">
            <a:avLst>
              <a:gd name="adj" fmla="val 4167"/>
            </a:avLst>
          </a:prstGeom>
          <a:solidFill>
            <a:srgbClr val="FFFFFF"/>
          </a:solidFill>
          <a:ln w="76200" cap="sq">
            <a:solidFill>
              <a:srgbClr val="C00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ZoneTexte 2">
            <a:extLst>
              <a:ext uri="{FF2B5EF4-FFF2-40B4-BE49-F238E27FC236}">
                <a16:creationId xmlns:a16="http://schemas.microsoft.com/office/drawing/2014/main" id="{BF8333BE-D527-308E-DD2B-AF2E972FEE29}"/>
              </a:ext>
            </a:extLst>
          </p:cNvPr>
          <p:cNvSpPr txBox="1"/>
          <p:nvPr/>
        </p:nvSpPr>
        <p:spPr>
          <a:xfrm>
            <a:off x="544698" y="330496"/>
            <a:ext cx="9122398" cy="523220"/>
          </a:xfrm>
          <a:prstGeom prst="rect">
            <a:avLst/>
          </a:prstGeom>
          <a:noFill/>
        </p:spPr>
        <p:txBody>
          <a:bodyPr wrap="square" rtlCol="0">
            <a:spAutoFit/>
          </a:bodyPr>
          <a:lstStyle/>
          <a:p>
            <a:r>
              <a:rPr lang="fr-FR" sz="2800" b="1" dirty="0"/>
              <a:t>Lorient Vous A Présenté La Plaine Des Jarres N°2</a:t>
            </a:r>
          </a:p>
        </p:txBody>
      </p:sp>
      <p:sp>
        <p:nvSpPr>
          <p:cNvPr id="4" name="ZoneTexte 3">
            <a:extLst>
              <a:ext uri="{FF2B5EF4-FFF2-40B4-BE49-F238E27FC236}">
                <a16:creationId xmlns:a16="http://schemas.microsoft.com/office/drawing/2014/main" id="{9026BDB1-F45E-4B65-A534-8EF46FF46A24}"/>
              </a:ext>
            </a:extLst>
          </p:cNvPr>
          <p:cNvSpPr txBox="1"/>
          <p:nvPr/>
        </p:nvSpPr>
        <p:spPr>
          <a:xfrm>
            <a:off x="8295861" y="2604716"/>
            <a:ext cx="3776869" cy="954107"/>
          </a:xfrm>
          <a:prstGeom prst="rect">
            <a:avLst/>
          </a:prstGeom>
          <a:noFill/>
        </p:spPr>
        <p:txBody>
          <a:bodyPr wrap="square" rtlCol="0">
            <a:spAutoFit/>
          </a:bodyPr>
          <a:lstStyle/>
          <a:p>
            <a:r>
              <a:rPr lang="fr-FR" sz="2800" b="1" dirty="0"/>
              <a:t>Les Images Et Le Son Du net</a:t>
            </a:r>
          </a:p>
        </p:txBody>
      </p:sp>
      <p:sp>
        <p:nvSpPr>
          <p:cNvPr id="5" name="ZoneTexte 4">
            <a:extLst>
              <a:ext uri="{FF2B5EF4-FFF2-40B4-BE49-F238E27FC236}">
                <a16:creationId xmlns:a16="http://schemas.microsoft.com/office/drawing/2014/main" id="{A49EBAA0-3E39-D1C3-614B-3286C8662B10}"/>
              </a:ext>
            </a:extLst>
          </p:cNvPr>
          <p:cNvSpPr txBox="1"/>
          <p:nvPr/>
        </p:nvSpPr>
        <p:spPr>
          <a:xfrm>
            <a:off x="9704763" y="3558823"/>
            <a:ext cx="3220278" cy="523220"/>
          </a:xfrm>
          <a:prstGeom prst="rect">
            <a:avLst/>
          </a:prstGeom>
          <a:noFill/>
        </p:spPr>
        <p:txBody>
          <a:bodyPr wrap="square" rtlCol="0">
            <a:spAutoFit/>
          </a:bodyPr>
          <a:lstStyle/>
          <a:p>
            <a:r>
              <a:rPr lang="fr-FR" sz="2800" b="1" dirty="0"/>
              <a:t>Daniel</a:t>
            </a:r>
          </a:p>
        </p:txBody>
      </p:sp>
    </p:spTree>
    <p:extLst>
      <p:ext uri="{BB962C8B-B14F-4D97-AF65-F5344CB8AC3E}">
        <p14:creationId xmlns:p14="http://schemas.microsoft.com/office/powerpoint/2010/main" val="18553469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4">
                                            <p:txEl>
                                              <p:pRg st="0" end="0"/>
                                            </p:txEl>
                                          </p:spTgt>
                                        </p:tgtEl>
                                        <p:attrNameLst>
                                          <p:attrName>style.visibility</p:attrName>
                                        </p:attrNameLst>
                                      </p:cBhvr>
                                      <p:to>
                                        <p:strVal val="visible"/>
                                      </p:to>
                                    </p:set>
                                    <p:anim calcmode="lin" valueType="num">
                                      <p:cBhvr>
                                        <p:cTn id="16"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p:cTn id="25"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228</Words>
  <Application>Microsoft Office PowerPoint</Application>
  <PresentationFormat>Grand écran</PresentationFormat>
  <Paragraphs>6</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2023-12-01T04:54:31Z</dcterms:created>
  <dcterms:modified xsi:type="dcterms:W3CDTF">2023-12-02T04:56:23Z</dcterms:modified>
</cp:coreProperties>
</file>