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0" r:id="rId4"/>
    <p:sldId id="266" r:id="rId5"/>
    <p:sldId id="275" r:id="rId6"/>
    <p:sldId id="273" r:id="rId7"/>
    <p:sldId id="276" r:id="rId8"/>
    <p:sldId id="274" r:id="rId9"/>
    <p:sldId id="272" r:id="rId10"/>
    <p:sldId id="271" r:id="rId11"/>
    <p:sldId id="267" r:id="rId12"/>
    <p:sldId id="269" r:id="rId13"/>
    <p:sldId id="268" r:id="rId14"/>
    <p:sldId id="262" r:id="rId15"/>
    <p:sldId id="258" r:id="rId16"/>
    <p:sldId id="265" r:id="rId17"/>
    <p:sldId id="264" r:id="rId18"/>
    <p:sldId id="263" r:id="rId19"/>
    <p:sldId id="259" r:id="rId20"/>
    <p:sldId id="261" r:id="rId21"/>
    <p:sldId id="260" r:id="rId22"/>
    <p:sldId id="257" r:id="rId23"/>
    <p:sldId id="278" r:id="rId24"/>
    <p:sldId id="277" r:id="rId25"/>
    <p:sldId id="279" r:id="rId26"/>
    <p:sldId id="280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NlnE93qu7yfd/8uo9wZRA==" hashData="dxv4JmoMy9Amj+a89mUyBteB/xqeU8qEgjVqHvMJTd5WXynZkVVHBZJkAxaguYpM9FdIaqjlGTY9w1yhhXLa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6" autoAdjust="0"/>
    <p:restoredTop sz="94660"/>
  </p:normalViewPr>
  <p:slideViewPr>
    <p:cSldViewPr snapToGrid="0">
      <p:cViewPr varScale="1">
        <p:scale>
          <a:sx n="92" d="100"/>
          <a:sy n="92" d="100"/>
        </p:scale>
        <p:origin x="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08C869-BB09-F9E2-5B1E-AECFF23E4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1BE5FD-3B05-56AA-3C95-7706D6E909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E99214-5FE9-BBB9-37E5-AC277C9A2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321E42-7FD3-A161-C8CC-96879BF88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1D3EF1-3160-62DA-B603-98097988C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642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88FFE-F3C0-AD02-4712-4A2712976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CCB1E8-BB3E-4BC5-FFA6-D50F35B6F4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E0D453-41E0-9823-EF9F-317AC9706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08909A-7268-3F56-1AEC-C2A8FBF0B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057DF9-F5AC-E501-EC7C-A963C6A19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616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58CAA-9F3F-1EC5-000D-E7260213E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B24981A-0B6A-CD09-4891-D6D97A075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5C1D76-191D-59E4-5F72-9FD4A8D12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C42441-0D9A-8ED8-ED20-6ED8D3E26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1AE537-E517-7E56-3EC9-676702FD6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259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FFD2C-65A8-45B9-F1B0-CC4CE766A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341EE-48DC-9B9E-A909-CA88CF01D4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F7638D-77A7-848D-0355-63C1E8E31C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ED43FC-5D15-BF18-A927-CE8F79C7E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239A82-45B1-B62A-D79B-E604C3ACB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F49876-4419-4EC8-3F80-E2F26806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879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8F5C7-2E98-7153-D0A6-052230C4F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B977B5-3E86-43AD-82F2-8B908E755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BE35A8-251F-30FD-318E-A9E3614D9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963D1BD-6FC2-9149-FEF6-69B02A36C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EBA65D7-537F-06B1-AF8A-B765FC1FB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FE58531-13CB-8752-49E6-4F2231231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020510B-F2AB-8AC2-B20C-4FB2A11A3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5017A56-62D2-04ED-33C8-4717F597F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130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B4066F-7903-FAE1-21AF-8F86ECCCC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A78FAC7-7D28-C9E1-17E5-B0FD681B1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F2DEE06-D72E-84E7-CF68-C4F562CC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AA6A75-4389-4195-D387-4DBC6F535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753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CE3CAF-2A75-5C44-F32C-BE9B7B1E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9A1C2AE-E313-FF3E-BF66-CDAA437AE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9A1142-F895-86C7-D43D-C3BA77449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03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54C71-53B0-759E-CD53-28DD3D115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BE99D5-57BB-46F4-A899-E03ACE052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2C67EC-E4FA-762B-CE0B-5574B179CF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DC46D5-9BED-2244-A13B-6E166027C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DCF51B-407B-025B-976B-B8FE5F2D9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3CABA9-C9CD-815B-E692-417F881E1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481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28CB5-2446-A9CB-534A-D50A4F44F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BA805E8-3232-F93F-D76D-BE83168734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A8243C-C331-196F-EE35-4F89EB09B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CECFE17-794C-1C8F-3FA9-5D271FF9E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209703-5C33-F29F-63C6-981A8227B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721D2B-3A09-B56D-34D8-B4D9E9A7D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723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2ADBC-B9C4-2041-CCC5-3BB1CD31D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853E5B-15D0-33FE-8C70-A803D22562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99A27F-BA16-8498-5729-35468232B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A8694F-2B7C-C7DC-05BE-86A7AA10D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1DE99E-93D5-E755-C2F4-ACFDEBE58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326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9C18A17-3418-AE25-CC6A-C725BACD3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F8D0858-6795-1F34-41FD-99C1013CC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9150AE-CB8D-D7CF-7FCB-80079BA1B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991BD4-3A77-D485-D6AF-69A206EB7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8E1834-49B7-946E-23A1-138FDA41D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19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CFCE56-C491-9F79-48D0-DBA1DBC52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EEDB7A-6A8C-CB59-F645-C1192ED72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21DE4E-26D7-0593-85DB-62A274BF0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4AE5F-3250-455B-8A3F-D6BEB0F4DE73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80F662-7A93-B123-941A-58C5D0A83F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86C64F-396C-618F-3FC3-B5EFD9A643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FA56D-7C30-4729-83E1-C590BB30A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1664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57A73AAA-9889-77E8-306C-18792CBFC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808" y="530087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arbre, fleur&#10;&#10;Description générée automatiquement">
            <a:extLst>
              <a:ext uri="{FF2B5EF4-FFF2-40B4-BE49-F238E27FC236}">
                <a16:creationId xmlns:a16="http://schemas.microsoft.com/office/drawing/2014/main" id="{A447F720-A969-8B94-2BA6-31851752D1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808" y="1258956"/>
            <a:ext cx="6948000" cy="4704521"/>
          </a:xfrm>
          <a:prstGeom prst="rect">
            <a:avLst/>
          </a:prstGeom>
          <a:ln w="1079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259DB3-4E90-4D92-64FE-41EAFCC5F22F}"/>
              </a:ext>
            </a:extLst>
          </p:cNvPr>
          <p:cNvSpPr txBox="1"/>
          <p:nvPr/>
        </p:nvSpPr>
        <p:spPr>
          <a:xfrm>
            <a:off x="3220278" y="81695"/>
            <a:ext cx="1032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L’Île Skyros</a:t>
            </a:r>
          </a:p>
        </p:txBody>
      </p:sp>
    </p:spTree>
    <p:extLst>
      <p:ext uri="{BB962C8B-B14F-4D97-AF65-F5344CB8AC3E}">
        <p14:creationId xmlns:p14="http://schemas.microsoft.com/office/powerpoint/2010/main" val="985223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  <p:sndAc>
          <p:stSnd loop="1">
            <p:snd r:embed="rId2" name="NANA MOUSKOURI__ΞΗΜΕΡΩΝΕΙ &amp; ZORBA THE GREEK CONCERT 1984 HD HQ.wav"/>
          </p:stSnd>
        </p:sndAc>
      </p:transition>
    </mc:Choice>
    <mc:Fallback>
      <p:transition spd="slow" advClick="0" advTm="9000">
        <p:fade/>
        <p:sndAc>
          <p:stSnd loop="1">
            <p:snd r:embed="rId2" name="NANA MOUSKOURI__ΞΗΜΕΡΩΝΕΙ &amp; ZORBA THE GREEK CONCERT 1984 HD HQ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0FDA65-8AD1-D748-C65A-88649B2730D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Skýros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ou Scyros est une île grecque de la mer Égée, appartenant à l'archipel des Sporades. Elle est rattachée au nome d'Eubée et compte 2 711 habitants pour 209 km².</a:t>
            </a:r>
          </a:p>
        </p:txBody>
      </p:sp>
    </p:spTree>
    <p:extLst>
      <p:ext uri="{BB962C8B-B14F-4D97-AF65-F5344CB8AC3E}">
        <p14:creationId xmlns:p14="http://schemas.microsoft.com/office/powerpoint/2010/main" val="3803559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3A9C941F-460E-CF3B-2FD0-5585D00EB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5" name="Image 4" descr="Une image contenant arbre, plein air, ciel, décoration&#10;&#10;Description générée automatiquement">
            <a:extLst>
              <a:ext uri="{FF2B5EF4-FFF2-40B4-BE49-F238E27FC236}">
                <a16:creationId xmlns:a16="http://schemas.microsoft.com/office/drawing/2014/main" id="{78BAF659-6F69-D13E-EB13-F3B1A511E0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182" y="1063487"/>
            <a:ext cx="6917636" cy="4731026"/>
          </a:xfrm>
          <a:prstGeom prst="rect">
            <a:avLst/>
          </a:prstGeom>
          <a:ln w="952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078960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D9F3B5B1-0DD3-DD40-7AE4-F4DF6ECA0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3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ante d’intérieur, pot de fleurs, plante, sol&#10;&#10;Description générée automatiquement">
            <a:extLst>
              <a:ext uri="{FF2B5EF4-FFF2-40B4-BE49-F238E27FC236}">
                <a16:creationId xmlns:a16="http://schemas.microsoft.com/office/drawing/2014/main" id="{AE9ED9F7-5187-DD13-4F80-2F781822DF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2434" y="1060175"/>
            <a:ext cx="6948000" cy="4770782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103D3E-6A2F-9FFD-161A-4976BE088174}"/>
              </a:ext>
            </a:extLst>
          </p:cNvPr>
          <p:cNvSpPr txBox="1"/>
          <p:nvPr/>
        </p:nvSpPr>
        <p:spPr>
          <a:xfrm>
            <a:off x="9365947" y="2220403"/>
            <a:ext cx="27730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800" b="1" dirty="0">
                <a:solidFill>
                  <a:schemeClr val="bg1"/>
                </a:solidFill>
              </a:rPr>
              <a:t>le village à pied nous apprécions les décorations originales et les spécialités locales de tressages.</a:t>
            </a:r>
          </a:p>
        </p:txBody>
      </p:sp>
    </p:spTree>
    <p:extLst>
      <p:ext uri="{BB962C8B-B14F-4D97-AF65-F5344CB8AC3E}">
        <p14:creationId xmlns:p14="http://schemas.microsoft.com/office/powerpoint/2010/main" val="2637944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A4F44AA-4854-6C6E-65A3-F0F4F1FFC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04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bateau, véhicule&#10;&#10;Description générée automatiquement">
            <a:extLst>
              <a:ext uri="{FF2B5EF4-FFF2-40B4-BE49-F238E27FC236}">
                <a16:creationId xmlns:a16="http://schemas.microsoft.com/office/drawing/2014/main" id="{6AB9FB8C-A35E-A8DD-5A65-1D1E3421DF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4075" y="1000953"/>
            <a:ext cx="6949937" cy="4856093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207286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82352008-05F9-6216-C6FB-843F518DC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plante, terrain de jeux, herbe&#10;&#10;Description générée automatiquement">
            <a:extLst>
              <a:ext uri="{FF2B5EF4-FFF2-40B4-BE49-F238E27FC236}">
                <a16:creationId xmlns:a16="http://schemas.microsoft.com/office/drawing/2014/main" id="{7E577C37-8F1C-52A1-5B3A-D66F132354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426" y="1046921"/>
            <a:ext cx="6930887" cy="4823791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53176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8B26F044-BC0A-D1D5-2777-C72E4DC44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0173" y="261730"/>
            <a:ext cx="10071653" cy="6334539"/>
          </a:xfrm>
          <a:prstGeom prst="rect">
            <a:avLst/>
          </a:prstGeom>
        </p:spPr>
      </p:pic>
      <p:pic>
        <p:nvPicPr>
          <p:cNvPr id="5" name="Image 4" descr="Une image contenant nature, plein air, montagne, eau&#10;&#10;Description générée automatiquement">
            <a:extLst>
              <a:ext uri="{FF2B5EF4-FFF2-40B4-BE49-F238E27FC236}">
                <a16:creationId xmlns:a16="http://schemas.microsoft.com/office/drawing/2014/main" id="{EB5DF4D7-4025-DD0B-C06F-84FCF3432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99" y="1010477"/>
            <a:ext cx="8534399" cy="4837043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27073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lante, fenêtre&#10;&#10;Description générée automatiquement">
            <a:extLst>
              <a:ext uri="{FF2B5EF4-FFF2-40B4-BE49-F238E27FC236}">
                <a16:creationId xmlns:a16="http://schemas.microsoft.com/office/drawing/2014/main" id="{15D7D5DA-931B-B719-5E4A-C67CE45FDD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559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BDA4A7-9178-3A7F-8CF4-78CEA9CDBC73}"/>
              </a:ext>
            </a:extLst>
          </p:cNvPr>
          <p:cNvSpPr txBox="1"/>
          <p:nvPr/>
        </p:nvSpPr>
        <p:spPr>
          <a:xfrm>
            <a:off x="556592" y="3844498"/>
            <a:ext cx="3432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ruelle étroite à </a:t>
            </a:r>
            <a:r>
              <a:rPr lang="fr-FR" sz="2400" b="1" dirty="0" err="1">
                <a:solidFill>
                  <a:schemeClr val="bg1"/>
                </a:solidFill>
              </a:rPr>
              <a:t>Chora</a:t>
            </a:r>
            <a:r>
              <a:rPr lang="fr-FR" sz="2400" b="1" dirty="0">
                <a:solidFill>
                  <a:schemeClr val="bg1"/>
                </a:solidFill>
              </a:rPr>
              <a:t>, Skyros</a:t>
            </a:r>
          </a:p>
        </p:txBody>
      </p:sp>
    </p:spTree>
    <p:extLst>
      <p:ext uri="{BB962C8B-B14F-4D97-AF65-F5344CB8AC3E}">
        <p14:creationId xmlns:p14="http://schemas.microsoft.com/office/powerpoint/2010/main" val="237493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820570FB-62FC-CE0A-F98A-91A7177D5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63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rive, ciel, nature&#10;&#10;Description générée automatiquement">
            <a:extLst>
              <a:ext uri="{FF2B5EF4-FFF2-40B4-BE49-F238E27FC236}">
                <a16:creationId xmlns:a16="http://schemas.microsoft.com/office/drawing/2014/main" id="{DD419B22-655D-B38C-1FEE-34D164E01D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2694" y="1090406"/>
            <a:ext cx="6877879" cy="4677188"/>
          </a:xfrm>
          <a:prstGeom prst="rect">
            <a:avLst/>
          </a:prstGeom>
          <a:ln w="1238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E64E4D-992D-1065-AC3F-602C54AF60C4}"/>
              </a:ext>
            </a:extLst>
          </p:cNvPr>
          <p:cNvSpPr txBox="1"/>
          <p:nvPr/>
        </p:nvSpPr>
        <p:spPr>
          <a:xfrm>
            <a:off x="9099288" y="3243469"/>
            <a:ext cx="3260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</a:t>
            </a:r>
            <a:r>
              <a:rPr lang="fr-FR" sz="2400" b="1" dirty="0" err="1">
                <a:solidFill>
                  <a:schemeClr val="bg1"/>
                </a:solidFill>
              </a:rPr>
              <a:t>Magazia</a:t>
            </a:r>
            <a:r>
              <a:rPr lang="fr-FR" sz="2400" b="1" dirty="0">
                <a:solidFill>
                  <a:schemeClr val="bg1"/>
                </a:solidFill>
              </a:rPr>
              <a:t> à Skyros</a:t>
            </a:r>
          </a:p>
        </p:txBody>
      </p:sp>
    </p:spTree>
    <p:extLst>
      <p:ext uri="{BB962C8B-B14F-4D97-AF65-F5344CB8AC3E}">
        <p14:creationId xmlns:p14="http://schemas.microsoft.com/office/powerpoint/2010/main" val="34248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930F4489-DE6A-22C9-A957-4EA312A5C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6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montagne, nature&#10;&#10;Description générée automatiquement">
            <a:extLst>
              <a:ext uri="{FF2B5EF4-FFF2-40B4-BE49-F238E27FC236}">
                <a16:creationId xmlns:a16="http://schemas.microsoft.com/office/drawing/2014/main" id="{A8CF7D71-C776-7D8D-88E0-A4B4146837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886" y="1033670"/>
            <a:ext cx="6949149" cy="4770782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6A0C36-03D9-08B2-62D2-D27413F0FDF7}"/>
              </a:ext>
            </a:extLst>
          </p:cNvPr>
          <p:cNvSpPr txBox="1"/>
          <p:nvPr/>
        </p:nvSpPr>
        <p:spPr>
          <a:xfrm>
            <a:off x="207128" y="3429000"/>
            <a:ext cx="3087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village principal de l'île de Skyros - Grèce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FFD21B7-E7AE-4A2E-81EF-AC9BFDDE6C7D}"/>
              </a:ext>
            </a:extLst>
          </p:cNvPr>
          <p:cNvSpPr txBox="1"/>
          <p:nvPr/>
        </p:nvSpPr>
        <p:spPr>
          <a:xfrm>
            <a:off x="932558" y="4155637"/>
            <a:ext cx="2557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Chora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18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063674A-F695-E8BB-8527-BA1C58CD3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1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eau, Photographie aérienne, aérien, Vue plongeante&#10;&#10;Description générée automatiquement">
            <a:extLst>
              <a:ext uri="{FF2B5EF4-FFF2-40B4-BE49-F238E27FC236}">
                <a16:creationId xmlns:a16="http://schemas.microsoft.com/office/drawing/2014/main" id="{9D32F283-7628-9AEF-AF1D-8E3B84262A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453" y="1060173"/>
            <a:ext cx="6930886" cy="4770784"/>
          </a:xfrm>
          <a:prstGeom prst="rect">
            <a:avLst/>
          </a:prstGeom>
          <a:ln w="63500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A2A741-73C8-8DEC-8C1D-A250173AEE23}"/>
              </a:ext>
            </a:extLst>
          </p:cNvPr>
          <p:cNvSpPr txBox="1"/>
          <p:nvPr/>
        </p:nvSpPr>
        <p:spPr>
          <a:xfrm>
            <a:off x="8769601" y="2955236"/>
            <a:ext cx="31573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400" b="1" dirty="0">
                <a:solidFill>
                  <a:schemeClr val="bg1"/>
                </a:solidFill>
              </a:rPr>
              <a:t>Photographie aérienne de l' aéroport de Skyros prise depuis un Aegean A32</a:t>
            </a:r>
          </a:p>
        </p:txBody>
      </p:sp>
    </p:spTree>
    <p:extLst>
      <p:ext uri="{BB962C8B-B14F-4D97-AF65-F5344CB8AC3E}">
        <p14:creationId xmlns:p14="http://schemas.microsoft.com/office/powerpoint/2010/main" val="3540849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CBD8AE0-45BD-820F-4069-23491E043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069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arbre, sol, barrière&#10;&#10;Description générée automatiquement">
            <a:extLst>
              <a:ext uri="{FF2B5EF4-FFF2-40B4-BE49-F238E27FC236}">
                <a16:creationId xmlns:a16="http://schemas.microsoft.com/office/drawing/2014/main" id="{0841A465-B36C-44A2-B28E-58EBF98502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8173" y="1046922"/>
            <a:ext cx="6904383" cy="4712702"/>
          </a:xfrm>
          <a:prstGeom prst="rect">
            <a:avLst/>
          </a:prstGeom>
          <a:ln w="952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D2EE7D-0160-9972-0B34-466008A0FD1A}"/>
              </a:ext>
            </a:extLst>
          </p:cNvPr>
          <p:cNvSpPr txBox="1"/>
          <p:nvPr/>
        </p:nvSpPr>
        <p:spPr>
          <a:xfrm>
            <a:off x="106017" y="3429000"/>
            <a:ext cx="3220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Tombe du poète Rupert Brooke.</a:t>
            </a:r>
          </a:p>
        </p:txBody>
      </p:sp>
    </p:spTree>
    <p:extLst>
      <p:ext uri="{BB962C8B-B14F-4D97-AF65-F5344CB8AC3E}">
        <p14:creationId xmlns:p14="http://schemas.microsoft.com/office/powerpoint/2010/main" val="324445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CFB322E0-7AAA-E003-10F7-AF980E7F6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941" y="369000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foule, plein air, ciel, public&#10;&#10;Description générée automatiquement">
            <a:extLst>
              <a:ext uri="{FF2B5EF4-FFF2-40B4-BE49-F238E27FC236}">
                <a16:creationId xmlns:a16="http://schemas.microsoft.com/office/drawing/2014/main" id="{74168A03-2EDB-F0C6-DFE1-89EF9BFECB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269" y="1105314"/>
            <a:ext cx="6921883" cy="4647372"/>
          </a:xfrm>
          <a:prstGeom prst="rect">
            <a:avLst/>
          </a:prstGeom>
          <a:ln w="111125">
            <a:solidFill>
              <a:srgbClr val="0070C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175CD2D-FB69-D47E-8899-EBAC5827D281}"/>
              </a:ext>
            </a:extLst>
          </p:cNvPr>
          <p:cNvSpPr txBox="1"/>
          <p:nvPr/>
        </p:nvSpPr>
        <p:spPr>
          <a:xfrm>
            <a:off x="8809941" y="3227294"/>
            <a:ext cx="3382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carnaval de Skyros sur la place centrale de la ville.</a:t>
            </a:r>
          </a:p>
        </p:txBody>
      </p:sp>
    </p:spTree>
    <p:extLst>
      <p:ext uri="{BB962C8B-B14F-4D97-AF65-F5344CB8AC3E}">
        <p14:creationId xmlns:p14="http://schemas.microsoft.com/office/powerpoint/2010/main" val="3239051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abits, personne, Création de costumes, Visage humain&#10;&#10;Description générée automatiquement">
            <a:extLst>
              <a:ext uri="{FF2B5EF4-FFF2-40B4-BE49-F238E27FC236}">
                <a16:creationId xmlns:a16="http://schemas.microsoft.com/office/drawing/2014/main" id="{3379D9EB-382C-7841-CA57-45BE2368B4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184" y="189000"/>
            <a:ext cx="5083676" cy="648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374752D-F341-7781-CE97-AA40521C269E}"/>
              </a:ext>
            </a:extLst>
          </p:cNvPr>
          <p:cNvSpPr txBox="1"/>
          <p:nvPr/>
        </p:nvSpPr>
        <p:spPr>
          <a:xfrm>
            <a:off x="215152" y="4061012"/>
            <a:ext cx="3233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Deux costumes de fête féminins et un costume de berger. Début XXe siècle</a:t>
            </a:r>
          </a:p>
        </p:txBody>
      </p:sp>
    </p:spTree>
    <p:extLst>
      <p:ext uri="{BB962C8B-B14F-4D97-AF65-F5344CB8AC3E}">
        <p14:creationId xmlns:p14="http://schemas.microsoft.com/office/powerpoint/2010/main" val="3160270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E8930E45-563A-B47E-A825-6C3648E71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435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A375A878-CC5D-5DE1-5CFC-1BD50CBF90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435" y="1062318"/>
            <a:ext cx="6912000" cy="4760258"/>
          </a:xfrm>
          <a:prstGeom prst="rect">
            <a:avLst/>
          </a:prstGeom>
          <a:ln w="793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0BBFF5-8132-CE14-6BC2-A31B93D90EA9}"/>
              </a:ext>
            </a:extLst>
          </p:cNvPr>
          <p:cNvSpPr txBox="1"/>
          <p:nvPr/>
        </p:nvSpPr>
        <p:spPr>
          <a:xfrm>
            <a:off x="1129552" y="3630705"/>
            <a:ext cx="3083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l’île de Skyros</a:t>
            </a:r>
          </a:p>
        </p:txBody>
      </p:sp>
    </p:spTree>
    <p:extLst>
      <p:ext uri="{BB962C8B-B14F-4D97-AF65-F5344CB8AC3E}">
        <p14:creationId xmlns:p14="http://schemas.microsoft.com/office/powerpoint/2010/main" val="986302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A68C71B6-7B61-C953-8340-7419500A1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77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plante d’intérieur, maison, sol&#10;&#10;Description générée automatiquement">
            <a:extLst>
              <a:ext uri="{FF2B5EF4-FFF2-40B4-BE49-F238E27FC236}">
                <a16:creationId xmlns:a16="http://schemas.microsoft.com/office/drawing/2014/main" id="{CEDC1B45-1C66-A1C3-92C8-121A1691E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06" y="1039907"/>
            <a:ext cx="6884894" cy="4728882"/>
          </a:xfrm>
          <a:prstGeom prst="rect">
            <a:avLst/>
          </a:prstGeom>
          <a:ln w="793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DCA83D-722A-84F4-8DC2-8642045C63DD}"/>
              </a:ext>
            </a:extLst>
          </p:cNvPr>
          <p:cNvSpPr txBox="1"/>
          <p:nvPr/>
        </p:nvSpPr>
        <p:spPr>
          <a:xfrm>
            <a:off x="8648577" y="3240741"/>
            <a:ext cx="3252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De Skyros  une Ruelle</a:t>
            </a:r>
          </a:p>
        </p:txBody>
      </p:sp>
    </p:spTree>
    <p:extLst>
      <p:ext uri="{BB962C8B-B14F-4D97-AF65-F5344CB8AC3E}">
        <p14:creationId xmlns:p14="http://schemas.microsoft.com/office/powerpoint/2010/main" val="399109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7F1A9D94-CAB2-A434-356A-E7E447884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423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eau, montagne, ciel&#10;&#10;Description générée automatiquement">
            <a:extLst>
              <a:ext uri="{FF2B5EF4-FFF2-40B4-BE49-F238E27FC236}">
                <a16:creationId xmlns:a16="http://schemas.microsoft.com/office/drawing/2014/main" id="{2370210A-84EF-E50C-994C-B1D9D2A440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541" y="1082487"/>
            <a:ext cx="6961094" cy="4686301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DB5C5A-DA95-06F3-0BEC-CF4988A37CF9}"/>
              </a:ext>
            </a:extLst>
          </p:cNvPr>
          <p:cNvSpPr txBox="1"/>
          <p:nvPr/>
        </p:nvSpPr>
        <p:spPr>
          <a:xfrm>
            <a:off x="2460812" y="3915326"/>
            <a:ext cx="3487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Skyros</a:t>
            </a:r>
          </a:p>
        </p:txBody>
      </p:sp>
    </p:spTree>
    <p:extLst>
      <p:ext uri="{BB962C8B-B14F-4D97-AF65-F5344CB8AC3E}">
        <p14:creationId xmlns:p14="http://schemas.microsoft.com/office/powerpoint/2010/main" val="3411661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2095CA01-4064-1626-E649-AB1DAB536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69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pot de fleurs, plante d’intérieur, tente&#10;&#10;Description générée automatiquement">
            <a:extLst>
              <a:ext uri="{FF2B5EF4-FFF2-40B4-BE49-F238E27FC236}">
                <a16:creationId xmlns:a16="http://schemas.microsoft.com/office/drawing/2014/main" id="{786F1AC3-0A6B-86F9-DD00-79D33DCEE1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247" y="1062339"/>
            <a:ext cx="6884893" cy="4733322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3786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0E1C112E-6AEA-D965-2CA7-BB81E0753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129" y="369000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plein air, paysage, nature, eau&#10;&#10;Description générée automatiquement">
            <a:extLst>
              <a:ext uri="{FF2B5EF4-FFF2-40B4-BE49-F238E27FC236}">
                <a16:creationId xmlns:a16="http://schemas.microsoft.com/office/drawing/2014/main" id="{798B6FA8-178C-2C8C-BB97-EA4E104DF2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473" y="1060100"/>
            <a:ext cx="6950974" cy="4735582"/>
          </a:xfrm>
          <a:prstGeom prst="rect">
            <a:avLst/>
          </a:prstGeom>
          <a:ln w="793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0DDB9C6-71E3-0E8E-3D1E-827DCB7169A2}"/>
              </a:ext>
            </a:extLst>
          </p:cNvPr>
          <p:cNvSpPr txBox="1"/>
          <p:nvPr/>
        </p:nvSpPr>
        <p:spPr>
          <a:xfrm>
            <a:off x="8635129" y="3427891"/>
            <a:ext cx="3321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forteresse vénitienne et le monastère byzantin de </a:t>
            </a:r>
            <a:r>
              <a:rPr lang="fr-FR" sz="2400" b="1" dirty="0" err="1">
                <a:solidFill>
                  <a:srgbClr val="FFFF00"/>
                </a:solidFill>
              </a:rPr>
              <a:t>Chora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264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B11463E9-35D5-F017-55A0-0B7E574A6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88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7E6E9837-99EA-7FE2-93D8-BD6108F978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012" y="1041390"/>
            <a:ext cx="6911788" cy="4794634"/>
          </a:xfrm>
          <a:prstGeom prst="rect">
            <a:avLst/>
          </a:prstGeom>
          <a:ln w="825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ACC619-2264-FA39-0780-06B7AD3D0292}"/>
              </a:ext>
            </a:extLst>
          </p:cNvPr>
          <p:cNvSpPr txBox="1"/>
          <p:nvPr/>
        </p:nvSpPr>
        <p:spPr>
          <a:xfrm>
            <a:off x="1219200" y="3751729"/>
            <a:ext cx="2949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Skyros ville</a:t>
            </a:r>
          </a:p>
        </p:txBody>
      </p:sp>
    </p:spTree>
    <p:extLst>
      <p:ext uri="{BB962C8B-B14F-4D97-AF65-F5344CB8AC3E}">
        <p14:creationId xmlns:p14="http://schemas.microsoft.com/office/powerpoint/2010/main" val="1693294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AC021A91-E03D-687C-71A0-6D1FB48C1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76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paysage, herbe&#10;&#10;Description générée automatiquement">
            <a:extLst>
              <a:ext uri="{FF2B5EF4-FFF2-40B4-BE49-F238E27FC236}">
                <a16:creationId xmlns:a16="http://schemas.microsoft.com/office/drawing/2014/main" id="{FCF9F7F3-572F-8DBA-3B8A-0017132998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706" y="1074060"/>
            <a:ext cx="6866294" cy="4709880"/>
          </a:xfrm>
          <a:prstGeom prst="rect">
            <a:avLst/>
          </a:prstGeom>
          <a:ln w="825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A287D6-5943-E300-D7E9-1C6281E0F1D7}"/>
              </a:ext>
            </a:extLst>
          </p:cNvPr>
          <p:cNvSpPr txBox="1"/>
          <p:nvPr/>
        </p:nvSpPr>
        <p:spPr>
          <a:xfrm>
            <a:off x="9184342" y="712694"/>
            <a:ext cx="3252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. </a:t>
            </a:r>
            <a:r>
              <a:rPr lang="fr-FR" sz="2800" dirty="0" err="1"/>
              <a:t>Molos</a:t>
            </a:r>
            <a:endParaRPr lang="fr-FR" sz="24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20EB759-DCE9-60AA-2E40-50C3942D9B00}"/>
              </a:ext>
            </a:extLst>
          </p:cNvPr>
          <p:cNvSpPr txBox="1"/>
          <p:nvPr/>
        </p:nvSpPr>
        <p:spPr>
          <a:xfrm>
            <a:off x="8895354" y="1780019"/>
            <a:ext cx="32520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est le village qui jouxte au nord la ville de Skyros. Vous y trouverez pas mal de tavernes où manger et boire un verre, des hôtels où loger et de belles plages, notamment à </a:t>
            </a:r>
            <a:r>
              <a:rPr lang="fr-FR" sz="2000" b="1" dirty="0" err="1"/>
              <a:t>Pouria</a:t>
            </a:r>
            <a:r>
              <a:rPr lang="fr-FR" sz="2000" b="1" dirty="0"/>
              <a:t>, qui offre un paysage insolite presque lunaire et désertique : de sombres roches érodées par la mer, l’île d’</a:t>
            </a:r>
            <a:r>
              <a:rPr lang="fr-FR" sz="2000" b="1" dirty="0" err="1"/>
              <a:t>Ermolaos</a:t>
            </a:r>
            <a:r>
              <a:rPr lang="fr-FR" sz="2000" b="1" dirty="0"/>
              <a:t>, un moulin à vent et deux églises : Agios Nikolaos et Agios </a:t>
            </a:r>
            <a:r>
              <a:rPr lang="fr-FR" sz="2000" b="1" dirty="0" err="1"/>
              <a:t>Ermolaos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1795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404BE2DB-5AD2-F5C1-DE08-C7D1DD974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377" y="333000"/>
            <a:ext cx="8256000" cy="6192000"/>
          </a:xfrm>
          <a:prstGeom prst="rect">
            <a:avLst/>
          </a:prstGeom>
        </p:spPr>
      </p:pic>
      <p:pic>
        <p:nvPicPr>
          <p:cNvPr id="7" name="Image 6" descr="Une image contenant plein air, rocher, ciel, paysage&#10;&#10;Description générée automatiquement">
            <a:extLst>
              <a:ext uri="{FF2B5EF4-FFF2-40B4-BE49-F238E27FC236}">
                <a16:creationId xmlns:a16="http://schemas.microsoft.com/office/drawing/2014/main" id="{46F88618-7B5A-C19F-AA94-14CB2E42C6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694" y="1045855"/>
            <a:ext cx="6959235" cy="4776721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DC928AC-1B8F-E788-A4AD-62F540A7BBCB}"/>
              </a:ext>
            </a:extLst>
          </p:cNvPr>
          <p:cNvSpPr txBox="1"/>
          <p:nvPr/>
        </p:nvSpPr>
        <p:spPr>
          <a:xfrm>
            <a:off x="950260" y="584190"/>
            <a:ext cx="345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Palamari</a:t>
            </a:r>
            <a:endParaRPr lang="fr-FR" sz="2400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9B899B0-B7A5-3144-7E3B-16A13E24C267}"/>
              </a:ext>
            </a:extLst>
          </p:cNvPr>
          <p:cNvSpPr txBox="1"/>
          <p:nvPr/>
        </p:nvSpPr>
        <p:spPr>
          <a:xfrm>
            <a:off x="475623" y="1010831"/>
            <a:ext cx="30928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Situé tout près de l’aéroport, vous allez loger à </a:t>
            </a:r>
            <a:r>
              <a:rPr lang="fr-FR" sz="2400" b="1" dirty="0" err="1"/>
              <a:t>Palamari</a:t>
            </a:r>
            <a:r>
              <a:rPr lang="fr-FR" sz="2400" b="1" dirty="0"/>
              <a:t> si vous y arrivez par avion. Que faire à </a:t>
            </a:r>
            <a:r>
              <a:rPr lang="fr-FR" sz="2400" b="1" dirty="0" err="1"/>
              <a:t>Palamari</a:t>
            </a:r>
            <a:r>
              <a:rPr lang="fr-FR" sz="2400" b="1" dirty="0"/>
              <a:t> ? Seulement deux incontournables d’un séjour pour visiter Skyros, mais pas des moindres : la plage homonyme et les ruines archéologiques de </a:t>
            </a:r>
            <a:r>
              <a:rPr lang="fr-FR" sz="2400" b="1" dirty="0" err="1"/>
              <a:t>Palamari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885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5F7EF89D-7022-AE11-D878-1F290E2E9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247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E885A86E-C0D6-F3C5-22F3-E064BFFFF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353" y="1091229"/>
            <a:ext cx="6911788" cy="4675542"/>
          </a:xfrm>
          <a:prstGeom prst="rect">
            <a:avLst/>
          </a:prstGeom>
          <a:ln w="117475">
            <a:solidFill>
              <a:srgbClr val="FFFF00"/>
            </a:solidFill>
            <a:prstDash val="solid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44787A-C3B5-BB3F-66BA-5886A415F19F}"/>
              </a:ext>
            </a:extLst>
          </p:cNvPr>
          <p:cNvSpPr txBox="1"/>
          <p:nvPr/>
        </p:nvSpPr>
        <p:spPr>
          <a:xfrm>
            <a:off x="1808629" y="3809983"/>
            <a:ext cx="311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Skyros</a:t>
            </a:r>
          </a:p>
        </p:txBody>
      </p:sp>
    </p:spTree>
    <p:extLst>
      <p:ext uri="{BB962C8B-B14F-4D97-AF65-F5344CB8AC3E}">
        <p14:creationId xmlns:p14="http://schemas.microsoft.com/office/powerpoint/2010/main" val="4106374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724A24D7-03A1-2B10-38E2-759C8A4D9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212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eau, ciel, paysage&#10;&#10;Description générée automatiquement">
            <a:extLst>
              <a:ext uri="{FF2B5EF4-FFF2-40B4-BE49-F238E27FC236}">
                <a16:creationId xmlns:a16="http://schemas.microsoft.com/office/drawing/2014/main" id="{61017DB1-0C2A-B588-F9B4-677CEFFB0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588" y="1043781"/>
            <a:ext cx="6888047" cy="4778795"/>
          </a:xfrm>
          <a:prstGeom prst="rect">
            <a:avLst/>
          </a:prstGeom>
          <a:ln w="7937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945803A-E9F4-BE91-AF6D-527874B83324}"/>
              </a:ext>
            </a:extLst>
          </p:cNvPr>
          <p:cNvSpPr txBox="1"/>
          <p:nvPr/>
        </p:nvSpPr>
        <p:spPr>
          <a:xfrm>
            <a:off x="8728262" y="2846311"/>
            <a:ext cx="313652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Skyros est l'île la plus méridionale et la plus étendue de l'archipel des Sporades. </a:t>
            </a:r>
          </a:p>
        </p:txBody>
      </p:sp>
    </p:spTree>
    <p:extLst>
      <p:ext uri="{BB962C8B-B14F-4D97-AF65-F5344CB8AC3E}">
        <p14:creationId xmlns:p14="http://schemas.microsoft.com/office/powerpoint/2010/main" val="391418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7E24971C-490E-EDD0-3FE9-B9C256F94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494" y="375723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montagne, ciel, bâtiment&#10;&#10;Description générée automatiquement">
            <a:extLst>
              <a:ext uri="{FF2B5EF4-FFF2-40B4-BE49-F238E27FC236}">
                <a16:creationId xmlns:a16="http://schemas.microsoft.com/office/drawing/2014/main" id="{B5C89A57-6BA0-AED3-5EE1-CF274B5FA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429" y="1089211"/>
            <a:ext cx="6952129" cy="4881283"/>
          </a:xfrm>
          <a:prstGeom prst="rect">
            <a:avLst/>
          </a:prstGeom>
          <a:ln w="666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415189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EAB436B6-E9BA-7CBB-01EA-0F7E844DB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meubles, plante d’intérieur, pot de fleurs&#10;&#10;Description générée automatiquement">
            <a:extLst>
              <a:ext uri="{FF2B5EF4-FFF2-40B4-BE49-F238E27FC236}">
                <a16:creationId xmlns:a16="http://schemas.microsoft.com/office/drawing/2014/main" id="{D2690764-9ED7-5BBA-4ACE-EF17F952AC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331" y="1060099"/>
            <a:ext cx="6937527" cy="4749030"/>
          </a:xfrm>
          <a:prstGeom prst="rect">
            <a:avLst/>
          </a:prstGeom>
          <a:ln w="698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28714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adre photo, art, Papier photographique&#10;&#10;Description générée automatiquement">
            <a:extLst>
              <a:ext uri="{FF2B5EF4-FFF2-40B4-BE49-F238E27FC236}">
                <a16:creationId xmlns:a16="http://schemas.microsoft.com/office/drawing/2014/main" id="{2E8CCA60-EBF1-1B77-C8FD-A2C5988E8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364500"/>
            <a:ext cx="8172000" cy="6129000"/>
          </a:xfrm>
          <a:prstGeom prst="rect">
            <a:avLst/>
          </a:prstGeom>
        </p:spPr>
      </p:pic>
      <p:pic>
        <p:nvPicPr>
          <p:cNvPr id="7" name="Image 6" descr="Une image contenant plein air, ciel, bâtiment, paysage&#10;&#10;Description générée automatiquement">
            <a:extLst>
              <a:ext uri="{FF2B5EF4-FFF2-40B4-BE49-F238E27FC236}">
                <a16:creationId xmlns:a16="http://schemas.microsoft.com/office/drawing/2014/main" id="{55DE23CB-1D09-D611-C90B-6B4149F4D5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081" y="1073546"/>
            <a:ext cx="6952131" cy="4722135"/>
          </a:xfrm>
          <a:prstGeom prst="rect">
            <a:avLst/>
          </a:prstGeom>
          <a:ln w="7302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3BB3C0F-B5F0-03F1-11E1-8AE20473F958}"/>
              </a:ext>
            </a:extLst>
          </p:cNvPr>
          <p:cNvSpPr txBox="1"/>
          <p:nvPr/>
        </p:nvSpPr>
        <p:spPr>
          <a:xfrm>
            <a:off x="8821941" y="1073545"/>
            <a:ext cx="35359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 Vous A Présenté L’Île Skyros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B70573B-20E4-61C2-EA12-211785972BE8}"/>
              </a:ext>
            </a:extLst>
          </p:cNvPr>
          <p:cNvSpPr txBox="1"/>
          <p:nvPr/>
        </p:nvSpPr>
        <p:spPr>
          <a:xfrm>
            <a:off x="8700247" y="2918012"/>
            <a:ext cx="3254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94C3A97-F7A6-9F44-2C0A-B7EFFCBD67D4}"/>
              </a:ext>
            </a:extLst>
          </p:cNvPr>
          <p:cNvSpPr txBox="1"/>
          <p:nvPr/>
        </p:nvSpPr>
        <p:spPr>
          <a:xfrm>
            <a:off x="9964271" y="3872753"/>
            <a:ext cx="3491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00903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fallOve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297</Words>
  <Application>Microsoft Office PowerPoint</Application>
  <PresentationFormat>Grand écran</PresentationFormat>
  <Paragraphs>25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2023-11-27T13:22:27Z</dcterms:created>
  <dcterms:modified xsi:type="dcterms:W3CDTF">2023-11-28T09:36:51Z</dcterms:modified>
</cp:coreProperties>
</file>