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wav" ContentType="audio/x-wav"/>
  <Default Extension="wdp" ContentType="image/vnd.ms-photo"/>
  <Default Extension="gif" ContentType="image/gif"/>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7" r:id="rId2"/>
    <p:sldId id="258" r:id="rId3"/>
    <p:sldId id="259" r:id="rId4"/>
    <p:sldId id="260" r:id="rId5"/>
    <p:sldId id="262" r:id="rId6"/>
    <p:sldId id="271" r:id="rId7"/>
    <p:sldId id="264" r:id="rId8"/>
    <p:sldId id="274" r:id="rId9"/>
    <p:sldId id="263" r:id="rId10"/>
    <p:sldId id="277" r:id="rId11"/>
    <p:sldId id="273" r:id="rId12"/>
    <p:sldId id="282" r:id="rId13"/>
    <p:sldId id="276" r:id="rId14"/>
    <p:sldId id="281" r:id="rId15"/>
    <p:sldId id="266" r:id="rId16"/>
    <p:sldId id="265" r:id="rId17"/>
    <p:sldId id="279" r:id="rId18"/>
    <p:sldId id="270" r:id="rId19"/>
    <p:sldId id="267" r:id="rId20"/>
    <p:sldId id="272" r:id="rId21"/>
    <p:sldId id="268" r:id="rId22"/>
    <p:sldId id="269" r:id="rId23"/>
    <p:sldId id="278" r:id="rId24"/>
    <p:sldId id="275" r:id="rId25"/>
    <p:sldId id="280" r:id="rId26"/>
  </p:sldIdLst>
  <p:sldSz cx="12192000" cy="6858000"/>
  <p:notesSz cx="6858000" cy="9144000"/>
  <p:defaultText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modifyVerifier cryptProviderType="rsaAES" cryptAlgorithmClass="hash" cryptAlgorithmType="typeAny" cryptAlgorithmSid="14" spinCount="100000" saltData="P4YUKEGqLZgGNdJU3XJaxQ==" hashData="VPLVdiXUuNDpidh0TQp3s18DyAjNs3RhWJVvcIO25v+MK4bqExM8ygnxDxCpYDCvDPOhEHWWnXNGVBUFhdBOHw=="/>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8956" autoAdjust="0"/>
    <p:restoredTop sz="94660"/>
  </p:normalViewPr>
  <p:slideViewPr>
    <p:cSldViewPr snapToGrid="0">
      <p:cViewPr varScale="1">
        <p:scale>
          <a:sx n="103" d="100"/>
          <a:sy n="103" d="100"/>
        </p:scale>
        <p:origin x="150" y="37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viewProps" Target="viewProp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presProps" Target="presProps.xml"/><Relationship Id="rId30" Type="http://schemas.openxmlformats.org/officeDocument/2006/relationships/tableStyles" Target="tableStyle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e de titre">
    <p:spTree>
      <p:nvGrpSpPr>
        <p:cNvPr id="1" name=""/>
        <p:cNvGrpSpPr/>
        <p:nvPr/>
      </p:nvGrpSpPr>
      <p:grpSpPr>
        <a:xfrm>
          <a:off x="0" y="0"/>
          <a:ext cx="0" cy="0"/>
          <a:chOff x="0" y="0"/>
          <a:chExt cx="0" cy="0"/>
        </a:xfrm>
      </p:grpSpPr>
      <p:sp>
        <p:nvSpPr>
          <p:cNvPr id="2" name="Titre 1"/>
          <p:cNvSpPr>
            <a:spLocks noGrp="1"/>
          </p:cNvSpPr>
          <p:nvPr>
            <p:ph type="ctrTitle"/>
          </p:nvPr>
        </p:nvSpPr>
        <p:spPr>
          <a:xfrm>
            <a:off x="1524000" y="1122363"/>
            <a:ext cx="9144000" cy="2387600"/>
          </a:xfrm>
        </p:spPr>
        <p:txBody>
          <a:bodyPr anchor="b"/>
          <a:lstStyle>
            <a:lvl1pPr algn="ctr">
              <a:defRPr sz="6000"/>
            </a:lvl1pPr>
          </a:lstStyle>
          <a:p>
            <a:r>
              <a:rPr lang="fr-FR" smtClean="0"/>
              <a:t>Modifiez le style du titre</a:t>
            </a:r>
            <a:endParaRPr lang="fr-FR"/>
          </a:p>
        </p:txBody>
      </p:sp>
      <p:sp>
        <p:nvSpPr>
          <p:cNvPr id="3" name="Sous-titr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fr-FR" smtClean="0"/>
              <a:t>Modifier le style des sous-titres du masque</a:t>
            </a:r>
            <a:endParaRPr lang="fr-FR"/>
          </a:p>
        </p:txBody>
      </p:sp>
      <p:sp>
        <p:nvSpPr>
          <p:cNvPr id="4" name="Espace réservé de la date 3"/>
          <p:cNvSpPr>
            <a:spLocks noGrp="1"/>
          </p:cNvSpPr>
          <p:nvPr>
            <p:ph type="dt" sz="half" idx="10"/>
          </p:nvPr>
        </p:nvSpPr>
        <p:spPr/>
        <p:txBody>
          <a:bodyPr/>
          <a:lstStyle/>
          <a:p>
            <a:fld id="{15926FC0-AE21-4B71-BE1C-80EA0178FAFC}" type="datetimeFigureOut">
              <a:rPr lang="fr-FR" smtClean="0"/>
              <a:t>01/12/2023</a:t>
            </a:fld>
            <a:endParaRPr lang="fr-FR"/>
          </a:p>
        </p:txBody>
      </p:sp>
      <p:sp>
        <p:nvSpPr>
          <p:cNvPr id="5" name="Espace réservé du pied de page 4"/>
          <p:cNvSpPr>
            <a:spLocks noGrp="1"/>
          </p:cNvSpPr>
          <p:nvPr>
            <p:ph type="ftr" sz="quarter" idx="11"/>
          </p:nvPr>
        </p:nvSpPr>
        <p:spPr/>
        <p:txBody>
          <a:bodyPr/>
          <a:lstStyle/>
          <a:p>
            <a:endParaRPr lang="fr-FR"/>
          </a:p>
        </p:txBody>
      </p:sp>
      <p:sp>
        <p:nvSpPr>
          <p:cNvPr id="6" name="Espace réservé du numéro de diapositive 5"/>
          <p:cNvSpPr>
            <a:spLocks noGrp="1"/>
          </p:cNvSpPr>
          <p:nvPr>
            <p:ph type="sldNum" sz="quarter" idx="12"/>
          </p:nvPr>
        </p:nvSpPr>
        <p:spPr/>
        <p:txBody>
          <a:bodyPr/>
          <a:lstStyle/>
          <a:p>
            <a:fld id="{A72F32DC-684C-404F-8CEF-2BBD3D689AA2}" type="slidenum">
              <a:rPr lang="fr-FR" smtClean="0"/>
              <a:t>‹N°›</a:t>
            </a:fld>
            <a:endParaRPr lang="fr-FR"/>
          </a:p>
        </p:txBody>
      </p:sp>
    </p:spTree>
    <p:extLst>
      <p:ext uri="{BB962C8B-B14F-4D97-AF65-F5344CB8AC3E}">
        <p14:creationId xmlns:p14="http://schemas.microsoft.com/office/powerpoint/2010/main" val="91012819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re et contenu">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Modifiez le style du titre</a:t>
            </a:r>
            <a:endParaRPr lang="fr-FR"/>
          </a:p>
        </p:txBody>
      </p:sp>
      <p:sp>
        <p:nvSpPr>
          <p:cNvPr id="3" name="Espace réservé du contenu 2"/>
          <p:cNvSpPr>
            <a:spLocks noGrp="1"/>
          </p:cNvSpPr>
          <p:nvPr>
            <p:ph idx="1"/>
          </p:nvPr>
        </p:nvSpPr>
        <p:spPr/>
        <p:txBody>
          <a:bodyPr/>
          <a:lstStyle/>
          <a:p>
            <a:pPr lvl="0"/>
            <a:r>
              <a:rPr lang="fr-FR" smtClean="0"/>
              <a:t>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10"/>
          </p:nvPr>
        </p:nvSpPr>
        <p:spPr/>
        <p:txBody>
          <a:bodyPr/>
          <a:lstStyle/>
          <a:p>
            <a:fld id="{15926FC0-AE21-4B71-BE1C-80EA0178FAFC}" type="datetimeFigureOut">
              <a:rPr lang="fr-FR" smtClean="0"/>
              <a:t>01/12/2023</a:t>
            </a:fld>
            <a:endParaRPr lang="fr-FR"/>
          </a:p>
        </p:txBody>
      </p:sp>
      <p:sp>
        <p:nvSpPr>
          <p:cNvPr id="5" name="Espace réservé du pied de page 4"/>
          <p:cNvSpPr>
            <a:spLocks noGrp="1"/>
          </p:cNvSpPr>
          <p:nvPr>
            <p:ph type="ftr" sz="quarter" idx="11"/>
          </p:nvPr>
        </p:nvSpPr>
        <p:spPr/>
        <p:txBody>
          <a:bodyPr/>
          <a:lstStyle/>
          <a:p>
            <a:endParaRPr lang="fr-FR"/>
          </a:p>
        </p:txBody>
      </p:sp>
      <p:sp>
        <p:nvSpPr>
          <p:cNvPr id="6" name="Espace réservé du numéro de diapositive 5"/>
          <p:cNvSpPr>
            <a:spLocks noGrp="1"/>
          </p:cNvSpPr>
          <p:nvPr>
            <p:ph type="sldNum" sz="quarter" idx="12"/>
          </p:nvPr>
        </p:nvSpPr>
        <p:spPr/>
        <p:txBody>
          <a:bodyPr/>
          <a:lstStyle/>
          <a:p>
            <a:fld id="{A72F32DC-684C-404F-8CEF-2BBD3D689AA2}" type="slidenum">
              <a:rPr lang="fr-FR" smtClean="0"/>
              <a:t>‹N°›</a:t>
            </a:fld>
            <a:endParaRPr lang="fr-FR"/>
          </a:p>
        </p:txBody>
      </p:sp>
    </p:spTree>
    <p:extLst>
      <p:ext uri="{BB962C8B-B14F-4D97-AF65-F5344CB8AC3E}">
        <p14:creationId xmlns:p14="http://schemas.microsoft.com/office/powerpoint/2010/main" val="2539195749"/>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Titre de section">
    <p:spTree>
      <p:nvGrpSpPr>
        <p:cNvPr id="1" name=""/>
        <p:cNvGrpSpPr/>
        <p:nvPr/>
      </p:nvGrpSpPr>
      <p:grpSpPr>
        <a:xfrm>
          <a:off x="0" y="0"/>
          <a:ext cx="0" cy="0"/>
          <a:chOff x="0" y="0"/>
          <a:chExt cx="0" cy="0"/>
        </a:xfrm>
      </p:grpSpPr>
      <p:sp>
        <p:nvSpPr>
          <p:cNvPr id="2" name="Titre 1"/>
          <p:cNvSpPr>
            <a:spLocks noGrp="1"/>
          </p:cNvSpPr>
          <p:nvPr>
            <p:ph type="title"/>
          </p:nvPr>
        </p:nvSpPr>
        <p:spPr>
          <a:xfrm>
            <a:off x="831850" y="1709738"/>
            <a:ext cx="10515600" cy="2852737"/>
          </a:xfrm>
        </p:spPr>
        <p:txBody>
          <a:bodyPr anchor="b"/>
          <a:lstStyle>
            <a:lvl1pPr>
              <a:defRPr sz="6000"/>
            </a:lvl1pPr>
          </a:lstStyle>
          <a:p>
            <a:r>
              <a:rPr lang="fr-FR" smtClean="0"/>
              <a:t>Modifiez le style du titre</a:t>
            </a:r>
            <a:endParaRPr lang="fr-FR"/>
          </a:p>
        </p:txBody>
      </p:sp>
      <p:sp>
        <p:nvSpPr>
          <p:cNvPr id="3" name="Espace réservé du texte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fr-FR" smtClean="0"/>
              <a:t>Modifier les styles du texte du masque</a:t>
            </a:r>
          </a:p>
        </p:txBody>
      </p:sp>
      <p:sp>
        <p:nvSpPr>
          <p:cNvPr id="4" name="Espace réservé de la date 3"/>
          <p:cNvSpPr>
            <a:spLocks noGrp="1"/>
          </p:cNvSpPr>
          <p:nvPr>
            <p:ph type="dt" sz="half" idx="10"/>
          </p:nvPr>
        </p:nvSpPr>
        <p:spPr/>
        <p:txBody>
          <a:bodyPr/>
          <a:lstStyle/>
          <a:p>
            <a:fld id="{15926FC0-AE21-4B71-BE1C-80EA0178FAFC}" type="datetimeFigureOut">
              <a:rPr lang="fr-FR" smtClean="0"/>
              <a:t>01/12/2023</a:t>
            </a:fld>
            <a:endParaRPr lang="fr-FR"/>
          </a:p>
        </p:txBody>
      </p:sp>
      <p:sp>
        <p:nvSpPr>
          <p:cNvPr id="5" name="Espace réservé du pied de page 4"/>
          <p:cNvSpPr>
            <a:spLocks noGrp="1"/>
          </p:cNvSpPr>
          <p:nvPr>
            <p:ph type="ftr" sz="quarter" idx="11"/>
          </p:nvPr>
        </p:nvSpPr>
        <p:spPr/>
        <p:txBody>
          <a:bodyPr/>
          <a:lstStyle/>
          <a:p>
            <a:endParaRPr lang="fr-FR"/>
          </a:p>
        </p:txBody>
      </p:sp>
      <p:sp>
        <p:nvSpPr>
          <p:cNvPr id="6" name="Espace réservé du numéro de diapositive 5"/>
          <p:cNvSpPr>
            <a:spLocks noGrp="1"/>
          </p:cNvSpPr>
          <p:nvPr>
            <p:ph type="sldNum" sz="quarter" idx="12"/>
          </p:nvPr>
        </p:nvSpPr>
        <p:spPr/>
        <p:txBody>
          <a:bodyPr/>
          <a:lstStyle/>
          <a:p>
            <a:fld id="{A72F32DC-684C-404F-8CEF-2BBD3D689AA2}" type="slidenum">
              <a:rPr lang="fr-FR" smtClean="0"/>
              <a:t>‹N°›</a:t>
            </a:fld>
            <a:endParaRPr lang="fr-FR"/>
          </a:p>
        </p:txBody>
      </p:sp>
    </p:spTree>
    <p:extLst>
      <p:ext uri="{BB962C8B-B14F-4D97-AF65-F5344CB8AC3E}">
        <p14:creationId xmlns:p14="http://schemas.microsoft.com/office/powerpoint/2010/main" val="2455845838"/>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eux contenus">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Modifiez le style du titre</a:t>
            </a:r>
            <a:endParaRPr lang="fr-FR"/>
          </a:p>
        </p:txBody>
      </p:sp>
      <p:sp>
        <p:nvSpPr>
          <p:cNvPr id="3" name="Espace réservé du contenu 2"/>
          <p:cNvSpPr>
            <a:spLocks noGrp="1"/>
          </p:cNvSpPr>
          <p:nvPr>
            <p:ph sz="half" idx="1"/>
          </p:nvPr>
        </p:nvSpPr>
        <p:spPr>
          <a:xfrm>
            <a:off x="838200" y="1825625"/>
            <a:ext cx="5181600" cy="4351338"/>
          </a:xfrm>
        </p:spPr>
        <p:txBody>
          <a:bodyPr/>
          <a:lstStyle/>
          <a:p>
            <a:pPr lvl="0"/>
            <a:r>
              <a:rPr lang="fr-FR" smtClean="0"/>
              <a:t>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u contenu 3"/>
          <p:cNvSpPr>
            <a:spLocks noGrp="1"/>
          </p:cNvSpPr>
          <p:nvPr>
            <p:ph sz="half" idx="2"/>
          </p:nvPr>
        </p:nvSpPr>
        <p:spPr>
          <a:xfrm>
            <a:off x="6172200" y="1825625"/>
            <a:ext cx="5181600" cy="4351338"/>
          </a:xfrm>
        </p:spPr>
        <p:txBody>
          <a:bodyPr/>
          <a:lstStyle/>
          <a:p>
            <a:pPr lvl="0"/>
            <a:r>
              <a:rPr lang="fr-FR" smtClean="0"/>
              <a:t>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5" name="Espace réservé de la date 4"/>
          <p:cNvSpPr>
            <a:spLocks noGrp="1"/>
          </p:cNvSpPr>
          <p:nvPr>
            <p:ph type="dt" sz="half" idx="10"/>
          </p:nvPr>
        </p:nvSpPr>
        <p:spPr/>
        <p:txBody>
          <a:bodyPr/>
          <a:lstStyle/>
          <a:p>
            <a:fld id="{15926FC0-AE21-4B71-BE1C-80EA0178FAFC}" type="datetimeFigureOut">
              <a:rPr lang="fr-FR" smtClean="0"/>
              <a:t>01/12/2023</a:t>
            </a:fld>
            <a:endParaRPr lang="fr-FR"/>
          </a:p>
        </p:txBody>
      </p:sp>
      <p:sp>
        <p:nvSpPr>
          <p:cNvPr id="6" name="Espace réservé du pied de page 5"/>
          <p:cNvSpPr>
            <a:spLocks noGrp="1"/>
          </p:cNvSpPr>
          <p:nvPr>
            <p:ph type="ftr" sz="quarter" idx="11"/>
          </p:nvPr>
        </p:nvSpPr>
        <p:spPr/>
        <p:txBody>
          <a:bodyPr/>
          <a:lstStyle/>
          <a:p>
            <a:endParaRPr lang="fr-FR"/>
          </a:p>
        </p:txBody>
      </p:sp>
      <p:sp>
        <p:nvSpPr>
          <p:cNvPr id="7" name="Espace réservé du numéro de diapositive 6"/>
          <p:cNvSpPr>
            <a:spLocks noGrp="1"/>
          </p:cNvSpPr>
          <p:nvPr>
            <p:ph type="sldNum" sz="quarter" idx="12"/>
          </p:nvPr>
        </p:nvSpPr>
        <p:spPr/>
        <p:txBody>
          <a:bodyPr/>
          <a:lstStyle/>
          <a:p>
            <a:fld id="{A72F32DC-684C-404F-8CEF-2BBD3D689AA2}" type="slidenum">
              <a:rPr lang="fr-FR" smtClean="0"/>
              <a:t>‹N°›</a:t>
            </a:fld>
            <a:endParaRPr lang="fr-FR"/>
          </a:p>
        </p:txBody>
      </p:sp>
    </p:spTree>
    <p:extLst>
      <p:ext uri="{BB962C8B-B14F-4D97-AF65-F5344CB8AC3E}">
        <p14:creationId xmlns:p14="http://schemas.microsoft.com/office/powerpoint/2010/main" val="167135568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ison">
    <p:spTree>
      <p:nvGrpSpPr>
        <p:cNvPr id="1" name=""/>
        <p:cNvGrpSpPr/>
        <p:nvPr/>
      </p:nvGrpSpPr>
      <p:grpSpPr>
        <a:xfrm>
          <a:off x="0" y="0"/>
          <a:ext cx="0" cy="0"/>
          <a:chOff x="0" y="0"/>
          <a:chExt cx="0" cy="0"/>
        </a:xfrm>
      </p:grpSpPr>
      <p:sp>
        <p:nvSpPr>
          <p:cNvPr id="2" name="Titre 1"/>
          <p:cNvSpPr>
            <a:spLocks noGrp="1"/>
          </p:cNvSpPr>
          <p:nvPr>
            <p:ph type="title"/>
          </p:nvPr>
        </p:nvSpPr>
        <p:spPr>
          <a:xfrm>
            <a:off x="839788" y="365125"/>
            <a:ext cx="10515600" cy="1325563"/>
          </a:xfrm>
        </p:spPr>
        <p:txBody>
          <a:bodyPr/>
          <a:lstStyle/>
          <a:p>
            <a:r>
              <a:rPr lang="fr-FR" smtClean="0"/>
              <a:t>Modifiez le style du titre</a:t>
            </a:r>
            <a:endParaRPr lang="fr-FR"/>
          </a:p>
        </p:txBody>
      </p:sp>
      <p:sp>
        <p:nvSpPr>
          <p:cNvPr id="3" name="Espace réservé du texte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smtClean="0"/>
              <a:t>Modifier les styles du texte du masque</a:t>
            </a:r>
          </a:p>
        </p:txBody>
      </p:sp>
      <p:sp>
        <p:nvSpPr>
          <p:cNvPr id="4" name="Espace réservé du contenu 3"/>
          <p:cNvSpPr>
            <a:spLocks noGrp="1"/>
          </p:cNvSpPr>
          <p:nvPr>
            <p:ph sz="half" idx="2"/>
          </p:nvPr>
        </p:nvSpPr>
        <p:spPr>
          <a:xfrm>
            <a:off x="839788" y="2505075"/>
            <a:ext cx="5157787" cy="3684588"/>
          </a:xfrm>
        </p:spPr>
        <p:txBody>
          <a:bodyPr/>
          <a:lstStyle/>
          <a:p>
            <a:pPr lvl="0"/>
            <a:r>
              <a:rPr lang="fr-FR" smtClean="0"/>
              <a:t>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5" name="Espace réservé du texte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smtClean="0"/>
              <a:t>Modifier les styles du texte du masque</a:t>
            </a:r>
          </a:p>
        </p:txBody>
      </p:sp>
      <p:sp>
        <p:nvSpPr>
          <p:cNvPr id="6" name="Espace réservé du contenu 5"/>
          <p:cNvSpPr>
            <a:spLocks noGrp="1"/>
          </p:cNvSpPr>
          <p:nvPr>
            <p:ph sz="quarter" idx="4"/>
          </p:nvPr>
        </p:nvSpPr>
        <p:spPr>
          <a:xfrm>
            <a:off x="6172200" y="2505075"/>
            <a:ext cx="5183188" cy="3684588"/>
          </a:xfrm>
        </p:spPr>
        <p:txBody>
          <a:bodyPr/>
          <a:lstStyle/>
          <a:p>
            <a:pPr lvl="0"/>
            <a:r>
              <a:rPr lang="fr-FR" smtClean="0"/>
              <a:t>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7" name="Espace réservé de la date 6"/>
          <p:cNvSpPr>
            <a:spLocks noGrp="1"/>
          </p:cNvSpPr>
          <p:nvPr>
            <p:ph type="dt" sz="half" idx="10"/>
          </p:nvPr>
        </p:nvSpPr>
        <p:spPr/>
        <p:txBody>
          <a:bodyPr/>
          <a:lstStyle/>
          <a:p>
            <a:fld id="{15926FC0-AE21-4B71-BE1C-80EA0178FAFC}" type="datetimeFigureOut">
              <a:rPr lang="fr-FR" smtClean="0"/>
              <a:t>01/12/2023</a:t>
            </a:fld>
            <a:endParaRPr lang="fr-FR"/>
          </a:p>
        </p:txBody>
      </p:sp>
      <p:sp>
        <p:nvSpPr>
          <p:cNvPr id="8" name="Espace réservé du pied de page 7"/>
          <p:cNvSpPr>
            <a:spLocks noGrp="1"/>
          </p:cNvSpPr>
          <p:nvPr>
            <p:ph type="ftr" sz="quarter" idx="11"/>
          </p:nvPr>
        </p:nvSpPr>
        <p:spPr/>
        <p:txBody>
          <a:bodyPr/>
          <a:lstStyle/>
          <a:p>
            <a:endParaRPr lang="fr-FR"/>
          </a:p>
        </p:txBody>
      </p:sp>
      <p:sp>
        <p:nvSpPr>
          <p:cNvPr id="9" name="Espace réservé du numéro de diapositive 8"/>
          <p:cNvSpPr>
            <a:spLocks noGrp="1"/>
          </p:cNvSpPr>
          <p:nvPr>
            <p:ph type="sldNum" sz="quarter" idx="12"/>
          </p:nvPr>
        </p:nvSpPr>
        <p:spPr/>
        <p:txBody>
          <a:bodyPr/>
          <a:lstStyle/>
          <a:p>
            <a:fld id="{A72F32DC-684C-404F-8CEF-2BBD3D689AA2}" type="slidenum">
              <a:rPr lang="fr-FR" smtClean="0"/>
              <a:t>‹N°›</a:t>
            </a:fld>
            <a:endParaRPr lang="fr-FR"/>
          </a:p>
        </p:txBody>
      </p:sp>
    </p:spTree>
    <p:extLst>
      <p:ext uri="{BB962C8B-B14F-4D97-AF65-F5344CB8AC3E}">
        <p14:creationId xmlns:p14="http://schemas.microsoft.com/office/powerpoint/2010/main" val="79235197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re seul">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Modifiez le style du titre</a:t>
            </a:r>
            <a:endParaRPr lang="fr-FR"/>
          </a:p>
        </p:txBody>
      </p:sp>
      <p:sp>
        <p:nvSpPr>
          <p:cNvPr id="3" name="Espace réservé de la date 2"/>
          <p:cNvSpPr>
            <a:spLocks noGrp="1"/>
          </p:cNvSpPr>
          <p:nvPr>
            <p:ph type="dt" sz="half" idx="10"/>
          </p:nvPr>
        </p:nvSpPr>
        <p:spPr/>
        <p:txBody>
          <a:bodyPr/>
          <a:lstStyle/>
          <a:p>
            <a:fld id="{15926FC0-AE21-4B71-BE1C-80EA0178FAFC}" type="datetimeFigureOut">
              <a:rPr lang="fr-FR" smtClean="0"/>
              <a:t>01/12/2023</a:t>
            </a:fld>
            <a:endParaRPr lang="fr-FR"/>
          </a:p>
        </p:txBody>
      </p:sp>
      <p:sp>
        <p:nvSpPr>
          <p:cNvPr id="4" name="Espace réservé du pied de page 3"/>
          <p:cNvSpPr>
            <a:spLocks noGrp="1"/>
          </p:cNvSpPr>
          <p:nvPr>
            <p:ph type="ftr" sz="quarter" idx="11"/>
          </p:nvPr>
        </p:nvSpPr>
        <p:spPr/>
        <p:txBody>
          <a:bodyPr/>
          <a:lstStyle/>
          <a:p>
            <a:endParaRPr lang="fr-FR"/>
          </a:p>
        </p:txBody>
      </p:sp>
      <p:sp>
        <p:nvSpPr>
          <p:cNvPr id="5" name="Espace réservé du numéro de diapositive 4"/>
          <p:cNvSpPr>
            <a:spLocks noGrp="1"/>
          </p:cNvSpPr>
          <p:nvPr>
            <p:ph type="sldNum" sz="quarter" idx="12"/>
          </p:nvPr>
        </p:nvSpPr>
        <p:spPr/>
        <p:txBody>
          <a:bodyPr/>
          <a:lstStyle/>
          <a:p>
            <a:fld id="{A72F32DC-684C-404F-8CEF-2BBD3D689AA2}" type="slidenum">
              <a:rPr lang="fr-FR" smtClean="0"/>
              <a:t>‹N°›</a:t>
            </a:fld>
            <a:endParaRPr lang="fr-FR"/>
          </a:p>
        </p:txBody>
      </p:sp>
    </p:spTree>
    <p:extLst>
      <p:ext uri="{BB962C8B-B14F-4D97-AF65-F5344CB8AC3E}">
        <p14:creationId xmlns:p14="http://schemas.microsoft.com/office/powerpoint/2010/main" val="2806583031"/>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Vide">
    <p:spTree>
      <p:nvGrpSpPr>
        <p:cNvPr id="1" name=""/>
        <p:cNvGrpSpPr/>
        <p:nvPr/>
      </p:nvGrpSpPr>
      <p:grpSpPr>
        <a:xfrm>
          <a:off x="0" y="0"/>
          <a:ext cx="0" cy="0"/>
          <a:chOff x="0" y="0"/>
          <a:chExt cx="0" cy="0"/>
        </a:xfrm>
      </p:grpSpPr>
      <p:sp>
        <p:nvSpPr>
          <p:cNvPr id="2" name="Espace réservé de la date 1"/>
          <p:cNvSpPr>
            <a:spLocks noGrp="1"/>
          </p:cNvSpPr>
          <p:nvPr>
            <p:ph type="dt" sz="half" idx="10"/>
          </p:nvPr>
        </p:nvSpPr>
        <p:spPr/>
        <p:txBody>
          <a:bodyPr/>
          <a:lstStyle/>
          <a:p>
            <a:fld id="{15926FC0-AE21-4B71-BE1C-80EA0178FAFC}" type="datetimeFigureOut">
              <a:rPr lang="fr-FR" smtClean="0"/>
              <a:t>01/12/2023</a:t>
            </a:fld>
            <a:endParaRPr lang="fr-FR"/>
          </a:p>
        </p:txBody>
      </p:sp>
      <p:sp>
        <p:nvSpPr>
          <p:cNvPr id="3" name="Espace réservé du pied de page 2"/>
          <p:cNvSpPr>
            <a:spLocks noGrp="1"/>
          </p:cNvSpPr>
          <p:nvPr>
            <p:ph type="ftr" sz="quarter" idx="11"/>
          </p:nvPr>
        </p:nvSpPr>
        <p:spPr/>
        <p:txBody>
          <a:bodyPr/>
          <a:lstStyle/>
          <a:p>
            <a:endParaRPr lang="fr-FR"/>
          </a:p>
        </p:txBody>
      </p:sp>
      <p:sp>
        <p:nvSpPr>
          <p:cNvPr id="4" name="Espace réservé du numéro de diapositive 3"/>
          <p:cNvSpPr>
            <a:spLocks noGrp="1"/>
          </p:cNvSpPr>
          <p:nvPr>
            <p:ph type="sldNum" sz="quarter" idx="12"/>
          </p:nvPr>
        </p:nvSpPr>
        <p:spPr/>
        <p:txBody>
          <a:bodyPr/>
          <a:lstStyle/>
          <a:p>
            <a:fld id="{A72F32DC-684C-404F-8CEF-2BBD3D689AA2}" type="slidenum">
              <a:rPr lang="fr-FR" smtClean="0"/>
              <a:t>‹N°›</a:t>
            </a:fld>
            <a:endParaRPr lang="fr-FR"/>
          </a:p>
        </p:txBody>
      </p:sp>
    </p:spTree>
    <p:extLst>
      <p:ext uri="{BB962C8B-B14F-4D97-AF65-F5344CB8AC3E}">
        <p14:creationId xmlns:p14="http://schemas.microsoft.com/office/powerpoint/2010/main" val="3315945058"/>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u avec légende">
    <p:spTree>
      <p:nvGrpSpPr>
        <p:cNvPr id="1" name=""/>
        <p:cNvGrpSpPr/>
        <p:nvPr/>
      </p:nvGrpSpPr>
      <p:grpSpPr>
        <a:xfrm>
          <a:off x="0" y="0"/>
          <a:ext cx="0" cy="0"/>
          <a:chOff x="0" y="0"/>
          <a:chExt cx="0" cy="0"/>
        </a:xfrm>
      </p:grpSpPr>
      <p:sp>
        <p:nvSpPr>
          <p:cNvPr id="2" name="Titre 1"/>
          <p:cNvSpPr>
            <a:spLocks noGrp="1"/>
          </p:cNvSpPr>
          <p:nvPr>
            <p:ph type="title"/>
          </p:nvPr>
        </p:nvSpPr>
        <p:spPr>
          <a:xfrm>
            <a:off x="839788" y="457200"/>
            <a:ext cx="3932237" cy="1600200"/>
          </a:xfrm>
        </p:spPr>
        <p:txBody>
          <a:bodyPr anchor="b"/>
          <a:lstStyle>
            <a:lvl1pPr>
              <a:defRPr sz="3200"/>
            </a:lvl1pPr>
          </a:lstStyle>
          <a:p>
            <a:r>
              <a:rPr lang="fr-FR" smtClean="0"/>
              <a:t>Modifiez le style du titre</a:t>
            </a:r>
            <a:endParaRPr lang="fr-FR"/>
          </a:p>
        </p:txBody>
      </p:sp>
      <p:sp>
        <p:nvSpPr>
          <p:cNvPr id="3" name="Espace réservé du contenu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fr-FR" smtClean="0"/>
              <a:t>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u texte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smtClean="0"/>
              <a:t>Modifier les styles du texte du masque</a:t>
            </a:r>
          </a:p>
        </p:txBody>
      </p:sp>
      <p:sp>
        <p:nvSpPr>
          <p:cNvPr id="5" name="Espace réservé de la date 4"/>
          <p:cNvSpPr>
            <a:spLocks noGrp="1"/>
          </p:cNvSpPr>
          <p:nvPr>
            <p:ph type="dt" sz="half" idx="10"/>
          </p:nvPr>
        </p:nvSpPr>
        <p:spPr/>
        <p:txBody>
          <a:bodyPr/>
          <a:lstStyle/>
          <a:p>
            <a:fld id="{15926FC0-AE21-4B71-BE1C-80EA0178FAFC}" type="datetimeFigureOut">
              <a:rPr lang="fr-FR" smtClean="0"/>
              <a:t>01/12/2023</a:t>
            </a:fld>
            <a:endParaRPr lang="fr-FR"/>
          </a:p>
        </p:txBody>
      </p:sp>
      <p:sp>
        <p:nvSpPr>
          <p:cNvPr id="6" name="Espace réservé du pied de page 5"/>
          <p:cNvSpPr>
            <a:spLocks noGrp="1"/>
          </p:cNvSpPr>
          <p:nvPr>
            <p:ph type="ftr" sz="quarter" idx="11"/>
          </p:nvPr>
        </p:nvSpPr>
        <p:spPr/>
        <p:txBody>
          <a:bodyPr/>
          <a:lstStyle/>
          <a:p>
            <a:endParaRPr lang="fr-FR"/>
          </a:p>
        </p:txBody>
      </p:sp>
      <p:sp>
        <p:nvSpPr>
          <p:cNvPr id="7" name="Espace réservé du numéro de diapositive 6"/>
          <p:cNvSpPr>
            <a:spLocks noGrp="1"/>
          </p:cNvSpPr>
          <p:nvPr>
            <p:ph type="sldNum" sz="quarter" idx="12"/>
          </p:nvPr>
        </p:nvSpPr>
        <p:spPr/>
        <p:txBody>
          <a:bodyPr/>
          <a:lstStyle/>
          <a:p>
            <a:fld id="{A72F32DC-684C-404F-8CEF-2BBD3D689AA2}" type="slidenum">
              <a:rPr lang="fr-FR" smtClean="0"/>
              <a:t>‹N°›</a:t>
            </a:fld>
            <a:endParaRPr lang="fr-FR"/>
          </a:p>
        </p:txBody>
      </p:sp>
    </p:spTree>
    <p:extLst>
      <p:ext uri="{BB962C8B-B14F-4D97-AF65-F5344CB8AC3E}">
        <p14:creationId xmlns:p14="http://schemas.microsoft.com/office/powerpoint/2010/main" val="3309934048"/>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 avec légende">
    <p:spTree>
      <p:nvGrpSpPr>
        <p:cNvPr id="1" name=""/>
        <p:cNvGrpSpPr/>
        <p:nvPr/>
      </p:nvGrpSpPr>
      <p:grpSpPr>
        <a:xfrm>
          <a:off x="0" y="0"/>
          <a:ext cx="0" cy="0"/>
          <a:chOff x="0" y="0"/>
          <a:chExt cx="0" cy="0"/>
        </a:xfrm>
      </p:grpSpPr>
      <p:sp>
        <p:nvSpPr>
          <p:cNvPr id="2" name="Titre 1"/>
          <p:cNvSpPr>
            <a:spLocks noGrp="1"/>
          </p:cNvSpPr>
          <p:nvPr>
            <p:ph type="title"/>
          </p:nvPr>
        </p:nvSpPr>
        <p:spPr>
          <a:xfrm>
            <a:off x="839788" y="457200"/>
            <a:ext cx="3932237" cy="1600200"/>
          </a:xfrm>
        </p:spPr>
        <p:txBody>
          <a:bodyPr anchor="b"/>
          <a:lstStyle>
            <a:lvl1pPr>
              <a:defRPr sz="3200"/>
            </a:lvl1pPr>
          </a:lstStyle>
          <a:p>
            <a:r>
              <a:rPr lang="fr-FR" smtClean="0"/>
              <a:t>Modifiez le style du titre</a:t>
            </a:r>
            <a:endParaRPr lang="fr-FR"/>
          </a:p>
        </p:txBody>
      </p:sp>
      <p:sp>
        <p:nvSpPr>
          <p:cNvPr id="3" name="Espace réservé pour une image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fr-FR"/>
          </a:p>
        </p:txBody>
      </p:sp>
      <p:sp>
        <p:nvSpPr>
          <p:cNvPr id="4" name="Espace réservé du texte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smtClean="0"/>
              <a:t>Modifier les styles du texte du masque</a:t>
            </a:r>
          </a:p>
        </p:txBody>
      </p:sp>
      <p:sp>
        <p:nvSpPr>
          <p:cNvPr id="5" name="Espace réservé de la date 4"/>
          <p:cNvSpPr>
            <a:spLocks noGrp="1"/>
          </p:cNvSpPr>
          <p:nvPr>
            <p:ph type="dt" sz="half" idx="10"/>
          </p:nvPr>
        </p:nvSpPr>
        <p:spPr/>
        <p:txBody>
          <a:bodyPr/>
          <a:lstStyle/>
          <a:p>
            <a:fld id="{15926FC0-AE21-4B71-BE1C-80EA0178FAFC}" type="datetimeFigureOut">
              <a:rPr lang="fr-FR" smtClean="0"/>
              <a:t>01/12/2023</a:t>
            </a:fld>
            <a:endParaRPr lang="fr-FR"/>
          </a:p>
        </p:txBody>
      </p:sp>
      <p:sp>
        <p:nvSpPr>
          <p:cNvPr id="6" name="Espace réservé du pied de page 5"/>
          <p:cNvSpPr>
            <a:spLocks noGrp="1"/>
          </p:cNvSpPr>
          <p:nvPr>
            <p:ph type="ftr" sz="quarter" idx="11"/>
          </p:nvPr>
        </p:nvSpPr>
        <p:spPr/>
        <p:txBody>
          <a:bodyPr/>
          <a:lstStyle/>
          <a:p>
            <a:endParaRPr lang="fr-FR"/>
          </a:p>
        </p:txBody>
      </p:sp>
      <p:sp>
        <p:nvSpPr>
          <p:cNvPr id="7" name="Espace réservé du numéro de diapositive 6"/>
          <p:cNvSpPr>
            <a:spLocks noGrp="1"/>
          </p:cNvSpPr>
          <p:nvPr>
            <p:ph type="sldNum" sz="quarter" idx="12"/>
          </p:nvPr>
        </p:nvSpPr>
        <p:spPr/>
        <p:txBody>
          <a:bodyPr/>
          <a:lstStyle/>
          <a:p>
            <a:fld id="{A72F32DC-684C-404F-8CEF-2BBD3D689AA2}" type="slidenum">
              <a:rPr lang="fr-FR" smtClean="0"/>
              <a:t>‹N°›</a:t>
            </a:fld>
            <a:endParaRPr lang="fr-FR"/>
          </a:p>
        </p:txBody>
      </p:sp>
    </p:spTree>
    <p:extLst>
      <p:ext uri="{BB962C8B-B14F-4D97-AF65-F5344CB8AC3E}">
        <p14:creationId xmlns:p14="http://schemas.microsoft.com/office/powerpoint/2010/main" val="3859754570"/>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re et texte vertical">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Modifiez le style du titre</a:t>
            </a:r>
            <a:endParaRPr lang="fr-FR"/>
          </a:p>
        </p:txBody>
      </p:sp>
      <p:sp>
        <p:nvSpPr>
          <p:cNvPr id="3" name="Espace réservé du texte vertical 2"/>
          <p:cNvSpPr>
            <a:spLocks noGrp="1"/>
          </p:cNvSpPr>
          <p:nvPr>
            <p:ph type="body" orient="vert" idx="1"/>
          </p:nvPr>
        </p:nvSpPr>
        <p:spPr/>
        <p:txBody>
          <a:bodyPr vert="eaVert"/>
          <a:lstStyle/>
          <a:p>
            <a:pPr lvl="0"/>
            <a:r>
              <a:rPr lang="fr-FR" smtClean="0"/>
              <a:t>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10"/>
          </p:nvPr>
        </p:nvSpPr>
        <p:spPr/>
        <p:txBody>
          <a:bodyPr/>
          <a:lstStyle/>
          <a:p>
            <a:fld id="{15926FC0-AE21-4B71-BE1C-80EA0178FAFC}" type="datetimeFigureOut">
              <a:rPr lang="fr-FR" smtClean="0"/>
              <a:t>01/12/2023</a:t>
            </a:fld>
            <a:endParaRPr lang="fr-FR"/>
          </a:p>
        </p:txBody>
      </p:sp>
      <p:sp>
        <p:nvSpPr>
          <p:cNvPr id="5" name="Espace réservé du pied de page 4"/>
          <p:cNvSpPr>
            <a:spLocks noGrp="1"/>
          </p:cNvSpPr>
          <p:nvPr>
            <p:ph type="ftr" sz="quarter" idx="11"/>
          </p:nvPr>
        </p:nvSpPr>
        <p:spPr/>
        <p:txBody>
          <a:bodyPr/>
          <a:lstStyle/>
          <a:p>
            <a:endParaRPr lang="fr-FR"/>
          </a:p>
        </p:txBody>
      </p:sp>
      <p:sp>
        <p:nvSpPr>
          <p:cNvPr id="6" name="Espace réservé du numéro de diapositive 5"/>
          <p:cNvSpPr>
            <a:spLocks noGrp="1"/>
          </p:cNvSpPr>
          <p:nvPr>
            <p:ph type="sldNum" sz="quarter" idx="12"/>
          </p:nvPr>
        </p:nvSpPr>
        <p:spPr/>
        <p:txBody>
          <a:bodyPr/>
          <a:lstStyle/>
          <a:p>
            <a:fld id="{A72F32DC-684C-404F-8CEF-2BBD3D689AA2}" type="slidenum">
              <a:rPr lang="fr-FR" smtClean="0"/>
              <a:t>‹N°›</a:t>
            </a:fld>
            <a:endParaRPr lang="fr-FR"/>
          </a:p>
        </p:txBody>
      </p:sp>
    </p:spTree>
    <p:extLst>
      <p:ext uri="{BB962C8B-B14F-4D97-AF65-F5344CB8AC3E}">
        <p14:creationId xmlns:p14="http://schemas.microsoft.com/office/powerpoint/2010/main" val="2028513029"/>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itre vertical et texte">
    <p:spTree>
      <p:nvGrpSpPr>
        <p:cNvPr id="1" name=""/>
        <p:cNvGrpSpPr/>
        <p:nvPr/>
      </p:nvGrpSpPr>
      <p:grpSpPr>
        <a:xfrm>
          <a:off x="0" y="0"/>
          <a:ext cx="0" cy="0"/>
          <a:chOff x="0" y="0"/>
          <a:chExt cx="0" cy="0"/>
        </a:xfrm>
      </p:grpSpPr>
      <p:sp>
        <p:nvSpPr>
          <p:cNvPr id="2" name="Titre vertical 1"/>
          <p:cNvSpPr>
            <a:spLocks noGrp="1"/>
          </p:cNvSpPr>
          <p:nvPr>
            <p:ph type="title" orient="vert"/>
          </p:nvPr>
        </p:nvSpPr>
        <p:spPr>
          <a:xfrm>
            <a:off x="8724900" y="365125"/>
            <a:ext cx="2628900" cy="5811838"/>
          </a:xfrm>
        </p:spPr>
        <p:txBody>
          <a:bodyPr vert="eaVert"/>
          <a:lstStyle/>
          <a:p>
            <a:r>
              <a:rPr lang="fr-FR" smtClean="0"/>
              <a:t>Modifiez le style du titre</a:t>
            </a:r>
            <a:endParaRPr lang="fr-FR"/>
          </a:p>
        </p:txBody>
      </p:sp>
      <p:sp>
        <p:nvSpPr>
          <p:cNvPr id="3" name="Espace réservé du texte vertical 2"/>
          <p:cNvSpPr>
            <a:spLocks noGrp="1"/>
          </p:cNvSpPr>
          <p:nvPr>
            <p:ph type="body" orient="vert" idx="1"/>
          </p:nvPr>
        </p:nvSpPr>
        <p:spPr>
          <a:xfrm>
            <a:off x="838200" y="365125"/>
            <a:ext cx="7734300" cy="5811838"/>
          </a:xfrm>
        </p:spPr>
        <p:txBody>
          <a:bodyPr vert="eaVert"/>
          <a:lstStyle/>
          <a:p>
            <a:pPr lvl="0"/>
            <a:r>
              <a:rPr lang="fr-FR" smtClean="0"/>
              <a:t>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10"/>
          </p:nvPr>
        </p:nvSpPr>
        <p:spPr/>
        <p:txBody>
          <a:bodyPr/>
          <a:lstStyle/>
          <a:p>
            <a:fld id="{15926FC0-AE21-4B71-BE1C-80EA0178FAFC}" type="datetimeFigureOut">
              <a:rPr lang="fr-FR" smtClean="0"/>
              <a:t>01/12/2023</a:t>
            </a:fld>
            <a:endParaRPr lang="fr-FR"/>
          </a:p>
        </p:txBody>
      </p:sp>
      <p:sp>
        <p:nvSpPr>
          <p:cNvPr id="5" name="Espace réservé du pied de page 4"/>
          <p:cNvSpPr>
            <a:spLocks noGrp="1"/>
          </p:cNvSpPr>
          <p:nvPr>
            <p:ph type="ftr" sz="quarter" idx="11"/>
          </p:nvPr>
        </p:nvSpPr>
        <p:spPr/>
        <p:txBody>
          <a:bodyPr/>
          <a:lstStyle/>
          <a:p>
            <a:endParaRPr lang="fr-FR"/>
          </a:p>
        </p:txBody>
      </p:sp>
      <p:sp>
        <p:nvSpPr>
          <p:cNvPr id="6" name="Espace réservé du numéro de diapositive 5"/>
          <p:cNvSpPr>
            <a:spLocks noGrp="1"/>
          </p:cNvSpPr>
          <p:nvPr>
            <p:ph type="sldNum" sz="quarter" idx="12"/>
          </p:nvPr>
        </p:nvSpPr>
        <p:spPr/>
        <p:txBody>
          <a:bodyPr/>
          <a:lstStyle/>
          <a:p>
            <a:fld id="{A72F32DC-684C-404F-8CEF-2BBD3D689AA2}" type="slidenum">
              <a:rPr lang="fr-FR" smtClean="0"/>
              <a:t>‹N°›</a:t>
            </a:fld>
            <a:endParaRPr lang="fr-FR"/>
          </a:p>
        </p:txBody>
      </p:sp>
    </p:spTree>
    <p:extLst>
      <p:ext uri="{BB962C8B-B14F-4D97-AF65-F5344CB8AC3E}">
        <p14:creationId xmlns:p14="http://schemas.microsoft.com/office/powerpoint/2010/main" val="821640454"/>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gradFill flip="none" rotWithShape="1">
          <a:gsLst>
            <a:gs pos="0">
              <a:schemeClr val="accent2">
                <a:lumMod val="64000"/>
                <a:alpha val="60000"/>
              </a:schemeClr>
            </a:gs>
            <a:gs pos="48000">
              <a:schemeClr val="accent2">
                <a:lumMod val="97000"/>
                <a:lumOff val="3000"/>
              </a:schemeClr>
            </a:gs>
            <a:gs pos="100000">
              <a:schemeClr val="accent2">
                <a:lumMod val="60000"/>
                <a:lumOff val="40000"/>
              </a:schemeClr>
            </a:gs>
          </a:gsLst>
          <a:lin ang="15600000" scaled="0"/>
          <a:tileRect/>
        </a:gradFill>
        <a:effectLst/>
      </p:bgPr>
    </p:bg>
    <p:spTree>
      <p:nvGrpSpPr>
        <p:cNvPr id="1" name=""/>
        <p:cNvGrpSpPr/>
        <p:nvPr/>
      </p:nvGrpSpPr>
      <p:grpSpPr>
        <a:xfrm>
          <a:off x="0" y="0"/>
          <a:ext cx="0" cy="0"/>
          <a:chOff x="0" y="0"/>
          <a:chExt cx="0" cy="0"/>
        </a:xfrm>
      </p:grpSpPr>
      <p:sp>
        <p:nvSpPr>
          <p:cNvPr id="2" name="Espace réservé du titre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fr-FR" smtClean="0"/>
              <a:t>Modifiez le style du titre</a:t>
            </a:r>
            <a:endParaRPr lang="fr-FR"/>
          </a:p>
        </p:txBody>
      </p:sp>
      <p:sp>
        <p:nvSpPr>
          <p:cNvPr id="3" name="Espace réservé du texte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fr-FR" smtClean="0"/>
              <a:t>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15926FC0-AE21-4B71-BE1C-80EA0178FAFC}" type="datetimeFigureOut">
              <a:rPr lang="fr-FR" smtClean="0"/>
              <a:t>01/12/2023</a:t>
            </a:fld>
            <a:endParaRPr lang="fr-FR"/>
          </a:p>
        </p:txBody>
      </p:sp>
      <p:sp>
        <p:nvSpPr>
          <p:cNvPr id="5" name="Espace réservé du pied de page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fr-FR"/>
          </a:p>
        </p:txBody>
      </p:sp>
      <p:sp>
        <p:nvSpPr>
          <p:cNvPr id="6" name="Espace réservé du numéro de diapositive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A72F32DC-684C-404F-8CEF-2BBD3D689AA2}" type="slidenum">
              <a:rPr lang="fr-FR" smtClean="0"/>
              <a:t>‹N°›</a:t>
            </a:fld>
            <a:endParaRPr lang="fr-FR"/>
          </a:p>
        </p:txBody>
      </p:sp>
    </p:spTree>
    <p:extLst>
      <p:ext uri="{BB962C8B-B14F-4D97-AF65-F5344CB8AC3E}">
        <p14:creationId xmlns:p14="http://schemas.microsoft.com/office/powerpoint/2010/main" val="3611185260"/>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5.png"/><Relationship Id="rId3" Type="http://schemas.openxmlformats.org/officeDocument/2006/relationships/slideLayout" Target="../slideLayouts/slideLayout7.xml"/><Relationship Id="rId7" Type="http://schemas.openxmlformats.org/officeDocument/2006/relationships/image" Target="../media/image4.png"/><Relationship Id="rId2" Type="http://schemas.openxmlformats.org/officeDocument/2006/relationships/audio" Target="../media/media1.wav"/><Relationship Id="rId1" Type="http://schemas.microsoft.com/office/2007/relationships/media" Target="../media/media1.wav"/><Relationship Id="rId6" Type="http://schemas.openxmlformats.org/officeDocument/2006/relationships/image" Target="../media/image3.jpeg"/><Relationship Id="rId5" Type="http://schemas.openxmlformats.org/officeDocument/2006/relationships/image" Target="../media/image2.jpeg"/><Relationship Id="rId10" Type="http://schemas.openxmlformats.org/officeDocument/2006/relationships/image" Target="../media/image7.png"/><Relationship Id="rId4" Type="http://schemas.openxmlformats.org/officeDocument/2006/relationships/image" Target="../media/image1.jpeg"/><Relationship Id="rId9" Type="http://schemas.openxmlformats.org/officeDocument/2006/relationships/image" Target="../media/image6.jpg"/></Relationships>
</file>

<file path=ppt/slides/_rels/slide2.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hyperlink" Target="https://espagnefascinante.fr/lieu-a-visiter/itineraires-a-travers-lespagne/des-villages-qui-ont-une-cathedrale-et-vous-sans-les-connaitre/" TargetMode="External"/><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3" Type="http://schemas.microsoft.com/office/2007/relationships/hdphoto" Target="../media/hdphoto1.wdp"/><Relationship Id="rId2" Type="http://schemas.openxmlformats.org/officeDocument/2006/relationships/image" Target="../media/image10.png"/><Relationship Id="rId1" Type="http://schemas.openxmlformats.org/officeDocument/2006/relationships/slideLayout" Target="../slideLayouts/slideLayout7.xml"/><Relationship Id="rId5" Type="http://schemas.openxmlformats.org/officeDocument/2006/relationships/image" Target="../media/image12.jpeg"/><Relationship Id="rId4" Type="http://schemas.openxmlformats.org/officeDocument/2006/relationships/image" Target="../media/image11.jpeg"/></Relationships>
</file>

<file path=ppt/slides/_rels/slide5.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13.jpeg"/><Relationship Id="rId1" Type="http://schemas.openxmlformats.org/officeDocument/2006/relationships/slideLayout" Target="../slideLayouts/slideLayout7.xml"/><Relationship Id="rId4" Type="http://schemas.microsoft.com/office/2007/relationships/hdphoto" Target="../media/hdphoto2.wdp"/></Relationships>
</file>

<file path=ppt/slides/_rels/slide6.xml.rels><?xml version="1.0" encoding="UTF-8" standalone="yes"?>
<Relationships xmlns="http://schemas.openxmlformats.org/package/2006/relationships"><Relationship Id="rId2" Type="http://schemas.openxmlformats.org/officeDocument/2006/relationships/image" Target="../media/image15.jpe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2" Type="http://schemas.openxmlformats.org/officeDocument/2006/relationships/image" Target="../media/image16.jpe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image" Target="../media/image17.jpe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2" Type="http://schemas.openxmlformats.org/officeDocument/2006/relationships/image" Target="../media/image18.jpe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2" Type="http://schemas.openxmlformats.org/officeDocument/2006/relationships/image" Target="../media/image19.jpe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2" Type="http://schemas.openxmlformats.org/officeDocument/2006/relationships/image" Target="../media/image20.jp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2" Type="http://schemas.openxmlformats.org/officeDocument/2006/relationships/image" Target="../media/image21.jpe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3" Type="http://schemas.openxmlformats.org/officeDocument/2006/relationships/image" Target="../media/image23.jpeg"/><Relationship Id="rId2" Type="http://schemas.openxmlformats.org/officeDocument/2006/relationships/image" Target="../media/image22.jpeg"/><Relationship Id="rId1" Type="http://schemas.openxmlformats.org/officeDocument/2006/relationships/slideLayout" Target="../slideLayouts/slideLayout7.xml"/><Relationship Id="rId4" Type="http://schemas.openxmlformats.org/officeDocument/2006/relationships/image" Target="../media/image24.jpg"/></Relationships>
</file>

<file path=ppt/slides/_rels/slide14.xml.rels><?xml version="1.0" encoding="UTF-8" standalone="yes"?>
<Relationships xmlns="http://schemas.openxmlformats.org/package/2006/relationships"><Relationship Id="rId2" Type="http://schemas.openxmlformats.org/officeDocument/2006/relationships/image" Target="../media/image25.jpg"/><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2" Type="http://schemas.openxmlformats.org/officeDocument/2006/relationships/image" Target="../media/image26.jpeg"/><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2" Type="http://schemas.openxmlformats.org/officeDocument/2006/relationships/image" Target="../media/image27.jpeg"/><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3" Type="http://schemas.microsoft.com/office/2007/relationships/hdphoto" Target="../media/hdphoto3.wdp"/><Relationship Id="rId2" Type="http://schemas.openxmlformats.org/officeDocument/2006/relationships/image" Target="../media/image28.png"/><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2" Type="http://schemas.openxmlformats.org/officeDocument/2006/relationships/image" Target="../media/image29.jpeg"/><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3" Type="http://schemas.openxmlformats.org/officeDocument/2006/relationships/image" Target="../media/image31.jpeg"/><Relationship Id="rId2" Type="http://schemas.openxmlformats.org/officeDocument/2006/relationships/image" Target="../media/image30.jpeg"/><Relationship Id="rId1" Type="http://schemas.openxmlformats.org/officeDocument/2006/relationships/slideLayout" Target="../slideLayouts/slideLayout7.xml"/><Relationship Id="rId5" Type="http://schemas.openxmlformats.org/officeDocument/2006/relationships/image" Target="../media/image33.jpeg"/><Relationship Id="rId4" Type="http://schemas.openxmlformats.org/officeDocument/2006/relationships/image" Target="../media/image32.jpeg"/></Relationships>
</file>

<file path=ppt/slides/_rels/slide20.xml.rels><?xml version="1.0" encoding="UTF-8" standalone="yes"?>
<Relationships xmlns="http://schemas.openxmlformats.org/package/2006/relationships"><Relationship Id="rId2" Type="http://schemas.openxmlformats.org/officeDocument/2006/relationships/image" Target="../media/image34.jpeg"/><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3" Type="http://schemas.openxmlformats.org/officeDocument/2006/relationships/image" Target="../media/image36.jpeg"/><Relationship Id="rId2" Type="http://schemas.openxmlformats.org/officeDocument/2006/relationships/image" Target="../media/image35.jpeg"/><Relationship Id="rId1" Type="http://schemas.openxmlformats.org/officeDocument/2006/relationships/slideLayout" Target="../slideLayouts/slideLayout7.xml"/><Relationship Id="rId5" Type="http://schemas.openxmlformats.org/officeDocument/2006/relationships/image" Target="../media/image38.jpeg"/><Relationship Id="rId4" Type="http://schemas.openxmlformats.org/officeDocument/2006/relationships/image" Target="../media/image37.jpeg"/></Relationships>
</file>

<file path=ppt/slides/_rels/slide22.xml.rels><?xml version="1.0" encoding="UTF-8" standalone="yes"?>
<Relationships xmlns="http://schemas.openxmlformats.org/package/2006/relationships"><Relationship Id="rId3" Type="http://schemas.openxmlformats.org/officeDocument/2006/relationships/image" Target="../media/image40.jpeg"/><Relationship Id="rId2" Type="http://schemas.openxmlformats.org/officeDocument/2006/relationships/image" Target="../media/image39.jpeg"/><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3" Type="http://schemas.openxmlformats.org/officeDocument/2006/relationships/image" Target="../media/image42.jpeg"/><Relationship Id="rId2" Type="http://schemas.openxmlformats.org/officeDocument/2006/relationships/image" Target="../media/image41.jpeg"/><Relationship Id="rId1" Type="http://schemas.openxmlformats.org/officeDocument/2006/relationships/slideLayout" Target="../slideLayouts/slideLayout7.xml"/><Relationship Id="rId4" Type="http://schemas.openxmlformats.org/officeDocument/2006/relationships/hyperlink" Target="https://patrimonioguadix.es/patrimonio/edificios-historicos/27" TargetMode="External"/></Relationships>
</file>

<file path=ppt/slides/_rels/slide24.xml.rels><?xml version="1.0" encoding="UTF-8" standalone="yes"?>
<Relationships xmlns="http://schemas.openxmlformats.org/package/2006/relationships"><Relationship Id="rId3" Type="http://schemas.openxmlformats.org/officeDocument/2006/relationships/image" Target="../media/image44.jpg"/><Relationship Id="rId2" Type="http://schemas.openxmlformats.org/officeDocument/2006/relationships/image" Target="../media/image43.jpeg"/><Relationship Id="rId1" Type="http://schemas.openxmlformats.org/officeDocument/2006/relationships/slideLayout" Target="../slideLayouts/slideLayout7.xml"/><Relationship Id="rId4" Type="http://schemas.openxmlformats.org/officeDocument/2006/relationships/image" Target="../media/image45.jpg"/></Relationships>
</file>

<file path=ppt/slides/_rels/slide25.xml.rels><?xml version="1.0" encoding="UTF-8" standalone="yes"?>
<Relationships xmlns="http://schemas.openxmlformats.org/package/2006/relationships"><Relationship Id="rId3" Type="http://schemas.openxmlformats.org/officeDocument/2006/relationships/image" Target="../media/image46.png"/><Relationship Id="rId2" Type="http://schemas.openxmlformats.org/officeDocument/2006/relationships/image" Target="../media/image6.jpg"/><Relationship Id="rId1" Type="http://schemas.openxmlformats.org/officeDocument/2006/relationships/slideLayout" Target="../slideLayouts/slideLayout7.xml"/><Relationship Id="rId5" Type="http://schemas.openxmlformats.org/officeDocument/2006/relationships/image" Target="../media/image48.gif"/><Relationship Id="rId4" Type="http://schemas.openxmlformats.org/officeDocument/2006/relationships/image" Target="../media/image47.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oneTexte 1"/>
          <p:cNvSpPr txBox="1"/>
          <p:nvPr/>
        </p:nvSpPr>
        <p:spPr>
          <a:xfrm>
            <a:off x="717269" y="347290"/>
            <a:ext cx="1930400" cy="369332"/>
          </a:xfrm>
          <a:prstGeom prst="rect">
            <a:avLst/>
          </a:prstGeom>
          <a:noFill/>
        </p:spPr>
        <p:txBody>
          <a:bodyPr wrap="square" rtlCol="0">
            <a:spAutoFit/>
          </a:bodyPr>
          <a:lstStyle/>
          <a:p>
            <a:r>
              <a:rPr lang="fr-FR" b="1" dirty="0" smtClean="0"/>
              <a:t>GUADIX</a:t>
            </a:r>
            <a:endParaRPr lang="fr-FR" b="1" dirty="0"/>
          </a:p>
        </p:txBody>
      </p:sp>
      <p:pic>
        <p:nvPicPr>
          <p:cNvPr id="1030" name="Picture 6" descr="Fichier:Escudo de Guadix (Granada).svg — Wikipédia"/>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09090" y="804761"/>
            <a:ext cx="2105025" cy="2171701"/>
          </a:xfrm>
          <a:prstGeom prst="rect">
            <a:avLst/>
          </a:prstGeom>
          <a:noFill/>
          <a:extLst>
            <a:ext uri="{909E8E84-426E-40DD-AFC4-6F175D3DCCD1}">
              <a14:hiddenFill xmlns:a14="http://schemas.microsoft.com/office/drawing/2010/main">
                <a:solidFill>
                  <a:srgbClr val="FFFFFF"/>
                </a:solidFill>
              </a14:hiddenFill>
            </a:ext>
          </a:extLst>
        </p:spPr>
      </p:pic>
      <p:pic>
        <p:nvPicPr>
          <p:cNvPr id="1034" name="Picture 10" descr="Logo Visita Guadix - foto de Visita Guadix - Tripadviso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5444415" y="0"/>
            <a:ext cx="6747585" cy="6858000"/>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pic>
        <p:nvPicPr>
          <p:cNvPr id="8" name="Image 7"/>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209090" y="3781381"/>
            <a:ext cx="3720794" cy="2822672"/>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p:spPr>
      </p:pic>
      <p:pic>
        <p:nvPicPr>
          <p:cNvPr id="1026" name="Picture 2" descr="Espagne Fascinante"/>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2089468" y="628482"/>
            <a:ext cx="3817909" cy="1933747"/>
          </a:xfrm>
          <a:prstGeom prst="rect">
            <a:avLst/>
          </a:prstGeom>
          <a:noFill/>
          <a:extLst>
            <a:ext uri="{909E8E84-426E-40DD-AFC4-6F175D3DCCD1}">
              <a14:hiddenFill xmlns:a14="http://schemas.microsoft.com/office/drawing/2010/main">
                <a:solidFill>
                  <a:srgbClr val="FFFFFF"/>
                </a:solidFill>
              </a14:hiddenFill>
            </a:ext>
          </a:extLst>
        </p:spPr>
      </p:pic>
      <p:pic>
        <p:nvPicPr>
          <p:cNvPr id="4" name="Image 3"/>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4310053" y="2566887"/>
            <a:ext cx="893713" cy="819150"/>
          </a:xfrm>
          <a:prstGeom prst="rect">
            <a:avLst/>
          </a:prstGeom>
        </p:spPr>
      </p:pic>
      <p:sp>
        <p:nvSpPr>
          <p:cNvPr id="5" name="ZoneTexte 4"/>
          <p:cNvSpPr txBox="1"/>
          <p:nvPr/>
        </p:nvSpPr>
        <p:spPr>
          <a:xfrm>
            <a:off x="4258267" y="3429000"/>
            <a:ext cx="1065823" cy="369332"/>
          </a:xfrm>
          <a:prstGeom prst="rect">
            <a:avLst/>
          </a:prstGeom>
          <a:noFill/>
          <a:effectLst>
            <a:outerShdw blurRad="50800" dist="38100" dir="5400000" algn="t" rotWithShape="0">
              <a:prstClr val="black">
                <a:alpha val="40000"/>
              </a:prstClr>
            </a:outerShdw>
          </a:effectLst>
        </p:spPr>
        <p:txBody>
          <a:bodyPr wrap="square" rtlCol="0">
            <a:spAutoFit/>
          </a:bodyPr>
          <a:lstStyle/>
          <a:p>
            <a:r>
              <a:rPr lang="fr-FR" dirty="0" smtClean="0"/>
              <a:t>MANUEL</a:t>
            </a:r>
            <a:endParaRPr lang="fr-FR" dirty="0"/>
          </a:p>
        </p:txBody>
      </p:sp>
      <p:pic>
        <p:nvPicPr>
          <p:cNvPr id="13" name="Image 12"/>
          <p:cNvPicPr>
            <a:picLocks noChangeAspect="1"/>
          </p:cNvPicPr>
          <p:nvPr/>
        </p:nvPicPr>
        <p:blipFill>
          <a:blip r:embed="rId9">
            <a:extLst>
              <a:ext uri="{28A0092B-C50C-407E-A947-70E740481C1C}">
                <a14:useLocalDpi xmlns:a14="http://schemas.microsoft.com/office/drawing/2010/main" val="0"/>
              </a:ext>
            </a:extLst>
          </a:blip>
          <a:stretch>
            <a:fillRect/>
          </a:stretch>
        </p:blipFill>
        <p:spPr>
          <a:xfrm>
            <a:off x="3998423" y="4665103"/>
            <a:ext cx="1298448" cy="1444752"/>
          </a:xfrm>
          <a:prstGeom prst="rect">
            <a:avLst/>
          </a:prstGeom>
        </p:spPr>
      </p:pic>
      <p:pic>
        <p:nvPicPr>
          <p:cNvPr id="6" name="Ronda-a-Spanish-city - vu_001">
            <a:hlinkClick r:id="" action="ppaction://media"/>
          </p:cNvPr>
          <p:cNvPicPr>
            <a:picLocks noChangeAspect="1"/>
          </p:cNvPicPr>
          <p:nvPr>
            <a:audioFile r:link="rId2"/>
            <p:extLst>
              <p:ext uri="{DAA4B4D4-6D71-4841-9C94-3DE7FCFB9230}">
                <p14:media xmlns:p14="http://schemas.microsoft.com/office/powerpoint/2010/main" r:embed="rId1">
                  <p14:fade out="1000"/>
                </p14:media>
              </p:ext>
            </p:extLst>
          </p:nvPr>
        </p:nvPicPr>
        <p:blipFill>
          <a:blip r:embed="rId10"/>
          <a:stretch>
            <a:fillRect/>
          </a:stretch>
        </p:blipFill>
        <p:spPr>
          <a:xfrm>
            <a:off x="6148026" y="411822"/>
            <a:ext cx="609600" cy="609600"/>
          </a:xfrm>
          <a:prstGeom prst="rect">
            <a:avLst/>
          </a:prstGeom>
        </p:spPr>
      </p:pic>
    </p:spTree>
    <p:extLst>
      <p:ext uri="{BB962C8B-B14F-4D97-AF65-F5344CB8AC3E}">
        <p14:creationId xmlns:p14="http://schemas.microsoft.com/office/powerpoint/2010/main" val="2529428439"/>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6000">
        <p15:prstTrans prst="curtains"/>
      </p:transition>
    </mc:Choice>
    <mc:Fallback>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6"/>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numSld="999" showWhenStopped="0">
                <p:cTn id="7" repeatCount="indefinite" fill="hold" display="0">
                  <p:stCondLst>
                    <p:cond delay="indefinite"/>
                  </p:stCondLst>
                  <p:endCondLst>
                    <p:cond evt="onStopAudio" delay="0">
                      <p:tgtEl>
                        <p:sldTgt/>
                      </p:tgtEl>
                    </p:cond>
                  </p:endCondLst>
                </p:cTn>
                <p:tgtEl>
                  <p:spTgt spid="6"/>
                </p:tgtEl>
              </p:cMediaNode>
            </p:audio>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108065" y="1582340"/>
            <a:ext cx="2585259" cy="3693319"/>
          </a:xfrm>
          <a:prstGeom prst="rect">
            <a:avLst/>
          </a:prstGeom>
          <a:solidFill>
            <a:schemeClr val="accent2">
              <a:lumMod val="50000"/>
            </a:schemeClr>
          </a:solidFill>
        </p:spPr>
        <p:txBody>
          <a:bodyPr wrap="square">
            <a:spAutoFit/>
          </a:bodyPr>
          <a:lstStyle/>
          <a:p>
            <a:r>
              <a:rPr lang="fr-FR" b="1" dirty="0">
                <a:solidFill>
                  <a:schemeClr val="bg1"/>
                </a:solidFill>
                <a:latin typeface="Lora"/>
              </a:rPr>
              <a:t>L’un des monuments les plus importants de la ville est la </a:t>
            </a:r>
            <a:r>
              <a:rPr lang="fr-FR" b="1" u="sng" dirty="0">
                <a:solidFill>
                  <a:schemeClr val="bg1"/>
                </a:solidFill>
                <a:latin typeface="Lora"/>
                <a:hlinkClick r:id="rId2"/>
              </a:rPr>
              <a:t>cathédrale</a:t>
            </a:r>
            <a:r>
              <a:rPr lang="fr-FR" b="1" dirty="0">
                <a:solidFill>
                  <a:schemeClr val="bg1"/>
                </a:solidFill>
                <a:latin typeface="Lora"/>
              </a:rPr>
              <a:t> de Guadix, construite entre le XVIe et le XVIIIe siècle sur une ancienne mosquée. Elle est considérée comme l’une des cathédrales les plus originales d’Espagne, </a:t>
            </a:r>
            <a:endParaRPr lang="fr-FR" b="1" dirty="0">
              <a:solidFill>
                <a:schemeClr val="bg1"/>
              </a:solidFill>
            </a:endParaRPr>
          </a:p>
        </p:txBody>
      </p:sp>
      <p:pic>
        <p:nvPicPr>
          <p:cNvPr id="4" name="Imag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768138" y="0"/>
            <a:ext cx="9423862" cy="6858000"/>
          </a:xfrm>
          <a:prstGeom prst="rect">
            <a:avLst/>
          </a:prstGeom>
          <a:ln>
            <a:noFill/>
          </a:ln>
          <a:effectLst>
            <a:softEdge rad="112500"/>
          </a:effectLst>
        </p:spPr>
      </p:pic>
      <p:sp>
        <p:nvSpPr>
          <p:cNvPr id="5" name="Rectangle 4"/>
          <p:cNvSpPr/>
          <p:nvPr/>
        </p:nvSpPr>
        <p:spPr>
          <a:xfrm>
            <a:off x="108065" y="606504"/>
            <a:ext cx="2660073" cy="923330"/>
          </a:xfrm>
          <a:prstGeom prst="rect">
            <a:avLst/>
          </a:prstGeom>
        </p:spPr>
        <p:txBody>
          <a:bodyPr wrap="square">
            <a:spAutoFit/>
          </a:bodyPr>
          <a:lstStyle/>
          <a:p>
            <a:r>
              <a:rPr lang="fr-FR" dirty="0" smtClean="0">
                <a:solidFill>
                  <a:srgbClr val="4D5156"/>
                </a:solidFill>
                <a:latin typeface="arial" panose="020B0604020202020204" pitchFamily="34" charset="0"/>
              </a:rPr>
              <a:t>     </a:t>
            </a:r>
            <a:r>
              <a:rPr lang="fr-FR" b="1" dirty="0" smtClean="0">
                <a:solidFill>
                  <a:srgbClr val="4D5156"/>
                </a:solidFill>
                <a:latin typeface="arial" panose="020B0604020202020204" pitchFamily="34" charset="0"/>
              </a:rPr>
              <a:t>La </a:t>
            </a:r>
            <a:r>
              <a:rPr lang="fr-FR" b="1" dirty="0">
                <a:solidFill>
                  <a:srgbClr val="4D5156"/>
                </a:solidFill>
                <a:latin typeface="arial" panose="020B0604020202020204" pitchFamily="34" charset="0"/>
              </a:rPr>
              <a:t>cathédrale </a:t>
            </a:r>
            <a:endParaRPr lang="fr-FR" b="1" dirty="0" smtClean="0">
              <a:solidFill>
                <a:srgbClr val="4D5156"/>
              </a:solidFill>
              <a:latin typeface="arial" panose="020B0604020202020204" pitchFamily="34" charset="0"/>
            </a:endParaRPr>
          </a:p>
          <a:p>
            <a:r>
              <a:rPr lang="fr-FR" b="1" dirty="0" smtClean="0">
                <a:solidFill>
                  <a:srgbClr val="4D5156"/>
                </a:solidFill>
                <a:latin typeface="arial" panose="020B0604020202020204" pitchFamily="34" charset="0"/>
              </a:rPr>
              <a:t>             de </a:t>
            </a:r>
          </a:p>
          <a:p>
            <a:r>
              <a:rPr lang="fr-FR" b="1" dirty="0" smtClean="0">
                <a:solidFill>
                  <a:srgbClr val="4D5156"/>
                </a:solidFill>
                <a:latin typeface="arial" panose="020B0604020202020204" pitchFamily="34" charset="0"/>
              </a:rPr>
              <a:t>     l'Incarnation</a:t>
            </a:r>
            <a:endParaRPr lang="fr-FR" b="1" dirty="0"/>
          </a:p>
        </p:txBody>
      </p:sp>
    </p:spTree>
    <p:extLst>
      <p:ext uri="{BB962C8B-B14F-4D97-AF65-F5344CB8AC3E}">
        <p14:creationId xmlns:p14="http://schemas.microsoft.com/office/powerpoint/2010/main" val="2465985508"/>
      </p:ext>
    </p:extLst>
  </p:cSld>
  <p:clrMapOvr>
    <a:masterClrMapping/>
  </p:clrMapOvr>
  <mc:AlternateContent xmlns:mc="http://schemas.openxmlformats.org/markup-compatibility/2006" xmlns:p14="http://schemas.microsoft.com/office/powerpoint/2010/main">
    <mc:Choice Requires="p14">
      <p:transition spd="slow" p14:dur="3400" advTm="12190">
        <p14:reveal/>
      </p:transition>
    </mc:Choice>
    <mc:Fallback xmlns="">
      <p:transition spd="slow" advTm="12190">
        <p:fade/>
      </p:transition>
    </mc:Fallback>
  </mc:AlternateContent>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0" y="0"/>
            <a:ext cx="12204000" cy="6858000"/>
          </a:xfrm>
          <a:prstGeom prst="rect">
            <a:avLst/>
          </a:prstGeom>
        </p:spPr>
      </p:pic>
      <p:sp>
        <p:nvSpPr>
          <p:cNvPr id="3" name="Rectangle 2"/>
          <p:cNvSpPr/>
          <p:nvPr/>
        </p:nvSpPr>
        <p:spPr>
          <a:xfrm>
            <a:off x="254924" y="82819"/>
            <a:ext cx="11673840" cy="646331"/>
          </a:xfrm>
          <a:prstGeom prst="rect">
            <a:avLst/>
          </a:prstGeom>
        </p:spPr>
        <p:txBody>
          <a:bodyPr wrap="square">
            <a:spAutoFit/>
          </a:bodyPr>
          <a:lstStyle/>
          <a:p>
            <a:r>
              <a:rPr lang="fr-FR" b="1" dirty="0" smtClean="0">
                <a:solidFill>
                  <a:schemeClr val="bg1"/>
                </a:solidFill>
                <a:latin typeface="Lora"/>
              </a:rPr>
              <a:t>Elle </a:t>
            </a:r>
            <a:r>
              <a:rPr lang="fr-FR" b="1" dirty="0">
                <a:solidFill>
                  <a:schemeClr val="bg1"/>
                </a:solidFill>
                <a:latin typeface="Lora"/>
              </a:rPr>
              <a:t>est un mélange de </a:t>
            </a:r>
            <a:r>
              <a:rPr lang="fr-FR" b="1" dirty="0" smtClean="0">
                <a:solidFill>
                  <a:schemeClr val="bg1"/>
                </a:solidFill>
                <a:latin typeface="Lora"/>
              </a:rPr>
              <a:t>Plusieurs Styles architecturaux, </a:t>
            </a:r>
            <a:r>
              <a:rPr lang="fr-FR" b="1" dirty="0">
                <a:solidFill>
                  <a:schemeClr val="bg1"/>
                </a:solidFill>
                <a:latin typeface="Lora"/>
              </a:rPr>
              <a:t>tels que le gothique, la Renaissance, le maniérisme, le baroque et le </a:t>
            </a:r>
            <a:r>
              <a:rPr lang="fr-FR" b="1" dirty="0" smtClean="0">
                <a:solidFill>
                  <a:schemeClr val="bg1"/>
                </a:solidFill>
                <a:latin typeface="Lora"/>
              </a:rPr>
              <a:t>néoclassique.</a:t>
            </a:r>
            <a:endParaRPr lang="fr-FR" b="1" dirty="0">
              <a:solidFill>
                <a:schemeClr val="bg1"/>
              </a:solidFill>
            </a:endParaRPr>
          </a:p>
        </p:txBody>
      </p:sp>
    </p:spTree>
    <p:extLst>
      <p:ext uri="{BB962C8B-B14F-4D97-AF65-F5344CB8AC3E}">
        <p14:creationId xmlns:p14="http://schemas.microsoft.com/office/powerpoint/2010/main" val="105457075"/>
      </p:ext>
    </p:extLst>
  </p:cSld>
  <p:clrMapOvr>
    <a:masterClrMapping/>
  </p:clrMapOvr>
  <mc:AlternateContent xmlns:mc="http://schemas.openxmlformats.org/markup-compatibility/2006" xmlns:p14="http://schemas.microsoft.com/office/powerpoint/2010/main">
    <mc:Choice Requires="p14">
      <p:transition spd="slow" p14:dur="3400" advTm="9000">
        <p14:reveal/>
      </p:transition>
    </mc:Choice>
    <mc:Fallback xmlns="">
      <p:transition spd="slow" advTm="9000">
        <p:fade/>
      </p:transition>
    </mc:Fallback>
  </mc:AlternateContent>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cstate="print">
            <a:extLst>
              <a:ext uri="{BEBA8EAE-BF5A-486C-A8C5-ECC9F3942E4B}">
                <a14:imgProps xmlns:a14="http://schemas.microsoft.com/office/drawing/2010/main">
                  <a14:imgLayer r:embed="rId3">
                    <a14:imgEffect>
                      <a14:sharpenSoften amount="25000"/>
                    </a14:imgEffect>
                    <a14:imgEffect>
                      <a14:colorTemperature colorTemp="8800"/>
                    </a14:imgEffect>
                  </a14:imgLayer>
                </a14:imgProps>
              </a:ext>
              <a:ext uri="{28A0092B-C50C-407E-A947-70E740481C1C}">
                <a14:useLocalDpi xmlns:a14="http://schemas.microsoft.com/office/drawing/2010/main" val="0"/>
              </a:ext>
            </a:extLst>
          </a:blip>
          <a:stretch>
            <a:fillRect/>
          </a:stretch>
        </p:blipFill>
        <p:spPr>
          <a:xfrm rot="5400000">
            <a:off x="7147560" y="1813560"/>
            <a:ext cx="6858000" cy="3230880"/>
          </a:xfrm>
          <a:prstGeom prst="rect">
            <a:avLst/>
          </a:prstGeom>
        </p:spPr>
      </p:pic>
      <p:pic>
        <p:nvPicPr>
          <p:cNvPr id="5" name="Image 4"/>
          <p:cNvPicPr>
            <a:picLocks/>
          </p:cNvPicPr>
          <p:nvPr/>
        </p:nvPicPr>
        <p:blipFill>
          <a:blip r:embed="rId4">
            <a:extLst>
              <a:ext uri="{28A0092B-C50C-407E-A947-70E740481C1C}">
                <a14:useLocalDpi xmlns:a14="http://schemas.microsoft.com/office/drawing/2010/main" val="0"/>
              </a:ext>
            </a:extLst>
          </a:blip>
          <a:stretch>
            <a:fillRect/>
          </a:stretch>
        </p:blipFill>
        <p:spPr>
          <a:xfrm>
            <a:off x="-4783" y="0"/>
            <a:ext cx="5621312" cy="6858000"/>
          </a:xfrm>
          <a:prstGeom prst="rect">
            <a:avLst/>
          </a:prstGeom>
        </p:spPr>
      </p:pic>
      <p:pic>
        <p:nvPicPr>
          <p:cNvPr id="6" name="Image 5"/>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rot="5400000">
            <a:off x="3864206" y="1819275"/>
            <a:ext cx="6858000" cy="3219450"/>
          </a:xfrm>
          <a:prstGeom prst="rect">
            <a:avLst/>
          </a:prstGeom>
        </p:spPr>
      </p:pic>
    </p:spTree>
    <p:extLst>
      <p:ext uri="{BB962C8B-B14F-4D97-AF65-F5344CB8AC3E}">
        <p14:creationId xmlns:p14="http://schemas.microsoft.com/office/powerpoint/2010/main" val="2155847909"/>
      </p:ext>
    </p:extLst>
  </p:cSld>
  <p:clrMapOvr>
    <a:masterClrMapping/>
  </p:clrMapOvr>
  <mc:AlternateContent xmlns:mc="http://schemas.openxmlformats.org/markup-compatibility/2006" xmlns:p14="http://schemas.microsoft.com/office/powerpoint/2010/main">
    <mc:Choice Requires="p14">
      <p:transition spd="slow" p14:dur="3400" advTm="8000">
        <p14:reveal/>
      </p:transition>
    </mc:Choice>
    <mc:Fallback xmlns="">
      <p:transition spd="slow" advTm="8000">
        <p:fade/>
      </p:transition>
    </mc:Fallback>
  </mc:AlternateContent>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896000" y="0"/>
            <a:ext cx="10296000" cy="5785810"/>
          </a:xfrm>
          <a:prstGeom prst="rect">
            <a:avLst/>
          </a:prstGeom>
        </p:spPr>
      </p:pic>
      <p:pic>
        <p:nvPicPr>
          <p:cNvPr id="2" name="Image 1"/>
          <p:cNvPicPr>
            <a:picLocks noChangeAspect="1"/>
          </p:cNvPicPr>
          <p:nvPr/>
        </p:nvPicPr>
        <p:blipFill>
          <a:blip r:embed="rId3">
            <a:extLst>
              <a:ext uri="{BEBA8EAE-BF5A-486C-A8C5-ECC9F3942E4B}">
                <a14:imgProps xmlns:a14="http://schemas.microsoft.com/office/drawing/2010/main">
                  <a14:imgLayer r:embed="rId4">
                    <a14:imgEffect>
                      <a14:brightnessContrast bright="20000" contrast="-40000"/>
                    </a14:imgEffect>
                  </a14:imgLayer>
                </a14:imgProps>
              </a:ext>
              <a:ext uri="{28A0092B-C50C-407E-A947-70E740481C1C}">
                <a14:useLocalDpi xmlns:a14="http://schemas.microsoft.com/office/drawing/2010/main" val="0"/>
              </a:ext>
            </a:extLst>
          </a:blip>
          <a:stretch>
            <a:fillRect/>
          </a:stretch>
        </p:blipFill>
        <p:spPr>
          <a:xfrm>
            <a:off x="0" y="0"/>
            <a:ext cx="3905250" cy="5785810"/>
          </a:xfrm>
          <a:prstGeom prst="rect">
            <a:avLst/>
          </a:prstGeom>
        </p:spPr>
      </p:pic>
      <p:sp>
        <p:nvSpPr>
          <p:cNvPr id="5" name="Rectangle 4"/>
          <p:cNvSpPr/>
          <p:nvPr/>
        </p:nvSpPr>
        <p:spPr>
          <a:xfrm>
            <a:off x="0" y="5780782"/>
            <a:ext cx="12192000" cy="1077218"/>
          </a:xfrm>
          <a:prstGeom prst="rect">
            <a:avLst/>
          </a:prstGeom>
        </p:spPr>
        <p:txBody>
          <a:bodyPr wrap="square">
            <a:spAutoFit/>
          </a:bodyPr>
          <a:lstStyle/>
          <a:p>
            <a:r>
              <a:rPr lang="fr-FR" sz="1600" dirty="0" smtClean="0">
                <a:latin typeface="Montserrat"/>
              </a:rPr>
              <a:t>Guadix possède une forteresse ou citadelle arabe du XIe siècle, une enceinte fortifiée construite pour protéger la ville à l'époque musulmane, puisqu'elle était située à la frontière entre le royaume andalou de Grenade et de Castille. En 1931, il a été déclaré Monument National et, même si son intérieur ne peut pas être visité, il est possible d'avoir une vue fantastique depuis le mirador de Magdalena, d'où l'on peut voir le donjon rectangulaire et un pan de mur.</a:t>
            </a:r>
            <a:endParaRPr lang="fr-FR" sz="1600" b="0" i="0" dirty="0">
              <a:effectLst/>
              <a:latin typeface="Montserrat"/>
            </a:endParaRPr>
          </a:p>
        </p:txBody>
      </p:sp>
      <p:sp>
        <p:nvSpPr>
          <p:cNvPr id="6" name="Rectangle 5"/>
          <p:cNvSpPr/>
          <p:nvPr/>
        </p:nvSpPr>
        <p:spPr>
          <a:xfrm>
            <a:off x="4273246" y="301629"/>
            <a:ext cx="1184940" cy="369332"/>
          </a:xfrm>
          <a:prstGeom prst="rect">
            <a:avLst/>
          </a:prstGeom>
        </p:spPr>
        <p:txBody>
          <a:bodyPr wrap="none">
            <a:spAutoFit/>
          </a:bodyPr>
          <a:lstStyle/>
          <a:p>
            <a:r>
              <a:rPr lang="fr-FR" b="1" dirty="0" err="1">
                <a:latin typeface="Montserrat"/>
              </a:rPr>
              <a:t>Alcazaba</a:t>
            </a:r>
            <a:endParaRPr lang="fr-FR" b="1" dirty="0">
              <a:latin typeface="Montserrat"/>
            </a:endParaRPr>
          </a:p>
        </p:txBody>
      </p:sp>
    </p:spTree>
    <p:extLst>
      <p:ext uri="{BB962C8B-B14F-4D97-AF65-F5344CB8AC3E}">
        <p14:creationId xmlns:p14="http://schemas.microsoft.com/office/powerpoint/2010/main" val="3126508507"/>
      </p:ext>
    </p:extLst>
  </p:cSld>
  <p:clrMapOvr>
    <a:masterClrMapping/>
  </p:clrMapOvr>
  <mc:AlternateContent xmlns:mc="http://schemas.openxmlformats.org/markup-compatibility/2006" xmlns:p14="http://schemas.microsoft.com/office/powerpoint/2010/main">
    <mc:Choice Requires="p14">
      <p:transition spd="slow" p14:dur="3400" advTm="24000">
        <p14:reveal/>
      </p:transition>
    </mc:Choice>
    <mc:Fallback xmlns="">
      <p:transition spd="slow" advTm="24000">
        <p:fade/>
      </p:transition>
    </mc:Fallback>
  </mc:AlternateContent>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0" y="0"/>
            <a:ext cx="12204000" cy="6858000"/>
          </a:xfrm>
          <a:prstGeom prst="rect">
            <a:avLst/>
          </a:prstGeom>
        </p:spPr>
      </p:pic>
    </p:spTree>
    <p:extLst>
      <p:ext uri="{BB962C8B-B14F-4D97-AF65-F5344CB8AC3E}">
        <p14:creationId xmlns:p14="http://schemas.microsoft.com/office/powerpoint/2010/main" val="3189164810"/>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000" advTm="5000">
        <p15:prstTrans prst="fallOver"/>
      </p:transition>
    </mc:Choice>
    <mc:Fallback xmlns="">
      <p:transition spd="slow" advTm="5000">
        <p:fade/>
      </p:transition>
    </mc:Fallback>
  </mc:AlternateContent>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0" y="0"/>
            <a:ext cx="12160000" cy="6858000"/>
          </a:xfrm>
          <a:prstGeom prst="rect">
            <a:avLst/>
          </a:prstGeom>
        </p:spPr>
      </p:pic>
    </p:spTree>
    <p:extLst>
      <p:ext uri="{BB962C8B-B14F-4D97-AF65-F5344CB8AC3E}">
        <p14:creationId xmlns:p14="http://schemas.microsoft.com/office/powerpoint/2010/main" val="1569058297"/>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000" advTm="5000">
        <p15:prstTrans prst="fallOver"/>
      </p:transition>
    </mc:Choice>
    <mc:Fallback xmlns="">
      <p:transition spd="slow" advTm="5000">
        <p:fade/>
      </p:transition>
    </mc:Fallback>
  </mc:AlternateContent>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066800" y="1165860"/>
            <a:ext cx="10058400" cy="4526280"/>
          </a:xfrm>
          <a:prstGeom prst="rect">
            <a:avLst/>
          </a:prstGeom>
        </p:spPr>
      </p:pic>
    </p:spTree>
    <p:extLst>
      <p:ext uri="{BB962C8B-B14F-4D97-AF65-F5344CB8AC3E}">
        <p14:creationId xmlns:p14="http://schemas.microsoft.com/office/powerpoint/2010/main" val="1660831381"/>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6000" advTm="8000">
        <p15:prstTrans prst="curtains"/>
      </p:transition>
    </mc:Choice>
    <mc:Fallback xmlns="">
      <p:transition spd="slow" advTm="800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6" presetClass="emph" presetSubtype="0" fill="hold" nodeType="afterEffect">
                                  <p:stCondLst>
                                    <p:cond delay="0"/>
                                  </p:stCondLst>
                                  <p:childTnLst>
                                    <p:animScale>
                                      <p:cBhvr>
                                        <p:cTn id="6" dur="2000" fill="hold"/>
                                        <p:tgtEl>
                                          <p:spTgt spid="3"/>
                                        </p:tgtEl>
                                      </p:cBhvr>
                                      <p:by x="150000" y="15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0" y="0"/>
            <a:ext cx="12204000" cy="6858000"/>
          </a:xfrm>
          <a:prstGeom prst="rect">
            <a:avLst/>
          </a:prstGeom>
        </p:spPr>
      </p:pic>
    </p:spTree>
    <p:extLst>
      <p:ext uri="{BB962C8B-B14F-4D97-AF65-F5344CB8AC3E}">
        <p14:creationId xmlns:p14="http://schemas.microsoft.com/office/powerpoint/2010/main" val="4042527469"/>
      </p:ext>
    </p:extLst>
  </p:cSld>
  <p:clrMapOvr>
    <a:masterClrMapping/>
  </p:clrMapOvr>
  <mc:AlternateContent xmlns:mc="http://schemas.openxmlformats.org/markup-compatibility/2006" xmlns:p14="http://schemas.microsoft.com/office/powerpoint/2010/main">
    <mc:Choice Requires="p14">
      <p:transition spd="slow" p14:dur="1250" advTm="5000">
        <p14:switch dir="r"/>
      </p:transition>
    </mc:Choice>
    <mc:Fallback xmlns="">
      <p:transition spd="slow" advTm="5000">
        <p:fade/>
      </p:transition>
    </mc:Fallback>
  </mc:AlternateContent>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74815" y="302732"/>
            <a:ext cx="12020204" cy="3970318"/>
          </a:xfrm>
          <a:prstGeom prst="rect">
            <a:avLst/>
          </a:prstGeom>
          <a:solidFill>
            <a:schemeClr val="accent2">
              <a:lumMod val="60000"/>
              <a:lumOff val="40000"/>
            </a:schemeClr>
          </a:solidFill>
        </p:spPr>
        <p:txBody>
          <a:bodyPr wrap="square">
            <a:spAutoFit/>
          </a:bodyPr>
          <a:lstStyle/>
          <a:p>
            <a:r>
              <a:rPr lang="fr-FR" dirty="0">
                <a:solidFill>
                  <a:srgbClr val="000000"/>
                </a:solidFill>
                <a:latin typeface="Encode Sans"/>
              </a:rPr>
              <a:t>Le paysage de Guadix joue un rôle décisif en obligeant les habitants à construire un type de résidence singulier, individuel et communautaire : les grottes.</a:t>
            </a:r>
          </a:p>
          <a:p>
            <a:r>
              <a:rPr lang="fr-FR" dirty="0">
                <a:solidFill>
                  <a:srgbClr val="000000"/>
                </a:solidFill>
                <a:latin typeface="Encode Sans"/>
              </a:rPr>
              <a:t>Elles composent plusieurs quartiers et clans d'une énorme complexité par leur extension et les méandres qu'elles dessinent. Il s'agit d'un quartier d'artisans. L'époque à laquelle les grottes ont été adoptées comme lieu d'habitation n'est pas connue avec certitude, mais elles sont postérieures à l'époque musulmane. Leur apparition date de la première moitié du XVIe siècle.</a:t>
            </a:r>
          </a:p>
          <a:p>
            <a:r>
              <a:rPr lang="fr-FR" dirty="0">
                <a:solidFill>
                  <a:srgbClr val="000000"/>
                </a:solidFill>
                <a:latin typeface="Encode Sans"/>
              </a:rPr>
              <a:t>Actuellement, il y a près de 2 000 grottes, habitées par plus de 3 000 personnes, ce qui en fait l'ensemble le plus étendu d'Europe. Elles sont creusées en profitant de l'argile tendre qui compose la série de collines qui entourent Guadix, dessinant un demi-cercle. Situées sur les versants des collines, dans les chemins et les ravins, selon une distribution anarchique, elles constituent un ensemble très singulier. L'un des centres névralgiques des grottes est l'</a:t>
            </a:r>
            <a:r>
              <a:rPr lang="fr-FR" dirty="0" err="1">
                <a:solidFill>
                  <a:srgbClr val="000000"/>
                </a:solidFill>
                <a:latin typeface="Encode Sans"/>
              </a:rPr>
              <a:t>Ermita</a:t>
            </a:r>
            <a:r>
              <a:rPr lang="fr-FR" dirty="0">
                <a:solidFill>
                  <a:srgbClr val="000000"/>
                </a:solidFill>
                <a:latin typeface="Encode Sans"/>
              </a:rPr>
              <a:t> </a:t>
            </a:r>
            <a:r>
              <a:rPr lang="fr-FR" dirty="0" err="1">
                <a:solidFill>
                  <a:srgbClr val="000000"/>
                </a:solidFill>
                <a:latin typeface="Encode Sans"/>
              </a:rPr>
              <a:t>Nueva</a:t>
            </a:r>
            <a:r>
              <a:rPr lang="fr-FR" dirty="0">
                <a:solidFill>
                  <a:srgbClr val="000000"/>
                </a:solidFill>
                <a:latin typeface="Encode Sans"/>
              </a:rPr>
              <a:t> (Nouvel ermitage), creusée dans la colline. La pauvreté de son intérieur contraste avec la présence d'un magnifique tableau de la </a:t>
            </a:r>
            <a:r>
              <a:rPr lang="fr-FR" dirty="0" err="1">
                <a:solidFill>
                  <a:srgbClr val="000000"/>
                </a:solidFill>
                <a:latin typeface="Encode Sans"/>
              </a:rPr>
              <a:t>Virgen</a:t>
            </a:r>
            <a:r>
              <a:rPr lang="fr-FR" dirty="0">
                <a:solidFill>
                  <a:srgbClr val="000000"/>
                </a:solidFill>
                <a:latin typeface="Encode Sans"/>
              </a:rPr>
              <a:t> de Gracia du XVIIIe siècle, d'une grande valeur artistique.</a:t>
            </a:r>
          </a:p>
          <a:p>
            <a:r>
              <a:rPr lang="fr-FR" dirty="0">
                <a:solidFill>
                  <a:srgbClr val="000000"/>
                </a:solidFill>
                <a:latin typeface="Encode Sans"/>
              </a:rPr>
              <a:t>Ce quartier offre de fabuleuses vues panoramiques notamment depuis les points de vue de la Magdalena et du Cerro de la Bala.</a:t>
            </a:r>
            <a:endParaRPr lang="fr-FR" b="0" i="0" dirty="0">
              <a:solidFill>
                <a:srgbClr val="000000"/>
              </a:solidFill>
              <a:effectLst/>
              <a:latin typeface="Encode Sans"/>
            </a:endParaRPr>
          </a:p>
        </p:txBody>
      </p:sp>
      <p:pic>
        <p:nvPicPr>
          <p:cNvPr id="3" name="Picture 12" descr="Le village andalou de Guadix"/>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3627585" y="4704763"/>
            <a:ext cx="4388343" cy="179758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202084284"/>
      </p:ext>
    </p:extLst>
  </p:cSld>
  <p:clrMapOvr>
    <a:masterClrMapping/>
  </p:clrMapOvr>
  <mc:AlternateContent xmlns:mc="http://schemas.openxmlformats.org/markup-compatibility/2006" xmlns:p14="http://schemas.microsoft.com/office/powerpoint/2010/main">
    <mc:Choice Requires="p14">
      <p:transition spd="slow" p14:dur="1200" advTm="42891">
        <p:dissolve/>
      </p:transition>
    </mc:Choice>
    <mc:Fallback xmlns="">
      <p:transition spd="slow" advTm="42891">
        <p:dissolve/>
      </p:transition>
    </mc:Fallback>
  </mc:AlternateContent>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204000" cy="6858000"/>
          </a:xfrm>
          <a:prstGeom prst="rect">
            <a:avLst/>
          </a:prstGeom>
        </p:spPr>
      </p:pic>
      <p:sp>
        <p:nvSpPr>
          <p:cNvPr id="4" name="Rectangle 3"/>
          <p:cNvSpPr/>
          <p:nvPr/>
        </p:nvSpPr>
        <p:spPr>
          <a:xfrm>
            <a:off x="6289964" y="163129"/>
            <a:ext cx="6096000" cy="646331"/>
          </a:xfrm>
          <a:prstGeom prst="rect">
            <a:avLst/>
          </a:prstGeom>
        </p:spPr>
        <p:txBody>
          <a:bodyPr>
            <a:spAutoFit/>
          </a:bodyPr>
          <a:lstStyle/>
          <a:p>
            <a:r>
              <a:rPr lang="fr-FR" dirty="0">
                <a:solidFill>
                  <a:srgbClr val="000000"/>
                </a:solidFill>
                <a:latin typeface="Segoe UI" panose="020B0502040204020203" pitchFamily="34" charset="0"/>
              </a:rPr>
              <a:t>L'insolite église </a:t>
            </a:r>
            <a:r>
              <a:rPr lang="fr-FR" dirty="0" err="1">
                <a:solidFill>
                  <a:srgbClr val="000000"/>
                </a:solidFill>
                <a:latin typeface="Segoe UI" panose="020B0502040204020203" pitchFamily="34" charset="0"/>
              </a:rPr>
              <a:t>iglesia</a:t>
            </a:r>
            <a:r>
              <a:rPr lang="fr-FR" dirty="0">
                <a:solidFill>
                  <a:srgbClr val="000000"/>
                </a:solidFill>
                <a:latin typeface="Segoe UI" panose="020B0502040204020203" pitchFamily="34" charset="0"/>
              </a:rPr>
              <a:t> de Nuestra Señora de Gracia. Sculptée dans la roche, elle serait unique au monde.</a:t>
            </a:r>
            <a:endParaRPr lang="fr-FR" dirty="0"/>
          </a:p>
        </p:txBody>
      </p:sp>
    </p:spTree>
    <p:extLst>
      <p:ext uri="{BB962C8B-B14F-4D97-AF65-F5344CB8AC3E}">
        <p14:creationId xmlns:p14="http://schemas.microsoft.com/office/powerpoint/2010/main" val="2438184679"/>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000" advTm="7000">
        <p15:prstTrans prst="wind"/>
      </p:transition>
    </mc:Choice>
    <mc:Fallback xmlns="">
      <p:transition spd="slow" advTm="7000">
        <p:fade/>
      </p:transition>
    </mc:Fallback>
  </mc:AlternateContent>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74815" y="1166843"/>
            <a:ext cx="4123111" cy="4524315"/>
          </a:xfrm>
          <a:prstGeom prst="rect">
            <a:avLst/>
          </a:prstGeom>
          <a:solidFill>
            <a:schemeClr val="tx2">
              <a:lumMod val="40000"/>
              <a:lumOff val="60000"/>
            </a:schemeClr>
          </a:solidFill>
        </p:spPr>
        <p:txBody>
          <a:bodyPr wrap="square">
            <a:spAutoFit/>
          </a:bodyPr>
          <a:lstStyle/>
          <a:p>
            <a:pPr algn="just"/>
            <a:r>
              <a:rPr lang="fr-FR" dirty="0">
                <a:latin typeface="Source Sans Pro"/>
              </a:rPr>
              <a:t>L'église Notre-Dame de Grâce de Guadix, située sur la Plaza de Pedro </a:t>
            </a:r>
            <a:r>
              <a:rPr lang="fr-FR" dirty="0" err="1">
                <a:latin typeface="Source Sans Pro"/>
              </a:rPr>
              <a:t>Poveda</a:t>
            </a:r>
            <a:r>
              <a:rPr lang="fr-FR" dirty="0">
                <a:latin typeface="Source Sans Pro"/>
              </a:rPr>
              <a:t>, est l'un des temples chrétiens les plus singuliers que nous ayons pu visiter.</a:t>
            </a:r>
          </a:p>
          <a:p>
            <a:pPr algn="just"/>
            <a:r>
              <a:rPr lang="fr-FR" dirty="0">
                <a:latin typeface="Source Sans Pro"/>
              </a:rPr>
              <a:t>De l'extérieur, son aspect ne diffère pas beaucoup des autres églises, construites dans la seconde moitié du XXe siècle, même si l'on entre et reste non plus à la porte. Cependant, dès que l’on fait quelques pas vers l’autel, tout change. Sur le côté droit s'ouvre la sacristie, et derrière elle une ouverture creusée dans le même rocher, qui nous conduit dans un particulier temple chrétien. </a:t>
            </a:r>
            <a:endParaRPr lang="fr-FR" b="0" i="0" dirty="0">
              <a:effectLst/>
              <a:latin typeface="Source Sans Pro"/>
            </a:endParaRPr>
          </a:p>
        </p:txBody>
      </p:sp>
      <p:pic>
        <p:nvPicPr>
          <p:cNvPr id="4" name="Image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4344000" y="0"/>
            <a:ext cx="7848000" cy="6837824"/>
          </a:xfrm>
          <a:prstGeom prst="rect">
            <a:avLst/>
          </a:prstGeom>
        </p:spPr>
      </p:pic>
    </p:spTree>
    <p:extLst>
      <p:ext uri="{BB962C8B-B14F-4D97-AF65-F5344CB8AC3E}">
        <p14:creationId xmlns:p14="http://schemas.microsoft.com/office/powerpoint/2010/main" val="479812559"/>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2000" advTm="19078">
        <p15:prstTrans prst="wind" invX="1"/>
      </p:transition>
    </mc:Choice>
    <mc:Fallback>
      <p:transition spd="slow" advTm="19078">
        <p:fade/>
      </p:transition>
    </mc:Fallback>
  </mc:AlternateContent>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Image 3"/>
          <p:cNvPicPr>
            <a:picLocks noChangeAspect="1"/>
          </p:cNvPicPr>
          <p:nvPr/>
        </p:nvPicPr>
        <p:blipFill rotWithShape="1">
          <a:blip r:embed="rId2" cstate="print">
            <a:extLst>
              <a:ext uri="{28A0092B-C50C-407E-A947-70E740481C1C}">
                <a14:useLocalDpi xmlns:a14="http://schemas.microsoft.com/office/drawing/2010/main" val="0"/>
              </a:ext>
            </a:extLst>
          </a:blip>
          <a:srcRect/>
          <a:stretch/>
        </p:blipFill>
        <p:spPr>
          <a:xfrm>
            <a:off x="4233949" y="10"/>
            <a:ext cx="7958051" cy="6858000"/>
          </a:xfrm>
          <a:prstGeom prst="rect">
            <a:avLst/>
          </a:prstGeom>
        </p:spPr>
      </p:pic>
      <p:pic>
        <p:nvPicPr>
          <p:cNvPr id="5" name="Image 4"/>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24442" y="91450"/>
            <a:ext cx="3740727" cy="3752238"/>
          </a:xfrm>
          <a:prstGeom prst="rect">
            <a:avLst/>
          </a:prstGeom>
        </p:spPr>
      </p:pic>
      <p:pic>
        <p:nvPicPr>
          <p:cNvPr id="7" name="Image 6"/>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224442" y="3963633"/>
            <a:ext cx="3740727" cy="2805545"/>
          </a:xfrm>
          <a:prstGeom prst="rect">
            <a:avLst/>
          </a:prstGeom>
        </p:spPr>
      </p:pic>
    </p:spTree>
    <p:extLst>
      <p:ext uri="{BB962C8B-B14F-4D97-AF65-F5344CB8AC3E}">
        <p14:creationId xmlns:p14="http://schemas.microsoft.com/office/powerpoint/2010/main" val="3359277604"/>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000" advTm="8763">
        <p15:prstTrans prst="wind"/>
      </p:transition>
    </mc:Choice>
    <mc:Fallback xmlns="">
      <p:transition spd="slow" advTm="8763">
        <p:fade/>
      </p:transition>
    </mc:Fallback>
  </mc:AlternateContent>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29"/>
            <a:ext cx="12204000" cy="6858029"/>
          </a:xfrm>
          <a:prstGeom prst="rect">
            <a:avLst/>
          </a:prstGeom>
        </p:spPr>
      </p:pic>
    </p:spTree>
    <p:extLst>
      <p:ext uri="{BB962C8B-B14F-4D97-AF65-F5344CB8AC3E}">
        <p14:creationId xmlns:p14="http://schemas.microsoft.com/office/powerpoint/2010/main" val="2632984304"/>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2000" advTm="10000">
        <p15:prstTrans prst="wind" invX="1"/>
      </p:transition>
    </mc:Choice>
    <mc:Fallback>
      <p:transition spd="slow" advTm="10000">
        <p:fade/>
      </p:transition>
    </mc:Fallback>
  </mc:AlternateContent>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2428408272"/>
      </p:ext>
    </p:extLst>
  </p:cSld>
  <p:clrMapOvr>
    <a:masterClrMapping/>
  </p:clrMapOvr>
  <mc:AlternateContent xmlns:mc="http://schemas.openxmlformats.org/markup-compatibility/2006" xmlns:p14="http://schemas.microsoft.com/office/powerpoint/2010/main">
    <mc:Choice Requires="p14">
      <p:transition spd="slow" p14:dur="1500" advTm="7000">
        <p14:window dir="vert"/>
      </p:transition>
    </mc:Choice>
    <mc:Fallback xmlns="">
      <p:transition spd="slow" advTm="7000">
        <p:fade/>
      </p:transition>
    </mc:Fallback>
  </mc:AlternateContent>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rotWithShape="1">
          <a:blip r:embed="rId2" cstate="print">
            <a:extLst>
              <a:ext uri="{28A0092B-C50C-407E-A947-70E740481C1C}">
                <a14:useLocalDpi xmlns:a14="http://schemas.microsoft.com/office/drawing/2010/main" val="0"/>
              </a:ext>
            </a:extLst>
          </a:blip>
          <a:srcRect/>
          <a:stretch/>
        </p:blipFill>
        <p:spPr>
          <a:xfrm>
            <a:off x="0" y="671286"/>
            <a:ext cx="12256508" cy="5515429"/>
          </a:xfrm>
          <a:prstGeom prst="rect">
            <a:avLst/>
          </a:prstGeom>
        </p:spPr>
      </p:pic>
    </p:spTree>
    <p:extLst>
      <p:ext uri="{BB962C8B-B14F-4D97-AF65-F5344CB8AC3E}">
        <p14:creationId xmlns:p14="http://schemas.microsoft.com/office/powerpoint/2010/main" val="2193521274"/>
      </p:ext>
    </p:extLst>
  </p:cSld>
  <p:clrMapOvr>
    <a:masterClrMapping/>
  </p:clrMapOvr>
  <mc:AlternateContent xmlns:mc="http://schemas.openxmlformats.org/markup-compatibility/2006" xmlns:p14="http://schemas.microsoft.com/office/powerpoint/2010/main">
    <mc:Choice Requires="p14">
      <p:transition spd="slow" p14:dur="3400" advTm="5000">
        <p14:reveal/>
      </p:transition>
    </mc:Choice>
    <mc:Fallback xmlns="">
      <p:transition spd="slow" advTm="5000">
        <p:fade/>
      </p:transition>
    </mc:Fallback>
  </mc:AlternateContent>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2" descr="https://p8.storage.canalblog.com/82/59/1425046/132353614_o.jpg"/>
          <p:cNvPicPr>
            <a:picLocks noChangeAspect="1" noChangeArrowheads="1"/>
          </p:cNvPicPr>
          <p:nvPr/>
        </p:nvPicPr>
        <p:blipFill>
          <a:blip r:embed="rId2">
            <a:extLst>
              <a:ext uri="{BEBA8EAE-BF5A-486C-A8C5-ECC9F3942E4B}">
                <a14:imgProps xmlns:a14="http://schemas.microsoft.com/office/drawing/2010/main">
                  <a14:imgLayer r:embed="rId3">
                    <a14:imgEffect>
                      <a14:brightnessContrast bright="20000"/>
                    </a14:imgEffect>
                  </a14:imgLayer>
                </a14:imgProps>
              </a:ext>
              <a:ext uri="{28A0092B-C50C-407E-A947-70E740481C1C}">
                <a14:useLocalDpi xmlns:a14="http://schemas.microsoft.com/office/drawing/2010/main" val="0"/>
              </a:ext>
            </a:extLst>
          </a:blip>
          <a:srcRect/>
          <a:stretch>
            <a:fillRect/>
          </a:stretch>
        </p:blipFill>
        <p:spPr bwMode="auto">
          <a:xfrm>
            <a:off x="0" y="0"/>
            <a:ext cx="12192000" cy="686236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522198913"/>
      </p:ext>
    </p:extLst>
  </p:cSld>
  <p:clrMapOvr>
    <a:masterClrMapping/>
  </p:clrMapOvr>
  <mc:AlternateContent xmlns:mc="http://schemas.openxmlformats.org/markup-compatibility/2006" xmlns:p14="http://schemas.microsoft.com/office/powerpoint/2010/main">
    <mc:Choice Requires="p14">
      <p:transition spd="slow" p14:dur="1500" advTm="5000">
        <p14:window dir="vert"/>
      </p:transition>
    </mc:Choice>
    <mc:Fallback xmlns="">
      <p:transition spd="slow" advTm="5000">
        <p:fade/>
      </p:transition>
    </mc:Fallback>
  </mc:AlternateContent>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0" y="0"/>
            <a:ext cx="12204000" cy="5286895"/>
          </a:xfrm>
          <a:prstGeom prst="rect">
            <a:avLst/>
          </a:prstGeom>
        </p:spPr>
      </p:pic>
      <p:sp>
        <p:nvSpPr>
          <p:cNvPr id="3" name="Rectangle 2"/>
          <p:cNvSpPr/>
          <p:nvPr/>
        </p:nvSpPr>
        <p:spPr>
          <a:xfrm>
            <a:off x="108065" y="5286895"/>
            <a:ext cx="12000808" cy="1477328"/>
          </a:xfrm>
          <a:prstGeom prst="rect">
            <a:avLst/>
          </a:prstGeom>
        </p:spPr>
        <p:txBody>
          <a:bodyPr wrap="square">
            <a:spAutoFit/>
          </a:bodyPr>
          <a:lstStyle/>
          <a:p>
            <a:pPr algn="just"/>
            <a:r>
              <a:rPr lang="fr-FR" b="1" dirty="0">
                <a:solidFill>
                  <a:srgbClr val="703E3E"/>
                </a:solidFill>
                <a:latin typeface="Segoe UI" panose="020B0502040204020203" pitchFamily="34" charset="0"/>
              </a:rPr>
              <a:t>NOUS EXPLORONS LE QUARTIER TROGLODYTE DE GUADIX</a:t>
            </a:r>
            <a:endParaRPr lang="fr-FR" dirty="0">
              <a:solidFill>
                <a:srgbClr val="000000"/>
              </a:solidFill>
              <a:latin typeface="Segoe UI" panose="020B0502040204020203" pitchFamily="34" charset="0"/>
            </a:endParaRPr>
          </a:p>
          <a:p>
            <a:pPr algn="just"/>
            <a:r>
              <a:rPr lang="fr-FR" b="1" dirty="0">
                <a:solidFill>
                  <a:srgbClr val="000000"/>
                </a:solidFill>
                <a:latin typeface="Segoe UI" panose="020B0502040204020203" pitchFamily="34" charset="0"/>
              </a:rPr>
              <a:t>Nous grimpons à </a:t>
            </a:r>
            <a:r>
              <a:rPr lang="fr-FR" b="1" dirty="0" err="1">
                <a:solidFill>
                  <a:srgbClr val="000000"/>
                </a:solidFill>
                <a:latin typeface="Segoe UI" panose="020B0502040204020203" pitchFamily="34" charset="0"/>
              </a:rPr>
              <a:t>Barrio</a:t>
            </a:r>
            <a:r>
              <a:rPr lang="fr-FR" b="1" dirty="0">
                <a:solidFill>
                  <a:srgbClr val="000000"/>
                </a:solidFill>
                <a:latin typeface="Segoe UI" panose="020B0502040204020203" pitchFamily="34" charset="0"/>
              </a:rPr>
              <a:t> de Las Cuevas où nous flânons dans ce captivant quartier qui regroupe pas moins de 2000 maisons troglodytes</a:t>
            </a:r>
            <a:r>
              <a:rPr lang="fr-FR" dirty="0">
                <a:solidFill>
                  <a:srgbClr val="000000"/>
                </a:solidFill>
                <a:latin typeface="Segoe UI" panose="020B0502040204020203" pitchFamily="34" charset="0"/>
              </a:rPr>
              <a:t>, toujours habitées. Etonnantes, elles ont été façonnées à l'intérieur de grottes creusées dans des collines d'argile et sont remarquables pour leur pittoresque façade blanche et leur longue et étroite cheminée en forme de cône.</a:t>
            </a:r>
            <a:endParaRPr lang="fr-FR" b="0" i="0" dirty="0">
              <a:solidFill>
                <a:srgbClr val="000000"/>
              </a:solidFill>
              <a:effectLst/>
              <a:latin typeface="Segoe UI" panose="020B0502040204020203" pitchFamily="34" charset="0"/>
            </a:endParaRPr>
          </a:p>
        </p:txBody>
      </p:sp>
    </p:spTree>
    <p:extLst>
      <p:ext uri="{BB962C8B-B14F-4D97-AF65-F5344CB8AC3E}">
        <p14:creationId xmlns:p14="http://schemas.microsoft.com/office/powerpoint/2010/main" val="1846602324"/>
      </p:ext>
    </p:extLst>
  </p:cSld>
  <p:clrMapOvr>
    <a:masterClrMapping/>
  </p:clrMapOvr>
  <mc:AlternateContent xmlns:mc="http://schemas.openxmlformats.org/markup-compatibility/2006" xmlns:p14="http://schemas.microsoft.com/office/powerpoint/2010/main">
    <mc:Choice Requires="p14">
      <p:transition spd="slow" p14:dur="1400" advTm="12000">
        <p14:doors dir="vert"/>
      </p:transition>
    </mc:Choice>
    <mc:Fallback xmlns="">
      <p:transition spd="slow" advTm="12000">
        <p:fade/>
      </p:transition>
    </mc:Fallback>
  </mc:AlternateContent>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Image 5"/>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22848" y="2922960"/>
            <a:ext cx="5926848" cy="3935040"/>
          </a:xfrm>
          <a:prstGeom prst="rect">
            <a:avLst/>
          </a:prstGeom>
        </p:spPr>
      </p:pic>
      <p:pic>
        <p:nvPicPr>
          <p:cNvPr id="2" name="Imag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0" y="0"/>
            <a:ext cx="6840000" cy="3078000"/>
          </a:xfrm>
          <a:prstGeom prst="rect">
            <a:avLst/>
          </a:prstGeom>
        </p:spPr>
      </p:pic>
      <p:pic>
        <p:nvPicPr>
          <p:cNvPr id="4" name="Image 3"/>
          <p:cNvPicPr>
            <a:picLocks noChangeAspect="1"/>
          </p:cNvPicPr>
          <p:nvPr/>
        </p:nvPicPr>
        <p:blipFill rotWithShape="1">
          <a:blip r:embed="rId4" cstate="print">
            <a:extLst>
              <a:ext uri="{28A0092B-C50C-407E-A947-70E740481C1C}">
                <a14:useLocalDpi xmlns:a14="http://schemas.microsoft.com/office/drawing/2010/main" val="0"/>
              </a:ext>
            </a:extLst>
          </a:blip>
          <a:srcRect l="26244" t="-1" r="34814" b="1558"/>
          <a:stretch/>
        </p:blipFill>
        <p:spPr>
          <a:xfrm rot="5400000">
            <a:off x="8237719" y="4073590"/>
            <a:ext cx="2534682" cy="3038021"/>
          </a:xfrm>
          <a:prstGeom prst="rect">
            <a:avLst/>
          </a:prstGeom>
        </p:spPr>
      </p:pic>
      <p:pic>
        <p:nvPicPr>
          <p:cNvPr id="5" name="Image 4"/>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5949696" y="14396"/>
            <a:ext cx="6242304" cy="4160520"/>
          </a:xfrm>
          <a:prstGeom prst="rect">
            <a:avLst/>
          </a:prstGeom>
        </p:spPr>
      </p:pic>
    </p:spTree>
    <p:extLst>
      <p:ext uri="{BB962C8B-B14F-4D97-AF65-F5344CB8AC3E}">
        <p14:creationId xmlns:p14="http://schemas.microsoft.com/office/powerpoint/2010/main" val="3950229938"/>
      </p:ext>
    </p:extLst>
  </p:cSld>
  <p:clrMapOvr>
    <a:masterClrMapping/>
  </p:clrMapOvr>
  <mc:AlternateContent xmlns:mc="http://schemas.openxmlformats.org/markup-compatibility/2006" xmlns:p14="http://schemas.microsoft.com/office/powerpoint/2010/main">
    <mc:Choice Requires="p14">
      <p:transition spd="slow" p14:dur="2000" advTm="10000"/>
    </mc:Choice>
    <mc:Fallback xmlns="">
      <p:transition spd="slow" advTm="1000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 presetClass="entr" presetSubtype="10" fill="hold" nodeType="after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checkerboard(across)">
                                      <p:cBhvr>
                                        <p:cTn id="7" dur="1000"/>
                                        <p:tgtEl>
                                          <p:spTgt spid="2"/>
                                        </p:tgtEl>
                                      </p:cBhvr>
                                    </p:animEffect>
                                  </p:childTnLst>
                                </p:cTn>
                              </p:par>
                              <p:par>
                                <p:cTn id="8" presetID="5" presetClass="entr" presetSubtype="10" fill="hold" nodeType="withEffect">
                                  <p:stCondLst>
                                    <p:cond delay="0"/>
                                  </p:stCondLst>
                                  <p:childTnLst>
                                    <p:set>
                                      <p:cBhvr>
                                        <p:cTn id="9" dur="1" fill="hold">
                                          <p:stCondLst>
                                            <p:cond delay="0"/>
                                          </p:stCondLst>
                                        </p:cTn>
                                        <p:tgtEl>
                                          <p:spTgt spid="5"/>
                                        </p:tgtEl>
                                        <p:attrNameLst>
                                          <p:attrName>style.visibility</p:attrName>
                                        </p:attrNameLst>
                                      </p:cBhvr>
                                      <p:to>
                                        <p:strVal val="visible"/>
                                      </p:to>
                                    </p:set>
                                    <p:animEffect transition="in" filter="checkerboard(across)">
                                      <p:cBhvr>
                                        <p:cTn id="10" dur="1000"/>
                                        <p:tgtEl>
                                          <p:spTgt spid="5"/>
                                        </p:tgtEl>
                                      </p:cBhvr>
                                    </p:animEffect>
                                  </p:childTnLst>
                                </p:cTn>
                              </p:par>
                              <p:par>
                                <p:cTn id="11" presetID="5" presetClass="entr" presetSubtype="10" fill="hold" nodeType="withEffect">
                                  <p:stCondLst>
                                    <p:cond delay="0"/>
                                  </p:stCondLst>
                                  <p:childTnLst>
                                    <p:set>
                                      <p:cBhvr>
                                        <p:cTn id="12" dur="1" fill="hold">
                                          <p:stCondLst>
                                            <p:cond delay="0"/>
                                          </p:stCondLst>
                                        </p:cTn>
                                        <p:tgtEl>
                                          <p:spTgt spid="6"/>
                                        </p:tgtEl>
                                        <p:attrNameLst>
                                          <p:attrName>style.visibility</p:attrName>
                                        </p:attrNameLst>
                                      </p:cBhvr>
                                      <p:to>
                                        <p:strVal val="visible"/>
                                      </p:to>
                                    </p:set>
                                    <p:animEffect transition="in" filter="checkerboard(across)">
                                      <p:cBhvr>
                                        <p:cTn id="13" dur="10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Image 3"/>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0" y="0"/>
            <a:ext cx="12204000" cy="6858000"/>
          </a:xfrm>
          <a:prstGeom prst="rect">
            <a:avLst/>
          </a:prstGeom>
        </p:spPr>
      </p:pic>
    </p:spTree>
    <p:extLst>
      <p:ext uri="{BB962C8B-B14F-4D97-AF65-F5344CB8AC3E}">
        <p14:creationId xmlns:p14="http://schemas.microsoft.com/office/powerpoint/2010/main" val="2410096583"/>
      </p:ext>
    </p:extLst>
  </p:cSld>
  <p:clrMapOvr>
    <a:masterClrMapping/>
  </p:clrMapOvr>
  <mc:AlternateContent xmlns:mc="http://schemas.openxmlformats.org/markup-compatibility/2006" xmlns:p14="http://schemas.microsoft.com/office/powerpoint/2010/main">
    <mc:Choice Requires="p14">
      <p:transition spd="slow" p14:dur="2000" advTm="5000"/>
    </mc:Choice>
    <mc:Fallback xmlns="">
      <p:transition spd="slow" advTm="5000"/>
    </mc:Fallback>
  </mc:AlternateContent>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rot="5400000">
            <a:off x="4248298" y="1914223"/>
            <a:ext cx="6740679" cy="3028343"/>
          </a:xfrm>
          <a:prstGeom prst="rect">
            <a:avLst/>
          </a:prstGeom>
          <a:ln>
            <a:noFill/>
          </a:ln>
          <a:effectLst>
            <a:softEdge rad="112500"/>
          </a:effectLst>
        </p:spPr>
      </p:pic>
      <p:pic>
        <p:nvPicPr>
          <p:cNvPr id="3" name="Image 2"/>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rot="5400000">
            <a:off x="7321589" y="1986594"/>
            <a:ext cx="6740677" cy="2883600"/>
          </a:xfrm>
          <a:prstGeom prst="rect">
            <a:avLst/>
          </a:prstGeom>
          <a:ln>
            <a:noFill/>
          </a:ln>
          <a:effectLst>
            <a:softEdge rad="112500"/>
          </a:effectLst>
        </p:spPr>
      </p:pic>
      <p:pic>
        <p:nvPicPr>
          <p:cNvPr id="4" name="Image 3"/>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rot="5400000">
            <a:off x="1207401" y="2017188"/>
            <a:ext cx="6732212" cy="2830881"/>
          </a:xfrm>
          <a:prstGeom prst="rect">
            <a:avLst/>
          </a:prstGeom>
          <a:ln>
            <a:noFill/>
          </a:ln>
          <a:effectLst>
            <a:softEdge rad="112500"/>
          </a:effectLst>
        </p:spPr>
      </p:pic>
      <p:pic>
        <p:nvPicPr>
          <p:cNvPr id="5" name="Image 4"/>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rot="5400000">
            <a:off x="-1831754" y="1952847"/>
            <a:ext cx="6733277" cy="2958497"/>
          </a:xfrm>
          <a:prstGeom prst="rect">
            <a:avLst/>
          </a:prstGeom>
          <a:ln>
            <a:noFill/>
          </a:ln>
          <a:effectLst>
            <a:softEdge rad="112500"/>
          </a:effectLst>
        </p:spPr>
      </p:pic>
    </p:spTree>
    <p:extLst>
      <p:ext uri="{BB962C8B-B14F-4D97-AF65-F5344CB8AC3E}">
        <p14:creationId xmlns:p14="http://schemas.microsoft.com/office/powerpoint/2010/main" val="3680773206"/>
      </p:ext>
    </p:extLst>
  </p:cSld>
  <p:clrMapOvr>
    <a:masterClrMapping/>
  </p:clrMapOvr>
  <mc:AlternateContent xmlns:mc="http://schemas.openxmlformats.org/markup-compatibility/2006" xmlns:p14="http://schemas.microsoft.com/office/powerpoint/2010/main">
    <mc:Choice Requires="p14">
      <p:transition spd="slow" p14:dur="2000" advTm="8261"/>
    </mc:Choice>
    <mc:Fallback xmlns="">
      <p:transition spd="slow" advTm="8261"/>
    </mc:Fallback>
  </mc:AlternateContent>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0" y="0"/>
            <a:ext cx="12192000" cy="3383280"/>
          </a:xfrm>
          <a:prstGeom prst="rect">
            <a:avLst/>
          </a:prstGeom>
        </p:spPr>
      </p:pic>
      <p:pic>
        <p:nvPicPr>
          <p:cNvPr id="4" name="Image 3"/>
          <p:cNvPicPr>
            <a:picLocks noChangeAspect="1"/>
          </p:cNvPicPr>
          <p:nvPr/>
        </p:nvPicPr>
        <p:blipFill rotWithShape="1">
          <a:blip r:embed="rId3" cstate="print">
            <a:extLst>
              <a:ext uri="{28A0092B-C50C-407E-A947-70E740481C1C}">
                <a14:useLocalDpi xmlns:a14="http://schemas.microsoft.com/office/drawing/2010/main" val="0"/>
              </a:ext>
            </a:extLst>
          </a:blip>
          <a:srcRect t="20098"/>
          <a:stretch/>
        </p:blipFill>
        <p:spPr>
          <a:xfrm>
            <a:off x="0" y="3458096"/>
            <a:ext cx="12192000" cy="3399904"/>
          </a:xfrm>
          <a:prstGeom prst="rect">
            <a:avLst/>
          </a:prstGeom>
        </p:spPr>
      </p:pic>
    </p:spTree>
    <p:extLst>
      <p:ext uri="{BB962C8B-B14F-4D97-AF65-F5344CB8AC3E}">
        <p14:creationId xmlns:p14="http://schemas.microsoft.com/office/powerpoint/2010/main" val="4157364280"/>
      </p:ext>
    </p:extLst>
  </p:cSld>
  <p:clrMapOvr>
    <a:masterClrMapping/>
  </p:clrMapOvr>
  <mc:AlternateContent xmlns:mc="http://schemas.openxmlformats.org/markup-compatibility/2006" xmlns:p14="http://schemas.microsoft.com/office/powerpoint/2010/main">
    <mc:Choice Requires="p14">
      <p:transition spd="slow" p14:dur="2000" advTm="7000"/>
    </mc:Choice>
    <mc:Fallback xmlns="">
      <p:transition spd="slow" advTm="7000"/>
    </mc:Fallback>
  </mc:AlternateContent>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1"/>
            <a:ext cx="5688000" cy="4551219"/>
          </a:xfrm>
          <a:prstGeom prst="rect">
            <a:avLst/>
          </a:prstGeom>
        </p:spPr>
      </p:pic>
      <p:pic>
        <p:nvPicPr>
          <p:cNvPr id="3" name="Image 2"/>
          <p:cNvPicPr>
            <a:picLocks noChangeAspect="1"/>
          </p:cNvPicPr>
          <p:nvPr/>
        </p:nvPicPr>
        <p:blipFill rotWithShape="1">
          <a:blip r:embed="rId3" cstate="print">
            <a:extLst>
              <a:ext uri="{28A0092B-C50C-407E-A947-70E740481C1C}">
                <a14:useLocalDpi xmlns:a14="http://schemas.microsoft.com/office/drawing/2010/main" val="0"/>
              </a:ext>
            </a:extLst>
          </a:blip>
          <a:srcRect l="10744" t="-1" r="24958" b="-552"/>
          <a:stretch/>
        </p:blipFill>
        <p:spPr>
          <a:xfrm>
            <a:off x="5724698" y="0"/>
            <a:ext cx="6467302" cy="4551219"/>
          </a:xfrm>
          <a:prstGeom prst="rect">
            <a:avLst/>
          </a:prstGeom>
        </p:spPr>
      </p:pic>
      <p:sp>
        <p:nvSpPr>
          <p:cNvPr id="4" name="Rectangle 3"/>
          <p:cNvSpPr/>
          <p:nvPr/>
        </p:nvSpPr>
        <p:spPr>
          <a:xfrm>
            <a:off x="354676" y="4633112"/>
            <a:ext cx="11837324" cy="2031325"/>
          </a:xfrm>
          <a:prstGeom prst="rect">
            <a:avLst/>
          </a:prstGeom>
        </p:spPr>
        <p:txBody>
          <a:bodyPr wrap="square">
            <a:spAutoFit/>
          </a:bodyPr>
          <a:lstStyle/>
          <a:p>
            <a:r>
              <a:rPr lang="fr-FR" b="1" dirty="0">
                <a:latin typeface="Palatino Linotype" panose="02040502050505030304" pitchFamily="18" charset="0"/>
              </a:rPr>
              <a:t>Palais </a:t>
            </a:r>
            <a:r>
              <a:rPr lang="fr-FR" b="1" dirty="0" err="1">
                <a:latin typeface="Palatino Linotype" panose="02040502050505030304" pitchFamily="18" charset="0"/>
              </a:rPr>
              <a:t>Peñaflor</a:t>
            </a:r>
            <a:endParaRPr lang="fr-FR" b="1" dirty="0">
              <a:latin typeface="Palatino Linotype" panose="02040502050505030304" pitchFamily="18" charset="0"/>
            </a:endParaRPr>
          </a:p>
          <a:p>
            <a:r>
              <a:rPr lang="fr-FR" dirty="0">
                <a:latin typeface="Maven Pro"/>
              </a:rPr>
              <a:t>Dans le </a:t>
            </a:r>
            <a:r>
              <a:rPr lang="fr-FR" b="1" dirty="0">
                <a:latin typeface="Maven Pro"/>
              </a:rPr>
              <a:t>quartier de Santiago</a:t>
            </a:r>
            <a:r>
              <a:rPr lang="fr-FR" dirty="0">
                <a:latin typeface="Maven Pro"/>
              </a:rPr>
              <a:t> , nous trouvons le </a:t>
            </a:r>
            <a:r>
              <a:rPr lang="fr-FR" b="1" dirty="0">
                <a:latin typeface="Maven Pro"/>
                <a:hlinkClick r:id="rId4"/>
              </a:rPr>
              <a:t>palais </a:t>
            </a:r>
            <a:r>
              <a:rPr lang="fr-FR" b="1" dirty="0" err="1">
                <a:latin typeface="Maven Pro"/>
                <a:hlinkClick r:id="rId4"/>
              </a:rPr>
              <a:t>Peñaflor</a:t>
            </a:r>
            <a:r>
              <a:rPr lang="fr-FR" dirty="0">
                <a:latin typeface="Maven Pro"/>
              </a:rPr>
              <a:t> appartenant aux </a:t>
            </a:r>
            <a:r>
              <a:rPr lang="fr-FR" b="1" dirty="0">
                <a:latin typeface="Maven Pro"/>
              </a:rPr>
              <a:t>marquis de Cortés et </a:t>
            </a:r>
            <a:r>
              <a:rPr lang="fr-FR" b="1" dirty="0" err="1">
                <a:latin typeface="Maven Pro"/>
              </a:rPr>
              <a:t>Peñaflor</a:t>
            </a:r>
            <a:r>
              <a:rPr lang="fr-FR" dirty="0">
                <a:latin typeface="Maven Pro"/>
              </a:rPr>
              <a:t> . Elle a été construite sur une partie de la </a:t>
            </a:r>
            <a:r>
              <a:rPr lang="fr-FR" b="1" dirty="0">
                <a:latin typeface="Maven Pro"/>
              </a:rPr>
              <a:t>muraille arabe</a:t>
            </a:r>
            <a:r>
              <a:rPr lang="fr-FR" dirty="0">
                <a:latin typeface="Maven Pro"/>
              </a:rPr>
              <a:t> .</a:t>
            </a:r>
            <a:br>
              <a:rPr lang="fr-FR" dirty="0">
                <a:latin typeface="Maven Pro"/>
              </a:rPr>
            </a:br>
            <a:endParaRPr lang="fr-FR" dirty="0">
              <a:latin typeface="Maven Pro"/>
            </a:endParaRPr>
          </a:p>
          <a:p>
            <a:r>
              <a:rPr lang="fr-FR" dirty="0">
                <a:latin typeface="Maven Pro"/>
              </a:rPr>
              <a:t>Elle remonte aux XVIIe et XVIIIe siècles. Il s'agit d'une construction avec une structure </a:t>
            </a:r>
            <a:r>
              <a:rPr lang="fr-FR" b="1" i="1" dirty="0">
                <a:latin typeface="Maven Pro"/>
              </a:rPr>
              <a:t>de forteresse</a:t>
            </a:r>
            <a:r>
              <a:rPr lang="fr-FR" dirty="0">
                <a:latin typeface="Maven Pro"/>
              </a:rPr>
              <a:t> . Sa façade est sobre, articulée entre deux tours et dotée d'une seule porte d'accès sans fioritures. Il se distingue dans le complexe extérieur, dans l'angle est de la façade principale. un balcon en angle avec une balustrade en bois.</a:t>
            </a:r>
            <a:endParaRPr lang="fr-FR" b="0" i="0" dirty="0">
              <a:effectLst/>
              <a:latin typeface="Maven Pro"/>
            </a:endParaRPr>
          </a:p>
        </p:txBody>
      </p:sp>
    </p:spTree>
    <p:extLst>
      <p:ext uri="{BB962C8B-B14F-4D97-AF65-F5344CB8AC3E}">
        <p14:creationId xmlns:p14="http://schemas.microsoft.com/office/powerpoint/2010/main" val="2582815024"/>
      </p:ext>
    </p:extLst>
  </p:cSld>
  <p:clrMapOvr>
    <a:masterClrMapping/>
  </p:clrMapOvr>
  <mc:AlternateContent xmlns:mc="http://schemas.openxmlformats.org/markup-compatibility/2006" xmlns:p14="http://schemas.microsoft.com/office/powerpoint/2010/main">
    <mc:Choice Requires="p14">
      <p:transition spd="slow" p14:dur="2000" advTm="21754"/>
    </mc:Choice>
    <mc:Fallback xmlns="">
      <p:transition spd="slow" advTm="21754"/>
    </mc:Fallback>
  </mc:AlternateContent>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Image 4"/>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rot="5400000">
            <a:off x="7219950" y="1885949"/>
            <a:ext cx="6858000" cy="3086100"/>
          </a:xfrm>
          <a:prstGeom prst="rect">
            <a:avLst/>
          </a:prstGeom>
        </p:spPr>
      </p:pic>
      <p:pic>
        <p:nvPicPr>
          <p:cNvPr id="6" name="Image 5"/>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402927" y="0"/>
            <a:ext cx="3638550" cy="4547062"/>
          </a:xfrm>
          <a:prstGeom prst="rect">
            <a:avLst/>
          </a:prstGeom>
        </p:spPr>
      </p:pic>
      <p:pic>
        <p:nvPicPr>
          <p:cNvPr id="9" name="Image 8"/>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0" y="0"/>
            <a:ext cx="5338504" cy="4547062"/>
          </a:xfrm>
          <a:prstGeom prst="rect">
            <a:avLst/>
          </a:prstGeom>
        </p:spPr>
      </p:pic>
      <p:sp>
        <p:nvSpPr>
          <p:cNvPr id="7" name="Rectangle 6"/>
          <p:cNvSpPr/>
          <p:nvPr/>
        </p:nvSpPr>
        <p:spPr>
          <a:xfrm>
            <a:off x="712122" y="4763192"/>
            <a:ext cx="7949739" cy="1754326"/>
          </a:xfrm>
          <a:prstGeom prst="rect">
            <a:avLst/>
          </a:prstGeom>
          <a:gradFill flip="none" rotWithShape="1">
            <a:gsLst>
              <a:gs pos="0">
                <a:schemeClr val="accent1">
                  <a:tint val="66000"/>
                  <a:satMod val="160000"/>
                </a:schemeClr>
              </a:gs>
              <a:gs pos="50000">
                <a:schemeClr val="accent1">
                  <a:tint val="44500"/>
                  <a:satMod val="160000"/>
                </a:schemeClr>
              </a:gs>
              <a:gs pos="100000">
                <a:schemeClr val="accent1">
                  <a:tint val="23500"/>
                  <a:satMod val="160000"/>
                </a:schemeClr>
              </a:gs>
            </a:gsLst>
            <a:path path="circle">
              <a:fillToRect l="50000" t="50000" r="50000" b="50000"/>
            </a:path>
            <a:tileRect/>
          </a:gradFill>
        </p:spPr>
        <p:txBody>
          <a:bodyPr wrap="square">
            <a:spAutoFit/>
          </a:bodyPr>
          <a:lstStyle/>
          <a:p>
            <a:r>
              <a:rPr lang="fr-FR" i="1" dirty="0">
                <a:solidFill>
                  <a:srgbClr val="000000"/>
                </a:solidFill>
                <a:latin typeface="Averia" panose="02000603000000000004" pitchFamily="2" charset="0"/>
              </a:rPr>
              <a:t>Aucun voyage à </a:t>
            </a:r>
            <a:r>
              <a:rPr lang="fr-FR" i="1" dirty="0" smtClean="0">
                <a:solidFill>
                  <a:srgbClr val="000000"/>
                </a:solidFill>
                <a:latin typeface="Averia" panose="02000603000000000004" pitchFamily="2" charset="0"/>
              </a:rPr>
              <a:t>Guadix, </a:t>
            </a:r>
            <a:r>
              <a:rPr lang="fr-FR" i="1" dirty="0">
                <a:solidFill>
                  <a:srgbClr val="000000"/>
                </a:solidFill>
                <a:latin typeface="Averia" panose="02000603000000000004" pitchFamily="2" charset="0"/>
              </a:rPr>
              <a:t>en Espagne, n’est complet sans churros. Frits, croustillants et trempés dans du chocolat </a:t>
            </a:r>
            <a:r>
              <a:rPr lang="fr-FR" i="1" dirty="0" smtClean="0">
                <a:solidFill>
                  <a:srgbClr val="000000"/>
                </a:solidFill>
                <a:latin typeface="Averia" panose="02000603000000000004" pitchFamily="2" charset="0"/>
              </a:rPr>
              <a:t>plus où moins noir </a:t>
            </a:r>
            <a:r>
              <a:rPr lang="fr-FR" i="1" dirty="0">
                <a:solidFill>
                  <a:srgbClr val="000000"/>
                </a:solidFill>
                <a:latin typeface="Averia" panose="02000603000000000004" pitchFamily="2" charset="0"/>
              </a:rPr>
              <a:t>épais, ces snacks sucrés sont </a:t>
            </a:r>
            <a:r>
              <a:rPr lang="fr-FR" i="1" dirty="0" smtClean="0">
                <a:solidFill>
                  <a:srgbClr val="000000"/>
                </a:solidFill>
                <a:latin typeface="Averia" panose="02000603000000000004" pitchFamily="2" charset="0"/>
              </a:rPr>
              <a:t>parfaits.</a:t>
            </a:r>
            <a:r>
              <a:rPr lang="fr-FR" dirty="0">
                <a:latin typeface="Averia" panose="02000603000000000004" pitchFamily="2" charset="0"/>
              </a:rPr>
              <a:t> Lorsque vous passez votre commande, spécifiez </a:t>
            </a:r>
            <a:r>
              <a:rPr lang="fr-FR" i="1" dirty="0">
                <a:latin typeface="Averia" panose="02000603000000000004" pitchFamily="2" charset="0"/>
              </a:rPr>
              <a:t>Churros con </a:t>
            </a:r>
            <a:r>
              <a:rPr lang="fr-FR" i="1" dirty="0" err="1">
                <a:latin typeface="Averia" panose="02000603000000000004" pitchFamily="2" charset="0"/>
              </a:rPr>
              <a:t>Chocolate</a:t>
            </a:r>
            <a:r>
              <a:rPr lang="fr-FR" i="1" dirty="0">
                <a:latin typeface="Averia" panose="02000603000000000004" pitchFamily="2" charset="0"/>
              </a:rPr>
              <a:t>,</a:t>
            </a:r>
            <a:r>
              <a:rPr lang="fr-FR" dirty="0">
                <a:latin typeface="Averia" panose="02000603000000000004" pitchFamily="2" charset="0"/>
              </a:rPr>
              <a:t> qui est accompagné d’une tasse de </a:t>
            </a:r>
            <a:r>
              <a:rPr lang="fr-FR" dirty="0" smtClean="0">
                <a:latin typeface="Averia" panose="02000603000000000004" pitchFamily="2" charset="0"/>
              </a:rPr>
              <a:t>chocolat et surtout à la Cafeteria VERSALLES  les Churros font 1m50 de long!!!!  Oui ,,!!!!1m50 de long,</a:t>
            </a:r>
            <a:endParaRPr lang="fr-FR" dirty="0">
              <a:latin typeface="Averia" panose="02000603000000000004" pitchFamily="2" charset="0"/>
            </a:endParaRPr>
          </a:p>
        </p:txBody>
      </p:sp>
    </p:spTree>
    <p:extLst>
      <p:ext uri="{BB962C8B-B14F-4D97-AF65-F5344CB8AC3E}">
        <p14:creationId xmlns:p14="http://schemas.microsoft.com/office/powerpoint/2010/main" val="249380675"/>
      </p:ext>
    </p:extLst>
  </p:cSld>
  <p:clrMapOvr>
    <a:masterClrMapping/>
  </p:clrMapOvr>
  <mc:AlternateContent xmlns:mc="http://schemas.openxmlformats.org/markup-compatibility/2006" xmlns:p14="http://schemas.microsoft.com/office/powerpoint/2010/main">
    <mc:Choice Requires="p14">
      <p:transition spd="slow" p14:dur="2000" advTm="21398"/>
    </mc:Choice>
    <mc:Fallback xmlns="">
      <p:transition spd="slow" advTm="21398"/>
    </mc:Fallback>
  </mc:AlternateContent>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683794" y="5200442"/>
            <a:ext cx="1298448" cy="1444752"/>
          </a:xfrm>
          <a:prstGeom prst="rect">
            <a:avLst/>
          </a:prstGeom>
        </p:spPr>
      </p:pic>
      <p:pic>
        <p:nvPicPr>
          <p:cNvPr id="7" name="Image 6" descr="Drapeau Coeur Amour - Image gratuite sur Pixabay"/>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6858000" cy="6858000"/>
          </a:xfrm>
          <a:prstGeom prst="rect">
            <a:avLst/>
          </a:prstGeom>
        </p:spPr>
      </p:pic>
      <p:pic>
        <p:nvPicPr>
          <p:cNvPr id="8" name="Image 7" descr="Spain flamenco PNG"/>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5101988" y="-12469"/>
            <a:ext cx="6131719" cy="6858000"/>
          </a:xfrm>
          <a:prstGeom prst="rect">
            <a:avLst/>
          </a:prstGeom>
        </p:spPr>
      </p:pic>
      <p:pic>
        <p:nvPicPr>
          <p:cNvPr id="9" name="Image 8" descr="Françaiscmg: Se saluer et se présente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rot="198371">
            <a:off x="807778" y="547730"/>
            <a:ext cx="3347973" cy="2922833"/>
          </a:xfrm>
          <a:prstGeom prst="rect">
            <a:avLst/>
          </a:prstGeom>
        </p:spPr>
      </p:pic>
    </p:spTree>
    <p:extLst>
      <p:ext uri="{BB962C8B-B14F-4D97-AF65-F5344CB8AC3E}">
        <p14:creationId xmlns:p14="http://schemas.microsoft.com/office/powerpoint/2010/main" val="354543362"/>
      </p:ext>
    </p:extLst>
  </p:cSld>
  <p:clrMapOvr>
    <a:masterClrMapping/>
  </p:clrMapOvr>
  <mc:AlternateContent xmlns:mc="http://schemas.openxmlformats.org/markup-compatibility/2006" xmlns:p14="http://schemas.microsoft.com/office/powerpoint/2010/main">
    <mc:Choice Requires="p14">
      <p:transition spd="slow" p14:dur="2000" advTm="7000"/>
    </mc:Choice>
    <mc:Fallback xmlns="">
      <p:transition spd="slow" advTm="7000"/>
    </mc:Fallback>
  </mc:AlternateContent>
  <p:timing>
    <p:tnLst>
      <p:par>
        <p:cTn id="1" dur="indefinite" restart="never" nodeType="tmRoot"/>
      </p:par>
    </p:tnLst>
  </p:timing>
</p:sld>
</file>

<file path=ppt/theme/theme1.xml><?xml version="1.0" encoding="utf-8"?>
<a:theme xmlns:a="http://schemas.openxmlformats.org/drawingml/2006/main" name="Thème Offic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0</TotalTime>
  <Words>490</Words>
  <Application>Microsoft Office PowerPoint</Application>
  <PresentationFormat>Grand écran</PresentationFormat>
  <Paragraphs>22</Paragraphs>
  <Slides>25</Slides>
  <Notes>0</Notes>
  <HiddenSlides>0</HiddenSlides>
  <MMClips>1</MMClips>
  <ScaleCrop>false</ScaleCrop>
  <HeadingPairs>
    <vt:vector size="6" baseType="variant">
      <vt:variant>
        <vt:lpstr>Polices utilisées</vt:lpstr>
      </vt:variant>
      <vt:variant>
        <vt:i4>12</vt:i4>
      </vt:variant>
      <vt:variant>
        <vt:lpstr>Thème</vt:lpstr>
      </vt:variant>
      <vt:variant>
        <vt:i4>1</vt:i4>
      </vt:variant>
      <vt:variant>
        <vt:lpstr>Titres des diapositives</vt:lpstr>
      </vt:variant>
      <vt:variant>
        <vt:i4>25</vt:i4>
      </vt:variant>
    </vt:vector>
  </HeadingPairs>
  <TitlesOfParts>
    <vt:vector size="38" baseType="lpstr">
      <vt:lpstr>Arial</vt:lpstr>
      <vt:lpstr>Arial</vt:lpstr>
      <vt:lpstr>Averia</vt:lpstr>
      <vt:lpstr>Calibri</vt:lpstr>
      <vt:lpstr>Calibri Light</vt:lpstr>
      <vt:lpstr>Encode Sans</vt:lpstr>
      <vt:lpstr>Lora</vt:lpstr>
      <vt:lpstr>Maven Pro</vt:lpstr>
      <vt:lpstr>Montserrat</vt:lpstr>
      <vt:lpstr>Palatino Linotype</vt:lpstr>
      <vt:lpstr>Segoe UI</vt:lpstr>
      <vt:lpstr>Source Sans Pro</vt:lpstr>
      <vt:lpstr>Thème Office</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Présentation PowerPoint</dc:title>
  <dc:creator>PC</dc:creator>
  <cp:lastModifiedBy>PC</cp:lastModifiedBy>
  <cp:revision>19</cp:revision>
  <dcterms:created xsi:type="dcterms:W3CDTF">2023-11-30T19:14:30Z</dcterms:created>
  <dcterms:modified xsi:type="dcterms:W3CDTF">2023-12-01T21:44:57Z</dcterms:modified>
</cp:coreProperties>
</file>