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5" r:id="rId3"/>
    <p:sldId id="273" r:id="rId4"/>
    <p:sldId id="275" r:id="rId5"/>
    <p:sldId id="274" r:id="rId6"/>
    <p:sldId id="272" r:id="rId7"/>
    <p:sldId id="271" r:id="rId8"/>
    <p:sldId id="270" r:id="rId9"/>
    <p:sldId id="269" r:id="rId10"/>
    <p:sldId id="268" r:id="rId11"/>
    <p:sldId id="267" r:id="rId12"/>
    <p:sldId id="266" r:id="rId13"/>
    <p:sldId id="265" r:id="rId14"/>
    <p:sldId id="264" r:id="rId15"/>
    <p:sldId id="263" r:id="rId16"/>
    <p:sldId id="262" r:id="rId17"/>
    <p:sldId id="261" r:id="rId18"/>
    <p:sldId id="260" r:id="rId19"/>
    <p:sldId id="259" r:id="rId20"/>
    <p:sldId id="276" r:id="rId21"/>
    <p:sldId id="258" r:id="rId22"/>
    <p:sldId id="277" r:id="rId23"/>
    <p:sldId id="257" r:id="rId24"/>
    <p:sldId id="278" r:id="rId25"/>
    <p:sldId id="279" r:id="rId26"/>
    <p:sldId id="280" r:id="rId27"/>
    <p:sldId id="281" r:id="rId28"/>
    <p:sldId id="282" r:id="rId29"/>
    <p:sldId id="283" r:id="rId30"/>
    <p:sldId id="284" r:id="rId31"/>
    <p:sldId id="286"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SB2bs9KWpwIqa5TO6/N7TQ==" hashData="5HxcAa/Y4USL3245sJmhO8L5sv72xaV4NFeWoJOix0kT3t8K5WmnZBGD3ZfkGO4tb0D+mWOXlKXdQxKw8FP/5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570" autoAdjust="0"/>
    <p:restoredTop sz="94660"/>
  </p:normalViewPr>
  <p:slideViewPr>
    <p:cSldViewPr snapToGrid="0">
      <p:cViewPr varScale="1">
        <p:scale>
          <a:sx n="90" d="100"/>
          <a:sy n="90" d="100"/>
        </p:scale>
        <p:origin x="102" y="31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719C0C8-7D99-7BDE-842C-9BEF60A34272}"/>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9AC80F77-05A7-05B6-7293-603035963D5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CD8E8240-F374-5087-CD8F-E6C2DCEA071B}"/>
              </a:ext>
            </a:extLst>
          </p:cNvPr>
          <p:cNvSpPr>
            <a:spLocks noGrp="1"/>
          </p:cNvSpPr>
          <p:nvPr>
            <p:ph type="dt" sz="half" idx="10"/>
          </p:nvPr>
        </p:nvSpPr>
        <p:spPr/>
        <p:txBody>
          <a:bodyPr/>
          <a:lstStyle/>
          <a:p>
            <a:fld id="{AC4B0471-F126-479F-BB93-3080CEADA150}" type="datetimeFigureOut">
              <a:rPr lang="fr-FR" smtClean="0"/>
              <a:t>27/11/2023</a:t>
            </a:fld>
            <a:endParaRPr lang="fr-FR"/>
          </a:p>
        </p:txBody>
      </p:sp>
      <p:sp>
        <p:nvSpPr>
          <p:cNvPr id="5" name="Espace réservé du pied de page 4">
            <a:extLst>
              <a:ext uri="{FF2B5EF4-FFF2-40B4-BE49-F238E27FC236}">
                <a16:creationId xmlns:a16="http://schemas.microsoft.com/office/drawing/2014/main" id="{F6DEB8DB-7931-78B3-9172-185033E12C6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02C1717-0C92-303F-957E-05D6146C958B}"/>
              </a:ext>
            </a:extLst>
          </p:cNvPr>
          <p:cNvSpPr>
            <a:spLocks noGrp="1"/>
          </p:cNvSpPr>
          <p:nvPr>
            <p:ph type="sldNum" sz="quarter" idx="12"/>
          </p:nvPr>
        </p:nvSpPr>
        <p:spPr/>
        <p:txBody>
          <a:bodyPr/>
          <a:lstStyle/>
          <a:p>
            <a:fld id="{13D7DB24-D614-4BFB-87D9-5D9093FD44A8}" type="slidenum">
              <a:rPr lang="fr-FR" smtClean="0"/>
              <a:t>‹N°›</a:t>
            </a:fld>
            <a:endParaRPr lang="fr-FR"/>
          </a:p>
        </p:txBody>
      </p:sp>
    </p:spTree>
    <p:extLst>
      <p:ext uri="{BB962C8B-B14F-4D97-AF65-F5344CB8AC3E}">
        <p14:creationId xmlns:p14="http://schemas.microsoft.com/office/powerpoint/2010/main" val="606455709"/>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0F0387D-1D31-CA98-1327-15C44174CE37}"/>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0526591C-DDC5-E666-BC92-42821EDB70FA}"/>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3E1E316-DDB8-9DE3-D044-93134B09A64A}"/>
              </a:ext>
            </a:extLst>
          </p:cNvPr>
          <p:cNvSpPr>
            <a:spLocks noGrp="1"/>
          </p:cNvSpPr>
          <p:nvPr>
            <p:ph type="dt" sz="half" idx="10"/>
          </p:nvPr>
        </p:nvSpPr>
        <p:spPr/>
        <p:txBody>
          <a:bodyPr/>
          <a:lstStyle/>
          <a:p>
            <a:fld id="{AC4B0471-F126-479F-BB93-3080CEADA150}" type="datetimeFigureOut">
              <a:rPr lang="fr-FR" smtClean="0"/>
              <a:t>27/11/2023</a:t>
            </a:fld>
            <a:endParaRPr lang="fr-FR"/>
          </a:p>
        </p:txBody>
      </p:sp>
      <p:sp>
        <p:nvSpPr>
          <p:cNvPr id="5" name="Espace réservé du pied de page 4">
            <a:extLst>
              <a:ext uri="{FF2B5EF4-FFF2-40B4-BE49-F238E27FC236}">
                <a16:creationId xmlns:a16="http://schemas.microsoft.com/office/drawing/2014/main" id="{32466664-4227-34EC-99BD-F25885605E3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183D921-6A5C-F4A1-EF89-729048E1C803}"/>
              </a:ext>
            </a:extLst>
          </p:cNvPr>
          <p:cNvSpPr>
            <a:spLocks noGrp="1"/>
          </p:cNvSpPr>
          <p:nvPr>
            <p:ph type="sldNum" sz="quarter" idx="12"/>
          </p:nvPr>
        </p:nvSpPr>
        <p:spPr/>
        <p:txBody>
          <a:bodyPr/>
          <a:lstStyle/>
          <a:p>
            <a:fld id="{13D7DB24-D614-4BFB-87D9-5D9093FD44A8}" type="slidenum">
              <a:rPr lang="fr-FR" smtClean="0"/>
              <a:t>‹N°›</a:t>
            </a:fld>
            <a:endParaRPr lang="fr-FR"/>
          </a:p>
        </p:txBody>
      </p:sp>
    </p:spTree>
    <p:extLst>
      <p:ext uri="{BB962C8B-B14F-4D97-AF65-F5344CB8AC3E}">
        <p14:creationId xmlns:p14="http://schemas.microsoft.com/office/powerpoint/2010/main" val="598034279"/>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41B92EA-861E-4283-3307-B9E8E8B0F1E5}"/>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64C277B2-C022-D6F6-ADBB-585B4E6CA35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ABF50886-B25C-DA80-4CCD-3B9F94730A4A}"/>
              </a:ext>
            </a:extLst>
          </p:cNvPr>
          <p:cNvSpPr>
            <a:spLocks noGrp="1"/>
          </p:cNvSpPr>
          <p:nvPr>
            <p:ph type="dt" sz="half" idx="10"/>
          </p:nvPr>
        </p:nvSpPr>
        <p:spPr/>
        <p:txBody>
          <a:bodyPr/>
          <a:lstStyle/>
          <a:p>
            <a:fld id="{AC4B0471-F126-479F-BB93-3080CEADA150}" type="datetimeFigureOut">
              <a:rPr lang="fr-FR" smtClean="0"/>
              <a:t>27/11/2023</a:t>
            </a:fld>
            <a:endParaRPr lang="fr-FR"/>
          </a:p>
        </p:txBody>
      </p:sp>
      <p:sp>
        <p:nvSpPr>
          <p:cNvPr id="5" name="Espace réservé du pied de page 4">
            <a:extLst>
              <a:ext uri="{FF2B5EF4-FFF2-40B4-BE49-F238E27FC236}">
                <a16:creationId xmlns:a16="http://schemas.microsoft.com/office/drawing/2014/main" id="{05138B8F-293A-9723-5396-523C2D2D8C2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6AC29AE-7775-DD52-0A8B-54BB2F945B2F}"/>
              </a:ext>
            </a:extLst>
          </p:cNvPr>
          <p:cNvSpPr>
            <a:spLocks noGrp="1"/>
          </p:cNvSpPr>
          <p:nvPr>
            <p:ph type="sldNum" sz="quarter" idx="12"/>
          </p:nvPr>
        </p:nvSpPr>
        <p:spPr/>
        <p:txBody>
          <a:bodyPr/>
          <a:lstStyle/>
          <a:p>
            <a:fld id="{13D7DB24-D614-4BFB-87D9-5D9093FD44A8}" type="slidenum">
              <a:rPr lang="fr-FR" smtClean="0"/>
              <a:t>‹N°›</a:t>
            </a:fld>
            <a:endParaRPr lang="fr-FR"/>
          </a:p>
        </p:txBody>
      </p:sp>
    </p:spTree>
    <p:extLst>
      <p:ext uri="{BB962C8B-B14F-4D97-AF65-F5344CB8AC3E}">
        <p14:creationId xmlns:p14="http://schemas.microsoft.com/office/powerpoint/2010/main" val="836410274"/>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FD15FBC-8D68-50F9-0D5B-157620F40A6E}"/>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16E2E4D-EFF6-58A2-7EEC-D1923D93F9DC}"/>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1CB9270E-8DE0-03BB-6555-C97D3A3C8215}"/>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535C9F71-F0C1-5926-017F-A1DD7605EB55}"/>
              </a:ext>
            </a:extLst>
          </p:cNvPr>
          <p:cNvSpPr>
            <a:spLocks noGrp="1"/>
          </p:cNvSpPr>
          <p:nvPr>
            <p:ph type="dt" sz="half" idx="10"/>
          </p:nvPr>
        </p:nvSpPr>
        <p:spPr/>
        <p:txBody>
          <a:bodyPr/>
          <a:lstStyle/>
          <a:p>
            <a:fld id="{AC4B0471-F126-479F-BB93-3080CEADA150}" type="datetimeFigureOut">
              <a:rPr lang="fr-FR" smtClean="0"/>
              <a:t>27/11/2023</a:t>
            </a:fld>
            <a:endParaRPr lang="fr-FR"/>
          </a:p>
        </p:txBody>
      </p:sp>
      <p:sp>
        <p:nvSpPr>
          <p:cNvPr id="6" name="Espace réservé du pied de page 5">
            <a:extLst>
              <a:ext uri="{FF2B5EF4-FFF2-40B4-BE49-F238E27FC236}">
                <a16:creationId xmlns:a16="http://schemas.microsoft.com/office/drawing/2014/main" id="{BFD556FE-B771-CB09-D82C-D2AA720DB27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B69A8CEA-19E0-1E0A-0273-34D6BA3C2E25}"/>
              </a:ext>
            </a:extLst>
          </p:cNvPr>
          <p:cNvSpPr>
            <a:spLocks noGrp="1"/>
          </p:cNvSpPr>
          <p:nvPr>
            <p:ph type="sldNum" sz="quarter" idx="12"/>
          </p:nvPr>
        </p:nvSpPr>
        <p:spPr/>
        <p:txBody>
          <a:bodyPr/>
          <a:lstStyle/>
          <a:p>
            <a:fld id="{13D7DB24-D614-4BFB-87D9-5D9093FD44A8}" type="slidenum">
              <a:rPr lang="fr-FR" smtClean="0"/>
              <a:t>‹N°›</a:t>
            </a:fld>
            <a:endParaRPr lang="fr-FR"/>
          </a:p>
        </p:txBody>
      </p:sp>
    </p:spTree>
    <p:extLst>
      <p:ext uri="{BB962C8B-B14F-4D97-AF65-F5344CB8AC3E}">
        <p14:creationId xmlns:p14="http://schemas.microsoft.com/office/powerpoint/2010/main" val="2286863360"/>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28EAC2F-1A08-D660-8991-78E71C778C40}"/>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BF4286E2-D29D-3DA3-83A4-70C7A30D95E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0025E4C7-8DD1-29B9-87DD-AD1157F55E79}"/>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626CD6BA-51D1-9EA8-ACD6-1DD5A950607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1485DB88-8E95-32C2-9475-2F43F61224BE}"/>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C1BB97B1-286F-9419-C0F8-6ADC90C85AB0}"/>
              </a:ext>
            </a:extLst>
          </p:cNvPr>
          <p:cNvSpPr>
            <a:spLocks noGrp="1"/>
          </p:cNvSpPr>
          <p:nvPr>
            <p:ph type="dt" sz="half" idx="10"/>
          </p:nvPr>
        </p:nvSpPr>
        <p:spPr/>
        <p:txBody>
          <a:bodyPr/>
          <a:lstStyle/>
          <a:p>
            <a:fld id="{AC4B0471-F126-479F-BB93-3080CEADA150}" type="datetimeFigureOut">
              <a:rPr lang="fr-FR" smtClean="0"/>
              <a:t>27/11/2023</a:t>
            </a:fld>
            <a:endParaRPr lang="fr-FR"/>
          </a:p>
        </p:txBody>
      </p:sp>
      <p:sp>
        <p:nvSpPr>
          <p:cNvPr id="8" name="Espace réservé du pied de page 7">
            <a:extLst>
              <a:ext uri="{FF2B5EF4-FFF2-40B4-BE49-F238E27FC236}">
                <a16:creationId xmlns:a16="http://schemas.microsoft.com/office/drawing/2014/main" id="{11CF2B81-A591-5859-37C3-8691158D3F51}"/>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76EEF58B-AAEB-046A-AE4A-2AB7D8B8330C}"/>
              </a:ext>
            </a:extLst>
          </p:cNvPr>
          <p:cNvSpPr>
            <a:spLocks noGrp="1"/>
          </p:cNvSpPr>
          <p:nvPr>
            <p:ph type="sldNum" sz="quarter" idx="12"/>
          </p:nvPr>
        </p:nvSpPr>
        <p:spPr/>
        <p:txBody>
          <a:bodyPr/>
          <a:lstStyle/>
          <a:p>
            <a:fld id="{13D7DB24-D614-4BFB-87D9-5D9093FD44A8}" type="slidenum">
              <a:rPr lang="fr-FR" smtClean="0"/>
              <a:t>‹N°›</a:t>
            </a:fld>
            <a:endParaRPr lang="fr-FR"/>
          </a:p>
        </p:txBody>
      </p:sp>
    </p:spTree>
    <p:extLst>
      <p:ext uri="{BB962C8B-B14F-4D97-AF65-F5344CB8AC3E}">
        <p14:creationId xmlns:p14="http://schemas.microsoft.com/office/powerpoint/2010/main" val="1781479044"/>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9E8D85E-89A3-0CF6-5B0C-B97778D197B0}"/>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D6927AB9-D8D7-1074-A17D-92E49F109664}"/>
              </a:ext>
            </a:extLst>
          </p:cNvPr>
          <p:cNvSpPr>
            <a:spLocks noGrp="1"/>
          </p:cNvSpPr>
          <p:nvPr>
            <p:ph type="dt" sz="half" idx="10"/>
          </p:nvPr>
        </p:nvSpPr>
        <p:spPr/>
        <p:txBody>
          <a:bodyPr/>
          <a:lstStyle/>
          <a:p>
            <a:fld id="{AC4B0471-F126-479F-BB93-3080CEADA150}" type="datetimeFigureOut">
              <a:rPr lang="fr-FR" smtClean="0"/>
              <a:t>27/11/2023</a:t>
            </a:fld>
            <a:endParaRPr lang="fr-FR"/>
          </a:p>
        </p:txBody>
      </p:sp>
      <p:sp>
        <p:nvSpPr>
          <p:cNvPr id="4" name="Espace réservé du pied de page 3">
            <a:extLst>
              <a:ext uri="{FF2B5EF4-FFF2-40B4-BE49-F238E27FC236}">
                <a16:creationId xmlns:a16="http://schemas.microsoft.com/office/drawing/2014/main" id="{EC3E66BD-3B99-5AD0-E5FD-E43712DA2006}"/>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6AA24B99-5211-C191-CFDE-760EE735D8D6}"/>
              </a:ext>
            </a:extLst>
          </p:cNvPr>
          <p:cNvSpPr>
            <a:spLocks noGrp="1"/>
          </p:cNvSpPr>
          <p:nvPr>
            <p:ph type="sldNum" sz="quarter" idx="12"/>
          </p:nvPr>
        </p:nvSpPr>
        <p:spPr/>
        <p:txBody>
          <a:bodyPr/>
          <a:lstStyle/>
          <a:p>
            <a:fld id="{13D7DB24-D614-4BFB-87D9-5D9093FD44A8}" type="slidenum">
              <a:rPr lang="fr-FR" smtClean="0"/>
              <a:t>‹N°›</a:t>
            </a:fld>
            <a:endParaRPr lang="fr-FR"/>
          </a:p>
        </p:txBody>
      </p:sp>
    </p:spTree>
    <p:extLst>
      <p:ext uri="{BB962C8B-B14F-4D97-AF65-F5344CB8AC3E}">
        <p14:creationId xmlns:p14="http://schemas.microsoft.com/office/powerpoint/2010/main" val="323568283"/>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09A2BE99-B56E-944B-19C3-4FFE41F87A3C}"/>
              </a:ext>
            </a:extLst>
          </p:cNvPr>
          <p:cNvSpPr>
            <a:spLocks noGrp="1"/>
          </p:cNvSpPr>
          <p:nvPr>
            <p:ph type="dt" sz="half" idx="10"/>
          </p:nvPr>
        </p:nvSpPr>
        <p:spPr/>
        <p:txBody>
          <a:bodyPr/>
          <a:lstStyle/>
          <a:p>
            <a:fld id="{AC4B0471-F126-479F-BB93-3080CEADA150}" type="datetimeFigureOut">
              <a:rPr lang="fr-FR" smtClean="0"/>
              <a:t>27/11/2023</a:t>
            </a:fld>
            <a:endParaRPr lang="fr-FR"/>
          </a:p>
        </p:txBody>
      </p:sp>
      <p:sp>
        <p:nvSpPr>
          <p:cNvPr id="3" name="Espace réservé du pied de page 2">
            <a:extLst>
              <a:ext uri="{FF2B5EF4-FFF2-40B4-BE49-F238E27FC236}">
                <a16:creationId xmlns:a16="http://schemas.microsoft.com/office/drawing/2014/main" id="{AC2569C1-12E1-FA69-81A1-5F4203B80C74}"/>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20273FA4-8E04-31B2-F6C7-26AAEB883225}"/>
              </a:ext>
            </a:extLst>
          </p:cNvPr>
          <p:cNvSpPr>
            <a:spLocks noGrp="1"/>
          </p:cNvSpPr>
          <p:nvPr>
            <p:ph type="sldNum" sz="quarter" idx="12"/>
          </p:nvPr>
        </p:nvSpPr>
        <p:spPr/>
        <p:txBody>
          <a:bodyPr/>
          <a:lstStyle/>
          <a:p>
            <a:fld id="{13D7DB24-D614-4BFB-87D9-5D9093FD44A8}" type="slidenum">
              <a:rPr lang="fr-FR" smtClean="0"/>
              <a:t>‹N°›</a:t>
            </a:fld>
            <a:endParaRPr lang="fr-FR"/>
          </a:p>
        </p:txBody>
      </p:sp>
    </p:spTree>
    <p:extLst>
      <p:ext uri="{BB962C8B-B14F-4D97-AF65-F5344CB8AC3E}">
        <p14:creationId xmlns:p14="http://schemas.microsoft.com/office/powerpoint/2010/main" val="116405305"/>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5253CD9-AFC8-F926-8243-11F4EFCE308B}"/>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1FE4D45E-9ACC-D6D5-F30A-2C3E3BEA3A7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8F00B65A-717F-DCB1-944C-4AFF8CF823F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F53C5A60-A93B-8F63-3F5B-76085935D47F}"/>
              </a:ext>
            </a:extLst>
          </p:cNvPr>
          <p:cNvSpPr>
            <a:spLocks noGrp="1"/>
          </p:cNvSpPr>
          <p:nvPr>
            <p:ph type="dt" sz="half" idx="10"/>
          </p:nvPr>
        </p:nvSpPr>
        <p:spPr/>
        <p:txBody>
          <a:bodyPr/>
          <a:lstStyle/>
          <a:p>
            <a:fld id="{AC4B0471-F126-479F-BB93-3080CEADA150}" type="datetimeFigureOut">
              <a:rPr lang="fr-FR" smtClean="0"/>
              <a:t>27/11/2023</a:t>
            </a:fld>
            <a:endParaRPr lang="fr-FR"/>
          </a:p>
        </p:txBody>
      </p:sp>
      <p:sp>
        <p:nvSpPr>
          <p:cNvPr id="6" name="Espace réservé du pied de page 5">
            <a:extLst>
              <a:ext uri="{FF2B5EF4-FFF2-40B4-BE49-F238E27FC236}">
                <a16:creationId xmlns:a16="http://schemas.microsoft.com/office/drawing/2014/main" id="{06C107D1-56DE-2676-4F29-7C374C8422F2}"/>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3647E49-03E9-F995-68FF-F3887AE1262D}"/>
              </a:ext>
            </a:extLst>
          </p:cNvPr>
          <p:cNvSpPr>
            <a:spLocks noGrp="1"/>
          </p:cNvSpPr>
          <p:nvPr>
            <p:ph type="sldNum" sz="quarter" idx="12"/>
          </p:nvPr>
        </p:nvSpPr>
        <p:spPr/>
        <p:txBody>
          <a:bodyPr/>
          <a:lstStyle/>
          <a:p>
            <a:fld id="{13D7DB24-D614-4BFB-87D9-5D9093FD44A8}" type="slidenum">
              <a:rPr lang="fr-FR" smtClean="0"/>
              <a:t>‹N°›</a:t>
            </a:fld>
            <a:endParaRPr lang="fr-FR"/>
          </a:p>
        </p:txBody>
      </p:sp>
    </p:spTree>
    <p:extLst>
      <p:ext uri="{BB962C8B-B14F-4D97-AF65-F5344CB8AC3E}">
        <p14:creationId xmlns:p14="http://schemas.microsoft.com/office/powerpoint/2010/main" val="3939075609"/>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99B56B6-1540-15CB-84EA-6019A9B6F07B}"/>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ACEFD660-D9D6-47D5-C653-7362366488F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35B41FA5-579A-0714-865D-7A480A213A5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FAFC1718-8B70-8BC5-134C-C57BCBC09A40}"/>
              </a:ext>
            </a:extLst>
          </p:cNvPr>
          <p:cNvSpPr>
            <a:spLocks noGrp="1"/>
          </p:cNvSpPr>
          <p:nvPr>
            <p:ph type="dt" sz="half" idx="10"/>
          </p:nvPr>
        </p:nvSpPr>
        <p:spPr/>
        <p:txBody>
          <a:bodyPr/>
          <a:lstStyle/>
          <a:p>
            <a:fld id="{AC4B0471-F126-479F-BB93-3080CEADA150}" type="datetimeFigureOut">
              <a:rPr lang="fr-FR" smtClean="0"/>
              <a:t>27/11/2023</a:t>
            </a:fld>
            <a:endParaRPr lang="fr-FR"/>
          </a:p>
        </p:txBody>
      </p:sp>
      <p:sp>
        <p:nvSpPr>
          <p:cNvPr id="6" name="Espace réservé du pied de page 5">
            <a:extLst>
              <a:ext uri="{FF2B5EF4-FFF2-40B4-BE49-F238E27FC236}">
                <a16:creationId xmlns:a16="http://schemas.microsoft.com/office/drawing/2014/main" id="{9FEF6B42-09F6-7E08-14F3-034C9FB95FC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5B7FADB-5FB3-5BDF-5CDD-0ABEEA129161}"/>
              </a:ext>
            </a:extLst>
          </p:cNvPr>
          <p:cNvSpPr>
            <a:spLocks noGrp="1"/>
          </p:cNvSpPr>
          <p:nvPr>
            <p:ph type="sldNum" sz="quarter" idx="12"/>
          </p:nvPr>
        </p:nvSpPr>
        <p:spPr/>
        <p:txBody>
          <a:bodyPr/>
          <a:lstStyle/>
          <a:p>
            <a:fld id="{13D7DB24-D614-4BFB-87D9-5D9093FD44A8}" type="slidenum">
              <a:rPr lang="fr-FR" smtClean="0"/>
              <a:t>‹N°›</a:t>
            </a:fld>
            <a:endParaRPr lang="fr-FR"/>
          </a:p>
        </p:txBody>
      </p:sp>
    </p:spTree>
    <p:extLst>
      <p:ext uri="{BB962C8B-B14F-4D97-AF65-F5344CB8AC3E}">
        <p14:creationId xmlns:p14="http://schemas.microsoft.com/office/powerpoint/2010/main" val="2738865118"/>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10CADC9-267A-176F-DCEE-95B89E169A5F}"/>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931D7F9F-CC09-5283-4DAE-68B4FC169AFB}"/>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94E2D25-FB72-572E-1813-CBDC99EB7783}"/>
              </a:ext>
            </a:extLst>
          </p:cNvPr>
          <p:cNvSpPr>
            <a:spLocks noGrp="1"/>
          </p:cNvSpPr>
          <p:nvPr>
            <p:ph type="dt" sz="half" idx="10"/>
          </p:nvPr>
        </p:nvSpPr>
        <p:spPr/>
        <p:txBody>
          <a:bodyPr/>
          <a:lstStyle/>
          <a:p>
            <a:fld id="{AC4B0471-F126-479F-BB93-3080CEADA150}" type="datetimeFigureOut">
              <a:rPr lang="fr-FR" smtClean="0"/>
              <a:t>27/11/2023</a:t>
            </a:fld>
            <a:endParaRPr lang="fr-FR"/>
          </a:p>
        </p:txBody>
      </p:sp>
      <p:sp>
        <p:nvSpPr>
          <p:cNvPr id="5" name="Espace réservé du pied de page 4">
            <a:extLst>
              <a:ext uri="{FF2B5EF4-FFF2-40B4-BE49-F238E27FC236}">
                <a16:creationId xmlns:a16="http://schemas.microsoft.com/office/drawing/2014/main" id="{411C7CED-8F39-921D-310F-8A365FDAEF6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91651E3-6D9E-8CBD-DDF0-CD61534E232F}"/>
              </a:ext>
            </a:extLst>
          </p:cNvPr>
          <p:cNvSpPr>
            <a:spLocks noGrp="1"/>
          </p:cNvSpPr>
          <p:nvPr>
            <p:ph type="sldNum" sz="quarter" idx="12"/>
          </p:nvPr>
        </p:nvSpPr>
        <p:spPr/>
        <p:txBody>
          <a:bodyPr/>
          <a:lstStyle/>
          <a:p>
            <a:fld id="{13D7DB24-D614-4BFB-87D9-5D9093FD44A8}" type="slidenum">
              <a:rPr lang="fr-FR" smtClean="0"/>
              <a:t>‹N°›</a:t>
            </a:fld>
            <a:endParaRPr lang="fr-FR"/>
          </a:p>
        </p:txBody>
      </p:sp>
    </p:spTree>
    <p:extLst>
      <p:ext uri="{BB962C8B-B14F-4D97-AF65-F5344CB8AC3E}">
        <p14:creationId xmlns:p14="http://schemas.microsoft.com/office/powerpoint/2010/main" val="3052212440"/>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5111680C-2C3F-CF35-9774-4A5913FD1454}"/>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D0FB438D-B5D6-6CCC-A2F6-47E9E04A2B16}"/>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24DF004A-CF42-E64A-06B5-794B15DA6FF9}"/>
              </a:ext>
            </a:extLst>
          </p:cNvPr>
          <p:cNvSpPr>
            <a:spLocks noGrp="1"/>
          </p:cNvSpPr>
          <p:nvPr>
            <p:ph type="dt" sz="half" idx="10"/>
          </p:nvPr>
        </p:nvSpPr>
        <p:spPr/>
        <p:txBody>
          <a:bodyPr/>
          <a:lstStyle/>
          <a:p>
            <a:fld id="{AC4B0471-F126-479F-BB93-3080CEADA150}" type="datetimeFigureOut">
              <a:rPr lang="fr-FR" smtClean="0"/>
              <a:t>27/11/2023</a:t>
            </a:fld>
            <a:endParaRPr lang="fr-FR"/>
          </a:p>
        </p:txBody>
      </p:sp>
      <p:sp>
        <p:nvSpPr>
          <p:cNvPr id="5" name="Espace réservé du pied de page 4">
            <a:extLst>
              <a:ext uri="{FF2B5EF4-FFF2-40B4-BE49-F238E27FC236}">
                <a16:creationId xmlns:a16="http://schemas.microsoft.com/office/drawing/2014/main" id="{35DFD893-B49D-9DC4-1B13-79F8547A87B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CF12FBC-2AB3-24C9-49C0-0A777272FD60}"/>
              </a:ext>
            </a:extLst>
          </p:cNvPr>
          <p:cNvSpPr>
            <a:spLocks noGrp="1"/>
          </p:cNvSpPr>
          <p:nvPr>
            <p:ph type="sldNum" sz="quarter" idx="12"/>
          </p:nvPr>
        </p:nvSpPr>
        <p:spPr/>
        <p:txBody>
          <a:bodyPr/>
          <a:lstStyle/>
          <a:p>
            <a:fld id="{13D7DB24-D614-4BFB-87D9-5D9093FD44A8}" type="slidenum">
              <a:rPr lang="fr-FR" smtClean="0"/>
              <a:t>‹N°›</a:t>
            </a:fld>
            <a:endParaRPr lang="fr-FR"/>
          </a:p>
        </p:txBody>
      </p:sp>
    </p:spTree>
    <p:extLst>
      <p:ext uri="{BB962C8B-B14F-4D97-AF65-F5344CB8AC3E}">
        <p14:creationId xmlns:p14="http://schemas.microsoft.com/office/powerpoint/2010/main" val="1512106933"/>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765098C4-E73B-51B3-1D5B-55DDFB4F77B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FB922D61-97C9-4BAE-D73A-A26199BA666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2AE9BEB-1930-DA97-EC68-4056E8A9494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C4B0471-F126-479F-BB93-3080CEADA150}" type="datetimeFigureOut">
              <a:rPr lang="fr-FR" smtClean="0"/>
              <a:t>27/11/2023</a:t>
            </a:fld>
            <a:endParaRPr lang="fr-FR"/>
          </a:p>
        </p:txBody>
      </p:sp>
      <p:sp>
        <p:nvSpPr>
          <p:cNvPr id="5" name="Espace réservé du pied de page 4">
            <a:extLst>
              <a:ext uri="{FF2B5EF4-FFF2-40B4-BE49-F238E27FC236}">
                <a16:creationId xmlns:a16="http://schemas.microsoft.com/office/drawing/2014/main" id="{1DA9CE00-9C5F-D610-29D7-EC7CE85DC35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3F6FF7AA-E7C6-09B4-E264-71356249D61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D7DB24-D614-4BFB-87D9-5D9093FD44A8}" type="slidenum">
              <a:rPr lang="fr-FR" smtClean="0"/>
              <a:t>‹N°›</a:t>
            </a:fld>
            <a:endParaRPr lang="fr-FR"/>
          </a:p>
        </p:txBody>
      </p:sp>
    </p:spTree>
    <p:extLst>
      <p:ext uri="{BB962C8B-B14F-4D97-AF65-F5344CB8AC3E}">
        <p14:creationId xmlns:p14="http://schemas.microsoft.com/office/powerpoint/2010/main" val="39293770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1.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cadre photo, art, Papier photographique&#10;&#10;Description générée automatiquement">
            <a:extLst>
              <a:ext uri="{FF2B5EF4-FFF2-40B4-BE49-F238E27FC236}">
                <a16:creationId xmlns:a16="http://schemas.microsoft.com/office/drawing/2014/main" id="{40E505F8-67BC-D37C-B558-D46316B9EF6D}"/>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133600" y="569843"/>
            <a:ext cx="8160000" cy="6120000"/>
          </a:xfrm>
          <a:prstGeom prst="rect">
            <a:avLst/>
          </a:prstGeom>
        </p:spPr>
      </p:pic>
      <p:sp>
        <p:nvSpPr>
          <p:cNvPr id="4" name="ZoneTexte 3">
            <a:extLst>
              <a:ext uri="{FF2B5EF4-FFF2-40B4-BE49-F238E27FC236}">
                <a16:creationId xmlns:a16="http://schemas.microsoft.com/office/drawing/2014/main" id="{287CDC23-FFBF-0B5F-3F5F-B3D3B7A9EA99}"/>
              </a:ext>
            </a:extLst>
          </p:cNvPr>
          <p:cNvSpPr txBox="1"/>
          <p:nvPr/>
        </p:nvSpPr>
        <p:spPr>
          <a:xfrm>
            <a:off x="2724939" y="107390"/>
            <a:ext cx="7765774" cy="523220"/>
          </a:xfrm>
          <a:prstGeom prst="rect">
            <a:avLst/>
          </a:prstGeom>
          <a:noFill/>
        </p:spPr>
        <p:txBody>
          <a:bodyPr wrap="square" rtlCol="0">
            <a:spAutoFit/>
          </a:bodyPr>
          <a:lstStyle/>
          <a:p>
            <a:r>
              <a:rPr lang="fr-FR" sz="2800" b="1" dirty="0">
                <a:solidFill>
                  <a:srgbClr val="FFFF00"/>
                </a:solidFill>
              </a:rPr>
              <a:t>Lorient Vous Présente L’Île D’Alonissos  (Grèce)</a:t>
            </a:r>
          </a:p>
        </p:txBody>
      </p:sp>
      <p:pic>
        <p:nvPicPr>
          <p:cNvPr id="6" name="Image 5" descr="Une image contenant plein air, eau, bateau, véhicule&#10;&#10;Description générée automatiquement">
            <a:extLst>
              <a:ext uri="{FF2B5EF4-FFF2-40B4-BE49-F238E27FC236}">
                <a16:creationId xmlns:a16="http://schemas.microsoft.com/office/drawing/2014/main" id="{E6DE44E8-6A5C-DC92-137A-7E51DD796AF7}"/>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724939" y="1219200"/>
            <a:ext cx="6962400" cy="4797287"/>
          </a:xfrm>
          <a:prstGeom prst="rect">
            <a:avLst/>
          </a:prstGeom>
          <a:ln w="44450">
            <a:solidFill>
              <a:srgbClr val="FFFF00"/>
            </a:solidFill>
          </a:ln>
        </p:spPr>
      </p:pic>
      <p:sp>
        <p:nvSpPr>
          <p:cNvPr id="7" name="ZoneTexte 6">
            <a:extLst>
              <a:ext uri="{FF2B5EF4-FFF2-40B4-BE49-F238E27FC236}">
                <a16:creationId xmlns:a16="http://schemas.microsoft.com/office/drawing/2014/main" id="{2A8F3BC4-63AC-0149-F04A-F34DF0031CB4}"/>
              </a:ext>
            </a:extLst>
          </p:cNvPr>
          <p:cNvSpPr txBox="1"/>
          <p:nvPr/>
        </p:nvSpPr>
        <p:spPr>
          <a:xfrm>
            <a:off x="250121" y="2305615"/>
            <a:ext cx="2016000" cy="2246769"/>
          </a:xfrm>
          <a:prstGeom prst="rect">
            <a:avLst/>
          </a:prstGeom>
          <a:noFill/>
        </p:spPr>
        <p:txBody>
          <a:bodyPr wrap="square" rtlCol="0">
            <a:spAutoFit/>
          </a:bodyPr>
          <a:lstStyle/>
          <a:p>
            <a:r>
              <a:rPr lang="fr-FR" sz="2800" b="1" dirty="0">
                <a:solidFill>
                  <a:srgbClr val="FFFF00"/>
                </a:solidFill>
              </a:rPr>
              <a:t>Alonissos, l’île protégée des Sporades</a:t>
            </a:r>
          </a:p>
        </p:txBody>
      </p:sp>
    </p:spTree>
    <p:extLst>
      <p:ext uri="{BB962C8B-B14F-4D97-AF65-F5344CB8AC3E}">
        <p14:creationId xmlns:p14="http://schemas.microsoft.com/office/powerpoint/2010/main" val="428482799"/>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sndAc>
          <p:stSnd loop="1">
            <p:snd r:embed="rId2" name="Nana Mouskouri  - Greek Medley  - 1983 -.avi.wav"/>
          </p:stSnd>
        </p:sndAc>
      </p:transition>
    </mc:Choice>
    <mc:Fallback>
      <p:transition spd="slow" advClick="0" advTm="9000">
        <p:fade/>
        <p:sndAc>
          <p:stSnd loop="1">
            <p:snd r:embed="rId2" name="Nana Mouskouri  - Greek Medley  - 1983 -.avi.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4">
                                            <p:txEl>
                                              <p:pRg st="0" end="0"/>
                                            </p:txEl>
                                          </p:spTgt>
                                        </p:tgtEl>
                                        <p:attrNameLst>
                                          <p:attrName>style.visibility</p:attrName>
                                        </p:attrNameLst>
                                      </p:cBhvr>
                                      <p:to>
                                        <p:strVal val="visible"/>
                                      </p:to>
                                    </p:set>
                                    <p:set>
                                      <p:cBhvr>
                                        <p:cTn id="7" dur="455" fill="hold">
                                          <p:stCondLst>
                                            <p:cond delay="0"/>
                                          </p:stCondLst>
                                        </p:cTn>
                                        <p:tgtEl>
                                          <p:spTgt spid="4">
                                            <p:txEl>
                                              <p:pRg st="0" end="0"/>
                                            </p:txEl>
                                          </p:spTgt>
                                        </p:tgtEl>
                                        <p:attrNameLst>
                                          <p:attrName>style.rotation</p:attrName>
                                        </p:attrNameLst>
                                      </p:cBhvr>
                                      <p:to>
                                        <p:strVal val="-45.0"/>
                                      </p:to>
                                    </p:set>
                                    <p:anim calcmode="lin" valueType="num">
                                      <p:cBhvr>
                                        <p:cTn id="8" dur="455" fill="hold">
                                          <p:stCondLst>
                                            <p:cond delay="455"/>
                                          </p:stCondLst>
                                        </p:cTn>
                                        <p:tgtEl>
                                          <p:spTgt spid="4">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4">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4">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4">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784A804-2CB5-1C79-306A-7CD5C172759A}"/>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4800" b="1" dirty="0" err="1">
                <a:ln>
                  <a:solidFill>
                    <a:schemeClr val="tx1"/>
                  </a:solidFill>
                </a:ln>
                <a:solidFill>
                  <a:srgbClr val="FFFF00"/>
                </a:solidFill>
                <a:effectLst>
                  <a:glow rad="228600">
                    <a:schemeClr val="accent1">
                      <a:satMod val="175000"/>
                      <a:alpha val="40000"/>
                    </a:schemeClr>
                  </a:glow>
                </a:effectLst>
                <a:latin typeface="Algerian" panose="04020705040A02060702" pitchFamily="82" charset="0"/>
              </a:rPr>
              <a:t>Alónnisos</a:t>
            </a:r>
            <a:r>
              <a:rPr lang="fr-FR" sz="4800" b="1" dirty="0">
                <a:ln>
                  <a:solidFill>
                    <a:schemeClr val="tx1"/>
                  </a:solidFill>
                </a:ln>
                <a:solidFill>
                  <a:srgbClr val="FFFF00"/>
                </a:solidFill>
                <a:effectLst>
                  <a:glow rad="228600">
                    <a:schemeClr val="accent1">
                      <a:satMod val="175000"/>
                      <a:alpha val="40000"/>
                    </a:schemeClr>
                  </a:glow>
                </a:effectLst>
                <a:latin typeface="Algerian" panose="04020705040A02060702" pitchFamily="82" charset="0"/>
              </a:rPr>
              <a:t> ou Alonissos, ou </a:t>
            </a:r>
            <a:r>
              <a:rPr lang="fr-FR" sz="4800" b="1" dirty="0" err="1">
                <a:ln>
                  <a:solidFill>
                    <a:schemeClr val="tx1"/>
                  </a:solidFill>
                </a:ln>
                <a:solidFill>
                  <a:srgbClr val="FFFF00"/>
                </a:solidFill>
                <a:effectLst>
                  <a:glow rad="228600">
                    <a:schemeClr val="accent1">
                      <a:satMod val="175000"/>
                      <a:alpha val="40000"/>
                    </a:schemeClr>
                  </a:glow>
                </a:effectLst>
                <a:latin typeface="Algerian" panose="04020705040A02060702" pitchFamily="82" charset="0"/>
              </a:rPr>
              <a:t>Halonèse</a:t>
            </a:r>
            <a:r>
              <a:rPr lang="fr-FR" sz="4800" b="1" dirty="0">
                <a:ln>
                  <a:solidFill>
                    <a:schemeClr val="tx1"/>
                  </a:solidFill>
                </a:ln>
                <a:solidFill>
                  <a:srgbClr val="FFFF00"/>
                </a:solidFill>
                <a:effectLst>
                  <a:glow rad="228600">
                    <a:schemeClr val="accent1">
                      <a:satMod val="175000"/>
                      <a:alpha val="40000"/>
                    </a:schemeClr>
                  </a:glow>
                </a:effectLst>
                <a:latin typeface="Algerian" panose="04020705040A02060702" pitchFamily="82" charset="0"/>
              </a:rPr>
              <a:t>, connue dans l’Antiquité sous le nom d’</a:t>
            </a:r>
            <a:r>
              <a:rPr lang="fr-FR" sz="4800" b="1" dirty="0" err="1">
                <a:ln>
                  <a:solidFill>
                    <a:schemeClr val="tx1"/>
                  </a:solidFill>
                </a:ln>
                <a:solidFill>
                  <a:srgbClr val="FFFF00"/>
                </a:solidFill>
                <a:effectLst>
                  <a:glow rad="228600">
                    <a:schemeClr val="accent1">
                      <a:satMod val="175000"/>
                      <a:alpha val="40000"/>
                    </a:schemeClr>
                  </a:glow>
                </a:effectLst>
                <a:latin typeface="Algerian" panose="04020705040A02060702" pitchFamily="82" charset="0"/>
              </a:rPr>
              <a:t>Ikos</a:t>
            </a:r>
            <a:r>
              <a:rPr lang="fr-FR" sz="4800" b="1" dirty="0">
                <a:ln>
                  <a:solidFill>
                    <a:schemeClr val="tx1"/>
                  </a:solidFill>
                </a:ln>
                <a:solidFill>
                  <a:srgbClr val="FFFF00"/>
                </a:solidFill>
                <a:effectLst>
                  <a:glow rad="228600">
                    <a:schemeClr val="accent1">
                      <a:satMod val="175000"/>
                      <a:alpha val="40000"/>
                    </a:schemeClr>
                  </a:glow>
                </a:effectLst>
                <a:latin typeface="Algerian" panose="04020705040A02060702" pitchFamily="82" charset="0"/>
              </a:rPr>
              <a:t> ou </a:t>
            </a:r>
            <a:r>
              <a:rPr lang="fr-FR" sz="4800" b="1" dirty="0" err="1">
                <a:ln>
                  <a:solidFill>
                    <a:schemeClr val="tx1"/>
                  </a:solidFill>
                </a:ln>
                <a:solidFill>
                  <a:srgbClr val="FFFF00"/>
                </a:solidFill>
                <a:effectLst>
                  <a:glow rad="228600">
                    <a:schemeClr val="accent1">
                      <a:satMod val="175000"/>
                      <a:alpha val="40000"/>
                    </a:schemeClr>
                  </a:glow>
                </a:effectLst>
                <a:latin typeface="Algerian" panose="04020705040A02060702" pitchFamily="82" charset="0"/>
              </a:rPr>
              <a:t>Icus</a:t>
            </a:r>
            <a:r>
              <a:rPr lang="fr-FR" sz="4800" b="1" dirty="0">
                <a:ln>
                  <a:solidFill>
                    <a:schemeClr val="tx1"/>
                  </a:solidFill>
                </a:ln>
                <a:solidFill>
                  <a:srgbClr val="FFFF00"/>
                </a:solidFill>
                <a:effectLst>
                  <a:glow rad="228600">
                    <a:schemeClr val="accent1">
                      <a:satMod val="175000"/>
                      <a:alpha val="40000"/>
                    </a:schemeClr>
                  </a:glow>
                </a:effectLst>
                <a:latin typeface="Algerian" panose="04020705040A02060702" pitchFamily="82" charset="0"/>
              </a:rPr>
              <a:t>, et du Moyen Âge au XXᵉ siècle sous le nom de </a:t>
            </a:r>
            <a:r>
              <a:rPr lang="fr-FR" sz="4800" b="1" dirty="0" err="1">
                <a:ln>
                  <a:solidFill>
                    <a:schemeClr val="tx1"/>
                  </a:solidFill>
                </a:ln>
                <a:solidFill>
                  <a:srgbClr val="FFFF00"/>
                </a:solidFill>
                <a:effectLst>
                  <a:glow rad="228600">
                    <a:schemeClr val="accent1">
                      <a:satMod val="175000"/>
                      <a:alpha val="40000"/>
                    </a:schemeClr>
                  </a:glow>
                </a:effectLst>
                <a:latin typeface="Algerian" panose="04020705040A02060702" pitchFamily="82" charset="0"/>
              </a:rPr>
              <a:t>Liadrómia</a:t>
            </a:r>
            <a:r>
              <a:rPr lang="fr-FR" sz="4800" b="1" dirty="0">
                <a:ln>
                  <a:solidFill>
                    <a:schemeClr val="tx1"/>
                  </a:solidFill>
                </a:ln>
                <a:solidFill>
                  <a:srgbClr val="FFFF00"/>
                </a:solidFill>
                <a:effectLst>
                  <a:glow rad="228600">
                    <a:schemeClr val="accent1">
                      <a:satMod val="175000"/>
                      <a:alpha val="40000"/>
                    </a:schemeClr>
                  </a:glow>
                </a:effectLst>
                <a:latin typeface="Algerian" panose="04020705040A02060702" pitchFamily="82" charset="0"/>
              </a:rPr>
              <a:t>, est une île grecque appartenant à l'archipel des Sporades septentrionales. Elle a une superficie de 65 km² et compte un peu plus de 2 672 habitants</a:t>
            </a:r>
          </a:p>
        </p:txBody>
      </p:sp>
    </p:spTree>
    <p:extLst>
      <p:ext uri="{BB962C8B-B14F-4D97-AF65-F5344CB8AC3E}">
        <p14:creationId xmlns:p14="http://schemas.microsoft.com/office/powerpoint/2010/main" val="1762557996"/>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7" name="Image 6" descr="Une image contenant plein air, nuage, nature, ciel&#10;&#10;Description générée automatiquement">
            <a:extLst>
              <a:ext uri="{FF2B5EF4-FFF2-40B4-BE49-F238E27FC236}">
                <a16:creationId xmlns:a16="http://schemas.microsoft.com/office/drawing/2014/main" id="{D3B3081A-C197-44F2-6B7D-C4565DB091F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33478" y="189000"/>
            <a:ext cx="4860000" cy="6480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2090183408"/>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cadre photo, art, Papier photographique&#10;&#10;Description générée automatiquement">
            <a:extLst>
              <a:ext uri="{FF2B5EF4-FFF2-40B4-BE49-F238E27FC236}">
                <a16:creationId xmlns:a16="http://schemas.microsoft.com/office/drawing/2014/main" id="{F3F10556-280B-1E20-ACC7-82552D42CAB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08383" y="369000"/>
            <a:ext cx="8160000" cy="6120000"/>
          </a:xfrm>
          <a:prstGeom prst="rect">
            <a:avLst/>
          </a:prstGeom>
        </p:spPr>
      </p:pic>
      <p:pic>
        <p:nvPicPr>
          <p:cNvPr id="5" name="Image 4" descr="Une image contenant plein air, ciel, eau, mer&#10;&#10;Description générée automatiquement">
            <a:extLst>
              <a:ext uri="{FF2B5EF4-FFF2-40B4-BE49-F238E27FC236}">
                <a16:creationId xmlns:a16="http://schemas.microsoft.com/office/drawing/2014/main" id="{7D72F3B5-E1D2-02E0-0DF9-7223130ADC4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31234" y="1046922"/>
            <a:ext cx="6930887" cy="4784035"/>
          </a:xfrm>
          <a:prstGeom prst="rect">
            <a:avLst/>
          </a:prstGeom>
          <a:ln w="60325">
            <a:solidFill>
              <a:srgbClr val="FFFF00"/>
            </a:solidFill>
          </a:ln>
        </p:spPr>
      </p:pic>
      <p:sp>
        <p:nvSpPr>
          <p:cNvPr id="6" name="ZoneTexte 5">
            <a:extLst>
              <a:ext uri="{FF2B5EF4-FFF2-40B4-BE49-F238E27FC236}">
                <a16:creationId xmlns:a16="http://schemas.microsoft.com/office/drawing/2014/main" id="{0EE16647-0EF2-27B1-397F-93C6C065F7D5}"/>
              </a:ext>
            </a:extLst>
          </p:cNvPr>
          <p:cNvSpPr txBox="1"/>
          <p:nvPr/>
        </p:nvSpPr>
        <p:spPr>
          <a:xfrm>
            <a:off x="8984972" y="2633870"/>
            <a:ext cx="3101009" cy="1815882"/>
          </a:xfrm>
          <a:prstGeom prst="rect">
            <a:avLst/>
          </a:prstGeom>
          <a:noFill/>
        </p:spPr>
        <p:txBody>
          <a:bodyPr wrap="square" rtlCol="0">
            <a:spAutoFit/>
          </a:bodyPr>
          <a:lstStyle/>
          <a:p>
            <a:r>
              <a:rPr lang="fr-FR" sz="2800" b="1" dirty="0">
                <a:solidFill>
                  <a:schemeClr val="bg1"/>
                </a:solidFill>
              </a:rPr>
              <a:t>le joli ponton de la plage de </a:t>
            </a:r>
            <a:r>
              <a:rPr lang="fr-FR" sz="2800" b="1" dirty="0" err="1">
                <a:solidFill>
                  <a:schemeClr val="bg1"/>
                </a:solidFill>
              </a:rPr>
              <a:t>Megali</a:t>
            </a:r>
            <a:r>
              <a:rPr lang="fr-FR" sz="2800" b="1" dirty="0">
                <a:solidFill>
                  <a:schemeClr val="bg1"/>
                </a:solidFill>
              </a:rPr>
              <a:t> </a:t>
            </a:r>
            <a:r>
              <a:rPr lang="fr-FR" sz="2800" b="1" dirty="0" err="1">
                <a:solidFill>
                  <a:schemeClr val="bg1"/>
                </a:solidFill>
              </a:rPr>
              <a:t>Mourtia</a:t>
            </a:r>
            <a:r>
              <a:rPr lang="fr-FR" sz="2800" b="1" dirty="0">
                <a:solidFill>
                  <a:schemeClr val="bg1"/>
                </a:solidFill>
              </a:rPr>
              <a:t>, avec l’île de </a:t>
            </a:r>
            <a:r>
              <a:rPr lang="fr-FR" sz="2800" b="1" dirty="0" err="1">
                <a:solidFill>
                  <a:schemeClr val="bg1"/>
                </a:solidFill>
              </a:rPr>
              <a:t>Skopelos</a:t>
            </a:r>
            <a:r>
              <a:rPr lang="fr-FR" sz="2800" b="1" dirty="0">
                <a:solidFill>
                  <a:schemeClr val="bg1"/>
                </a:solidFill>
              </a:rPr>
              <a:t> en face</a:t>
            </a:r>
          </a:p>
        </p:txBody>
      </p:sp>
    </p:spTree>
    <p:extLst>
      <p:ext uri="{BB962C8B-B14F-4D97-AF65-F5344CB8AC3E}">
        <p14:creationId xmlns:p14="http://schemas.microsoft.com/office/powerpoint/2010/main" val="1088072316"/>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herbe, plante, paysage&#10;&#10;Description générée automatiquement">
            <a:extLst>
              <a:ext uri="{FF2B5EF4-FFF2-40B4-BE49-F238E27FC236}">
                <a16:creationId xmlns:a16="http://schemas.microsoft.com/office/drawing/2014/main" id="{8E8EA16E-F99B-C1DB-583B-358D0745EBA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66000" y="189000"/>
            <a:ext cx="4860000" cy="6480000"/>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213461576"/>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cadre photo, art, Papier photographique&#10;&#10;Description générée automatiquement">
            <a:extLst>
              <a:ext uri="{FF2B5EF4-FFF2-40B4-BE49-F238E27FC236}">
                <a16:creationId xmlns:a16="http://schemas.microsoft.com/office/drawing/2014/main" id="{479ACA24-58E7-703B-84B1-4F041442491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797878" y="276235"/>
            <a:ext cx="8160000" cy="6120000"/>
          </a:xfrm>
          <a:prstGeom prst="rect">
            <a:avLst/>
          </a:prstGeom>
        </p:spPr>
      </p:pic>
      <p:pic>
        <p:nvPicPr>
          <p:cNvPr id="5" name="Image 4" descr="Une image contenant plein air, nature, montagne, eau&#10;&#10;Description générée automatiquement">
            <a:extLst>
              <a:ext uri="{FF2B5EF4-FFF2-40B4-BE49-F238E27FC236}">
                <a16:creationId xmlns:a16="http://schemas.microsoft.com/office/drawing/2014/main" id="{03187067-ED10-A40A-B3A6-923FC671AE0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79304" y="950844"/>
            <a:ext cx="6997148" cy="4770782"/>
          </a:xfrm>
          <a:prstGeom prst="rect">
            <a:avLst/>
          </a:prstGeom>
          <a:ln w="60325">
            <a:solidFill>
              <a:srgbClr val="C00000"/>
            </a:solidFill>
          </a:ln>
        </p:spPr>
      </p:pic>
      <p:sp>
        <p:nvSpPr>
          <p:cNvPr id="6" name="ZoneTexte 5">
            <a:extLst>
              <a:ext uri="{FF2B5EF4-FFF2-40B4-BE49-F238E27FC236}">
                <a16:creationId xmlns:a16="http://schemas.microsoft.com/office/drawing/2014/main" id="{5A40517E-FA6B-6FFE-B78D-BBDC257BF497}"/>
              </a:ext>
            </a:extLst>
          </p:cNvPr>
          <p:cNvSpPr txBox="1"/>
          <p:nvPr/>
        </p:nvSpPr>
        <p:spPr>
          <a:xfrm>
            <a:off x="200452" y="3110948"/>
            <a:ext cx="2597426" cy="1384995"/>
          </a:xfrm>
          <a:prstGeom prst="rect">
            <a:avLst/>
          </a:prstGeom>
          <a:noFill/>
        </p:spPr>
        <p:txBody>
          <a:bodyPr wrap="square" rtlCol="0">
            <a:spAutoFit/>
          </a:bodyPr>
          <a:lstStyle/>
          <a:p>
            <a:r>
              <a:rPr lang="fr-FR" sz="2800" b="1" dirty="0" err="1"/>
              <a:t>Chora</a:t>
            </a:r>
            <a:r>
              <a:rPr lang="fr-FR" sz="2800" b="1" dirty="0"/>
              <a:t>, le village blanc d’Alonissos</a:t>
            </a:r>
          </a:p>
        </p:txBody>
      </p:sp>
    </p:spTree>
    <p:extLst>
      <p:ext uri="{BB962C8B-B14F-4D97-AF65-F5344CB8AC3E}">
        <p14:creationId xmlns:p14="http://schemas.microsoft.com/office/powerpoint/2010/main" val="848101250"/>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plante, Lampadaire extérieur&#10;&#10;Description générée automatiquement">
            <a:extLst>
              <a:ext uri="{FF2B5EF4-FFF2-40B4-BE49-F238E27FC236}">
                <a16:creationId xmlns:a16="http://schemas.microsoft.com/office/drawing/2014/main" id="{7D82C592-D33F-7555-EDCA-8C7A222373A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53965" y="189000"/>
            <a:ext cx="4860000" cy="6480000"/>
          </a:xfrm>
          <a:prstGeom prst="roundRect">
            <a:avLst>
              <a:gd name="adj" fmla="val 4167"/>
            </a:avLst>
          </a:prstGeom>
          <a:solidFill>
            <a:srgbClr val="FFFFFF"/>
          </a:solidFill>
          <a:ln w="76200" cap="sq">
            <a:solidFill>
              <a:srgbClr val="FFFF00"/>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3129729610"/>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5" name="Image 4" descr="Une image contenant plein air, ciel, plante, maison&#10;&#10;Description générée automatiquement">
            <a:extLst>
              <a:ext uri="{FF2B5EF4-FFF2-40B4-BE49-F238E27FC236}">
                <a16:creationId xmlns:a16="http://schemas.microsoft.com/office/drawing/2014/main" id="{CD81B33C-03B5-B6A2-C3C7-9B0425953EE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64007" y="189000"/>
            <a:ext cx="4860000" cy="6480000"/>
          </a:xfrm>
          <a:prstGeom prst="ellipse">
            <a:avLst/>
          </a:prstGeom>
          <a:ln w="190500" cap="rnd">
            <a:solidFill>
              <a:schemeClr val="accent6"/>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Tree>
    <p:extLst>
      <p:ext uri="{BB962C8B-B14F-4D97-AF65-F5344CB8AC3E}">
        <p14:creationId xmlns:p14="http://schemas.microsoft.com/office/powerpoint/2010/main" val="1184401217"/>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cadre photo, art, Papier photographique&#10;&#10;Description générée automatiquement">
            <a:extLst>
              <a:ext uri="{FF2B5EF4-FFF2-40B4-BE49-F238E27FC236}">
                <a16:creationId xmlns:a16="http://schemas.microsoft.com/office/drawing/2014/main" id="{D2842F2C-8AE4-7521-F249-8014ADF7A1B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016000" y="369000"/>
            <a:ext cx="8160000" cy="6120000"/>
          </a:xfrm>
          <a:prstGeom prst="rect">
            <a:avLst/>
          </a:prstGeom>
        </p:spPr>
      </p:pic>
      <p:pic>
        <p:nvPicPr>
          <p:cNvPr id="7" name="Image 6" descr="Une image contenant plein air, plante, ciel, bâtiment&#10;&#10;Description générée automatiquement">
            <a:extLst>
              <a:ext uri="{FF2B5EF4-FFF2-40B4-BE49-F238E27FC236}">
                <a16:creationId xmlns:a16="http://schemas.microsoft.com/office/drawing/2014/main" id="{7AECD52B-BD4C-DAAA-1C6D-8B375455CB2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23931" y="1046923"/>
            <a:ext cx="6957392" cy="4757530"/>
          </a:xfrm>
          <a:prstGeom prst="rect">
            <a:avLst/>
          </a:prstGeom>
          <a:ln w="57150">
            <a:solidFill>
              <a:srgbClr val="FFFF00"/>
            </a:solidFill>
          </a:ln>
        </p:spPr>
      </p:pic>
    </p:spTree>
    <p:extLst>
      <p:ext uri="{BB962C8B-B14F-4D97-AF65-F5344CB8AC3E}">
        <p14:creationId xmlns:p14="http://schemas.microsoft.com/office/powerpoint/2010/main" val="383590243"/>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pot de fleurs, meubles, plante d’intérieur&#10;&#10;Description générée automatiquement">
            <a:extLst>
              <a:ext uri="{FF2B5EF4-FFF2-40B4-BE49-F238E27FC236}">
                <a16:creationId xmlns:a16="http://schemas.microsoft.com/office/drawing/2014/main" id="{A5376B74-5FC1-07CF-FF2F-DA85F7E83EE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77259" y="501000"/>
            <a:ext cx="4392000" cy="5856000"/>
          </a:xfrm>
          <a:prstGeom prst="rect">
            <a:avLst/>
          </a:prstGeom>
          <a:solidFill>
            <a:srgbClr val="FFFFFF">
              <a:shade val="85000"/>
            </a:srgbClr>
          </a:solidFill>
          <a:ln w="190500" cap="sq">
            <a:solidFill>
              <a:schemeClr val="accent2"/>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103427665"/>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fleur&#10;&#10;Description générée automatiquement">
            <a:extLst>
              <a:ext uri="{FF2B5EF4-FFF2-40B4-BE49-F238E27FC236}">
                <a16:creationId xmlns:a16="http://schemas.microsoft.com/office/drawing/2014/main" id="{1C6133C2-4A26-CE84-2661-343E7A25F70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24250" y="189000"/>
            <a:ext cx="4860000" cy="648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118885435"/>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5" name="Image 4" descr="Une image contenant plein air, fleur, arbre, violet&#10;&#10;Description générée automatiquement">
            <a:extLst>
              <a:ext uri="{FF2B5EF4-FFF2-40B4-BE49-F238E27FC236}">
                <a16:creationId xmlns:a16="http://schemas.microsoft.com/office/drawing/2014/main" id="{932E877E-3572-BB9F-28DD-0E25312170E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10066" y="189000"/>
            <a:ext cx="4971867" cy="6480000"/>
          </a:xfrm>
          <a:prstGeom prst="snip2DiagRect">
            <a:avLst/>
          </a:prstGeom>
          <a:solidFill>
            <a:srgbClr val="FFFFFF">
              <a:shade val="85000"/>
            </a:srgbClr>
          </a:solidFill>
          <a:ln w="88900" cap="sq">
            <a:solidFill>
              <a:srgbClr val="FFFF0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799967726"/>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cadre photo, art, Papier photographique&#10;&#10;Description générée automatiquement">
            <a:extLst>
              <a:ext uri="{FF2B5EF4-FFF2-40B4-BE49-F238E27FC236}">
                <a16:creationId xmlns:a16="http://schemas.microsoft.com/office/drawing/2014/main" id="{F219EAAD-09DB-FA08-89B3-26EDFBACB19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425148" y="189000"/>
            <a:ext cx="8640000" cy="6480000"/>
          </a:xfrm>
          <a:prstGeom prst="rect">
            <a:avLst/>
          </a:prstGeom>
        </p:spPr>
      </p:pic>
      <p:pic>
        <p:nvPicPr>
          <p:cNvPr id="5" name="Image 4" descr="Une image contenant nature, eau, grotte, Arche naturelle&#10;&#10;Description générée automatiquement">
            <a:extLst>
              <a:ext uri="{FF2B5EF4-FFF2-40B4-BE49-F238E27FC236}">
                <a16:creationId xmlns:a16="http://schemas.microsoft.com/office/drawing/2014/main" id="{56A042E2-7187-187A-8485-D574DAAC961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074296" y="911087"/>
            <a:ext cx="7341704" cy="5035826"/>
          </a:xfrm>
          <a:prstGeom prst="rect">
            <a:avLst/>
          </a:prstGeom>
          <a:ln w="47625">
            <a:solidFill>
              <a:srgbClr val="FFFF00"/>
            </a:solidFill>
          </a:ln>
        </p:spPr>
      </p:pic>
      <p:sp>
        <p:nvSpPr>
          <p:cNvPr id="6" name="ZoneTexte 5">
            <a:extLst>
              <a:ext uri="{FF2B5EF4-FFF2-40B4-BE49-F238E27FC236}">
                <a16:creationId xmlns:a16="http://schemas.microsoft.com/office/drawing/2014/main" id="{68FC6FCF-3588-6AB8-E720-7C030BD2D8C4}"/>
              </a:ext>
            </a:extLst>
          </p:cNvPr>
          <p:cNvSpPr txBox="1"/>
          <p:nvPr/>
        </p:nvSpPr>
        <p:spPr>
          <a:xfrm>
            <a:off x="191740" y="2557670"/>
            <a:ext cx="2233408" cy="2246769"/>
          </a:xfrm>
          <a:prstGeom prst="rect">
            <a:avLst/>
          </a:prstGeom>
          <a:noFill/>
        </p:spPr>
        <p:txBody>
          <a:bodyPr wrap="square" rtlCol="0">
            <a:spAutoFit/>
          </a:bodyPr>
          <a:lstStyle/>
          <a:p>
            <a:r>
              <a:rPr lang="fr-FR" sz="2800" b="1" dirty="0">
                <a:solidFill>
                  <a:srgbClr val="FFFF00"/>
                </a:solidFill>
              </a:rPr>
              <a:t>La Blue Cave, dans laquelle on peut pénétrer en bateau </a:t>
            </a:r>
          </a:p>
        </p:txBody>
      </p:sp>
    </p:spTree>
    <p:extLst>
      <p:ext uri="{BB962C8B-B14F-4D97-AF65-F5344CB8AC3E}">
        <p14:creationId xmlns:p14="http://schemas.microsoft.com/office/powerpoint/2010/main" val="6216371"/>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5" name="Image 4" descr="Une image contenant plein air, eau, nuage, ciel&#10;&#10;Description générée automatiquement">
            <a:extLst>
              <a:ext uri="{FF2B5EF4-FFF2-40B4-BE49-F238E27FC236}">
                <a16:creationId xmlns:a16="http://schemas.microsoft.com/office/drawing/2014/main" id="{FE55C694-37C0-1710-6F83-E11078D211F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04980" y="189000"/>
            <a:ext cx="4860000" cy="6480000"/>
          </a:xfrm>
          <a:prstGeom prst="roundRect">
            <a:avLst>
              <a:gd name="adj" fmla="val 16667"/>
            </a:avLst>
          </a:prstGeom>
          <a:ln w="57150">
            <a:solidFill>
              <a:schemeClr val="bg1"/>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6" name="ZoneTexte 5">
            <a:extLst>
              <a:ext uri="{FF2B5EF4-FFF2-40B4-BE49-F238E27FC236}">
                <a16:creationId xmlns:a16="http://schemas.microsoft.com/office/drawing/2014/main" id="{1C83001A-EB58-DF94-C2A6-BA5CC57B72BA}"/>
              </a:ext>
            </a:extLst>
          </p:cNvPr>
          <p:cNvSpPr txBox="1"/>
          <p:nvPr/>
        </p:nvSpPr>
        <p:spPr>
          <a:xfrm>
            <a:off x="8362122" y="3429000"/>
            <a:ext cx="3644348" cy="954107"/>
          </a:xfrm>
          <a:prstGeom prst="rect">
            <a:avLst/>
          </a:prstGeom>
          <a:noFill/>
        </p:spPr>
        <p:txBody>
          <a:bodyPr wrap="square" rtlCol="0">
            <a:spAutoFit/>
          </a:bodyPr>
          <a:lstStyle/>
          <a:p>
            <a:r>
              <a:rPr lang="fr-FR" sz="2800" b="1" dirty="0"/>
              <a:t>Au mouillage sur l’île de Peristera</a:t>
            </a:r>
          </a:p>
        </p:txBody>
      </p:sp>
    </p:spTree>
    <p:extLst>
      <p:ext uri="{BB962C8B-B14F-4D97-AF65-F5344CB8AC3E}">
        <p14:creationId xmlns:p14="http://schemas.microsoft.com/office/powerpoint/2010/main" val="551994990"/>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ransport, embarcation, plein air, ciel&#10;&#10;Description générée automatiquement">
            <a:extLst>
              <a:ext uri="{FF2B5EF4-FFF2-40B4-BE49-F238E27FC236}">
                <a16:creationId xmlns:a16="http://schemas.microsoft.com/office/drawing/2014/main" id="{895E0959-07BF-6F6B-CBF5-0538C7173C8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66000" y="189000"/>
            <a:ext cx="4860000" cy="6480000"/>
          </a:xfrm>
          <a:prstGeom prst="ellipse">
            <a:avLst/>
          </a:prstGeom>
          <a:ln w="63500" cap="rnd">
            <a:solidFill>
              <a:srgbClr val="00B05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2575350094"/>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cadre photo, art, Papier photographique&#10;&#10;Description générée automatiquement">
            <a:extLst>
              <a:ext uri="{FF2B5EF4-FFF2-40B4-BE49-F238E27FC236}">
                <a16:creationId xmlns:a16="http://schemas.microsoft.com/office/drawing/2014/main" id="{B333F252-80B2-8F6A-EE12-E279E5E6ACB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96347" y="369000"/>
            <a:ext cx="8160000" cy="6120000"/>
          </a:xfrm>
          <a:prstGeom prst="rect">
            <a:avLst/>
          </a:prstGeom>
        </p:spPr>
      </p:pic>
      <p:sp>
        <p:nvSpPr>
          <p:cNvPr id="5" name="ZoneTexte 4">
            <a:extLst>
              <a:ext uri="{FF2B5EF4-FFF2-40B4-BE49-F238E27FC236}">
                <a16:creationId xmlns:a16="http://schemas.microsoft.com/office/drawing/2014/main" id="{E3B9D3DF-CADD-39A9-403E-4DB4C24EEBBF}"/>
              </a:ext>
            </a:extLst>
          </p:cNvPr>
          <p:cNvSpPr txBox="1"/>
          <p:nvPr/>
        </p:nvSpPr>
        <p:spPr>
          <a:xfrm>
            <a:off x="8905461" y="596348"/>
            <a:ext cx="3286539" cy="5262979"/>
          </a:xfrm>
          <a:prstGeom prst="rect">
            <a:avLst/>
          </a:prstGeom>
          <a:noFill/>
        </p:spPr>
        <p:txBody>
          <a:bodyPr wrap="square" rtlCol="0">
            <a:spAutoFit/>
          </a:bodyPr>
          <a:lstStyle/>
          <a:p>
            <a:r>
              <a:rPr lang="fr-FR" sz="2400" b="1" dirty="0">
                <a:solidFill>
                  <a:schemeClr val="bg1"/>
                </a:solidFill>
              </a:rPr>
              <a:t>La vieille ville de </a:t>
            </a:r>
            <a:r>
              <a:rPr lang="fr-FR" sz="2400" b="1" dirty="0" err="1">
                <a:solidFill>
                  <a:schemeClr val="bg1"/>
                </a:solidFill>
              </a:rPr>
              <a:t>Chora</a:t>
            </a:r>
            <a:r>
              <a:rPr lang="fr-FR" sz="2400" b="1" dirty="0">
                <a:solidFill>
                  <a:schemeClr val="bg1"/>
                </a:solidFill>
              </a:rPr>
              <a:t> (qu’on nomme également vieille Alonissos) est un lieu vraiment magique à parcourir. C’est un dédale de ruelles pavées et de marches abruptes, bordées de maisons blanchies à la chaux avec des volets colorés. On y trouve plein de tavernes et de boutiques touristiques.</a:t>
            </a:r>
          </a:p>
        </p:txBody>
      </p:sp>
      <p:pic>
        <p:nvPicPr>
          <p:cNvPr id="7" name="Image 6" descr="Une image contenant plein air, ciel, bâtiment, arbre&#10;&#10;Description générée automatiquement">
            <a:extLst>
              <a:ext uri="{FF2B5EF4-FFF2-40B4-BE49-F238E27FC236}">
                <a16:creationId xmlns:a16="http://schemas.microsoft.com/office/drawing/2014/main" id="{ED4EEAE7-9866-5B94-38DA-F302C9E28B8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24155" y="1063487"/>
            <a:ext cx="6925931" cy="4731026"/>
          </a:xfrm>
          <a:prstGeom prst="rect">
            <a:avLst/>
          </a:prstGeom>
          <a:ln w="60325">
            <a:solidFill>
              <a:srgbClr val="FFFF00"/>
            </a:solidFill>
          </a:ln>
        </p:spPr>
      </p:pic>
    </p:spTree>
    <p:extLst>
      <p:ext uri="{BB962C8B-B14F-4D97-AF65-F5344CB8AC3E}">
        <p14:creationId xmlns:p14="http://schemas.microsoft.com/office/powerpoint/2010/main" val="2845211843"/>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5">
                                            <p:txEl>
                                              <p:pRg st="0" end="0"/>
                                            </p:txEl>
                                          </p:spTgt>
                                        </p:tgtEl>
                                        <p:attrNameLst>
                                          <p:attrName>style.visibility</p:attrName>
                                        </p:attrNameLst>
                                      </p:cBhvr>
                                      <p:to>
                                        <p:strVal val="visible"/>
                                      </p:to>
                                    </p:set>
                                    <p:set>
                                      <p:cBhvr>
                                        <p:cTn id="7" dur="455" fill="hold">
                                          <p:stCondLst>
                                            <p:cond delay="0"/>
                                          </p:stCondLst>
                                        </p:cTn>
                                        <p:tgtEl>
                                          <p:spTgt spid="5">
                                            <p:txEl>
                                              <p:pRg st="0" end="0"/>
                                            </p:txEl>
                                          </p:spTgt>
                                        </p:tgtEl>
                                        <p:attrNameLst>
                                          <p:attrName>style.rotation</p:attrName>
                                        </p:attrNameLst>
                                      </p:cBhvr>
                                      <p:to>
                                        <p:strVal val="-45.0"/>
                                      </p:to>
                                    </p:set>
                                    <p:anim calcmode="lin" valueType="num">
                                      <p:cBhvr>
                                        <p:cTn id="8"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maison, fenêtre, ciel&#10;&#10;Description générée automatiquement">
            <a:extLst>
              <a:ext uri="{FF2B5EF4-FFF2-40B4-BE49-F238E27FC236}">
                <a16:creationId xmlns:a16="http://schemas.microsoft.com/office/drawing/2014/main" id="{8B39C0BE-549D-DC6F-7B0B-8EFCBC5D569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666000" y="189000"/>
            <a:ext cx="4860000" cy="6480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2261307298"/>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pot de fleurs, plante d’intérieur, bâtiment&#10;&#10;Description générée automatiquement">
            <a:extLst>
              <a:ext uri="{FF2B5EF4-FFF2-40B4-BE49-F238E27FC236}">
                <a16:creationId xmlns:a16="http://schemas.microsoft.com/office/drawing/2014/main" id="{F38F23BB-5A92-965C-7BC5-08A2F253B1D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666000" y="189000"/>
            <a:ext cx="4860000" cy="6480000"/>
          </a:xfrm>
          <a:prstGeom prst="rect">
            <a:avLst/>
          </a:prstGeom>
          <a:ln w="60325">
            <a:solidFill>
              <a:schemeClr val="bg1"/>
            </a:solid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869756430"/>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église, plante&#10;&#10;Description générée automatiquement">
            <a:extLst>
              <a:ext uri="{FF2B5EF4-FFF2-40B4-BE49-F238E27FC236}">
                <a16:creationId xmlns:a16="http://schemas.microsoft.com/office/drawing/2014/main" id="{7E05E9D7-8105-BECF-6E80-DADB141AFDA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666000" y="189000"/>
            <a:ext cx="4860000" cy="6480000"/>
          </a:xfrm>
          <a:prstGeom prst="rect">
            <a:avLst/>
          </a:prstGeom>
          <a:ln w="60325">
            <a:solidFill>
              <a:srgbClr val="FFFF00"/>
            </a:solidFill>
          </a:ln>
          <a:effectLst>
            <a:outerShdw blurRad="190500" algn="tl" rotWithShape="0">
              <a:srgbClr val="000000">
                <a:alpha val="70000"/>
              </a:srgbClr>
            </a:outerShdw>
          </a:effectLst>
        </p:spPr>
      </p:pic>
    </p:spTree>
    <p:extLst>
      <p:ext uri="{BB962C8B-B14F-4D97-AF65-F5344CB8AC3E}">
        <p14:creationId xmlns:p14="http://schemas.microsoft.com/office/powerpoint/2010/main" val="3262320109"/>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sol&#10;&#10;Description générée automatiquement">
            <a:extLst>
              <a:ext uri="{FF2B5EF4-FFF2-40B4-BE49-F238E27FC236}">
                <a16:creationId xmlns:a16="http://schemas.microsoft.com/office/drawing/2014/main" id="{07A3CB11-2E7D-EC83-F822-BD6CC99B8BE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689639" y="197427"/>
            <a:ext cx="4860000" cy="6480000"/>
          </a:xfrm>
          <a:prstGeom prst="rect">
            <a:avLst/>
          </a:prstGeom>
          <a:ln w="60325" cmpd="dbl">
            <a:solidFill>
              <a:srgbClr val="FFFF00"/>
            </a:solidFill>
          </a:ln>
        </p:spPr>
      </p:pic>
    </p:spTree>
    <p:extLst>
      <p:ext uri="{BB962C8B-B14F-4D97-AF65-F5344CB8AC3E}">
        <p14:creationId xmlns:p14="http://schemas.microsoft.com/office/powerpoint/2010/main" val="447513994"/>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cadre photo, art, Papier photographique&#10;&#10;Description générée automatiquement">
            <a:extLst>
              <a:ext uri="{FF2B5EF4-FFF2-40B4-BE49-F238E27FC236}">
                <a16:creationId xmlns:a16="http://schemas.microsoft.com/office/drawing/2014/main" id="{1477A84D-DFA4-998A-526D-6A0FA478CF0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84908" y="369000"/>
            <a:ext cx="8160000" cy="6120000"/>
          </a:xfrm>
          <a:prstGeom prst="rect">
            <a:avLst/>
          </a:prstGeom>
        </p:spPr>
      </p:pic>
      <p:pic>
        <p:nvPicPr>
          <p:cNvPr id="5" name="Image 4" descr="Une image contenant plein air, rive, arbre, nature&#10;&#10;Description générée automatiquement">
            <a:extLst>
              <a:ext uri="{FF2B5EF4-FFF2-40B4-BE49-F238E27FC236}">
                <a16:creationId xmlns:a16="http://schemas.microsoft.com/office/drawing/2014/main" id="{924515F2-1862-F31E-380A-D7B3F831022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08363" y="1066800"/>
            <a:ext cx="6913419" cy="4738255"/>
          </a:xfrm>
          <a:prstGeom prst="rect">
            <a:avLst/>
          </a:prstGeom>
          <a:ln w="60325">
            <a:solidFill>
              <a:srgbClr val="00B0F0"/>
            </a:solidFill>
          </a:ln>
        </p:spPr>
      </p:pic>
      <p:sp>
        <p:nvSpPr>
          <p:cNvPr id="6" name="ZoneTexte 5">
            <a:extLst>
              <a:ext uri="{FF2B5EF4-FFF2-40B4-BE49-F238E27FC236}">
                <a16:creationId xmlns:a16="http://schemas.microsoft.com/office/drawing/2014/main" id="{24D27422-75A9-244E-341B-855A8054CA48}"/>
              </a:ext>
            </a:extLst>
          </p:cNvPr>
          <p:cNvSpPr txBox="1"/>
          <p:nvPr/>
        </p:nvSpPr>
        <p:spPr>
          <a:xfrm>
            <a:off x="8686472" y="911408"/>
            <a:ext cx="3283527" cy="4893647"/>
          </a:xfrm>
          <a:prstGeom prst="rect">
            <a:avLst/>
          </a:prstGeom>
          <a:noFill/>
        </p:spPr>
        <p:txBody>
          <a:bodyPr wrap="square" rtlCol="0">
            <a:spAutoFit/>
          </a:bodyPr>
          <a:lstStyle/>
          <a:p>
            <a:r>
              <a:rPr lang="fr-FR" sz="2400" b="1" dirty="0"/>
              <a:t>Les meilleures plages d’Alonissos et les plus touristiques sont celles de </a:t>
            </a:r>
            <a:r>
              <a:rPr lang="fr-FR" sz="2400" b="1" dirty="0" err="1"/>
              <a:t>Votsi</a:t>
            </a:r>
            <a:r>
              <a:rPr lang="fr-FR" sz="2400" b="1" dirty="0"/>
              <a:t>, </a:t>
            </a:r>
            <a:r>
              <a:rPr lang="fr-FR" sz="2400" b="1" dirty="0" err="1"/>
              <a:t>Chrissi</a:t>
            </a:r>
            <a:r>
              <a:rPr lang="fr-FR" sz="2400" b="1" dirty="0"/>
              <a:t> Milia, </a:t>
            </a:r>
            <a:r>
              <a:rPr lang="fr-FR" sz="2400" b="1" dirty="0" err="1"/>
              <a:t>Kokkinovrachos</a:t>
            </a:r>
            <a:r>
              <a:rPr lang="fr-FR" sz="2400" b="1" dirty="0"/>
              <a:t>, et la plage familiale de </a:t>
            </a:r>
            <a:r>
              <a:rPr lang="fr-FR" sz="2400" b="1" dirty="0" err="1"/>
              <a:t>Rousoum</a:t>
            </a:r>
            <a:r>
              <a:rPr lang="fr-FR" sz="2400" b="1" dirty="0"/>
              <a:t> </a:t>
            </a:r>
            <a:r>
              <a:rPr lang="fr-FR" sz="2400" b="1" dirty="0" err="1"/>
              <a:t>Gialos</a:t>
            </a:r>
            <a:r>
              <a:rPr lang="fr-FR" sz="2400" b="1" dirty="0"/>
              <a:t>. La très reculée plage de </a:t>
            </a:r>
            <a:r>
              <a:rPr lang="fr-FR" sz="2400" b="1" dirty="0" err="1"/>
              <a:t>Vythisma</a:t>
            </a:r>
            <a:r>
              <a:rPr lang="fr-FR" sz="2400" b="1" dirty="0"/>
              <a:t>, et celle de Milia – entourée de pins ne doivent pas être manquées non plus  – et ce n’est qu’un début!</a:t>
            </a:r>
          </a:p>
        </p:txBody>
      </p:sp>
    </p:spTree>
    <p:extLst>
      <p:ext uri="{BB962C8B-B14F-4D97-AF65-F5344CB8AC3E}">
        <p14:creationId xmlns:p14="http://schemas.microsoft.com/office/powerpoint/2010/main" val="2069472994"/>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set>
                                      <p:cBhvr>
                                        <p:cTn id="7" dur="455" fill="hold">
                                          <p:stCondLst>
                                            <p:cond delay="0"/>
                                          </p:stCondLst>
                                        </p:cTn>
                                        <p:tgtEl>
                                          <p:spTgt spid="6">
                                            <p:txEl>
                                              <p:pRg st="0" end="0"/>
                                            </p:txEl>
                                          </p:spTgt>
                                        </p:tgtEl>
                                        <p:attrNameLst>
                                          <p:attrName>style.rotation</p:attrName>
                                        </p:attrNameLst>
                                      </p:cBhvr>
                                      <p:to>
                                        <p:strVal val="-45.0"/>
                                      </p:to>
                                    </p:set>
                                    <p:anim calcmode="lin" valueType="num">
                                      <p:cBhvr>
                                        <p:cTn id="8" dur="455" fill="hold">
                                          <p:stCondLst>
                                            <p:cond delay="455"/>
                                          </p:stCondLst>
                                        </p:cTn>
                                        <p:tgtEl>
                                          <p:spTgt spid="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6">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6">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cadre photo, art, Papier photographique&#10;&#10;Description générée automatiquement">
            <a:extLst>
              <a:ext uri="{FF2B5EF4-FFF2-40B4-BE49-F238E27FC236}">
                <a16:creationId xmlns:a16="http://schemas.microsoft.com/office/drawing/2014/main" id="{311470A4-1E2E-9EDA-BAB7-DB42A63ADDD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352799" y="369000"/>
            <a:ext cx="8160000" cy="6120000"/>
          </a:xfrm>
          <a:prstGeom prst="rect">
            <a:avLst/>
          </a:prstGeom>
        </p:spPr>
      </p:pic>
      <p:pic>
        <p:nvPicPr>
          <p:cNvPr id="7" name="Image 6" descr="Une image contenant plein air, ciel, bateau, eau&#10;&#10;Description générée automatiquement">
            <a:extLst>
              <a:ext uri="{FF2B5EF4-FFF2-40B4-BE49-F238E27FC236}">
                <a16:creationId xmlns:a16="http://schemas.microsoft.com/office/drawing/2014/main" id="{E92FA382-0C40-31F5-CA8D-F1C29201798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948545" y="1070263"/>
            <a:ext cx="6954981" cy="4748645"/>
          </a:xfrm>
          <a:prstGeom prst="rect">
            <a:avLst/>
          </a:prstGeom>
          <a:ln w="60325">
            <a:solidFill>
              <a:srgbClr val="FFFF00"/>
            </a:solidFill>
          </a:ln>
        </p:spPr>
      </p:pic>
      <p:sp>
        <p:nvSpPr>
          <p:cNvPr id="8" name="ZoneTexte 7">
            <a:extLst>
              <a:ext uri="{FF2B5EF4-FFF2-40B4-BE49-F238E27FC236}">
                <a16:creationId xmlns:a16="http://schemas.microsoft.com/office/drawing/2014/main" id="{90252CAB-3DF7-4989-7FDD-391F700584A3}"/>
              </a:ext>
            </a:extLst>
          </p:cNvPr>
          <p:cNvSpPr txBox="1"/>
          <p:nvPr/>
        </p:nvSpPr>
        <p:spPr>
          <a:xfrm>
            <a:off x="165927" y="3805305"/>
            <a:ext cx="3186872" cy="461665"/>
          </a:xfrm>
          <a:prstGeom prst="rect">
            <a:avLst/>
          </a:prstGeom>
          <a:noFill/>
        </p:spPr>
        <p:txBody>
          <a:bodyPr wrap="square" rtlCol="0">
            <a:spAutoFit/>
          </a:bodyPr>
          <a:lstStyle/>
          <a:p>
            <a:r>
              <a:rPr lang="fr-FR" sz="2400" b="1"/>
              <a:t>Kalamakia Alonissos</a:t>
            </a:r>
            <a:endParaRPr lang="fr-FR" sz="2400" b="1" dirty="0"/>
          </a:p>
        </p:txBody>
      </p:sp>
    </p:spTree>
    <p:extLst>
      <p:ext uri="{BB962C8B-B14F-4D97-AF65-F5344CB8AC3E}">
        <p14:creationId xmlns:p14="http://schemas.microsoft.com/office/powerpoint/2010/main" val="1490816474"/>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cadre photo, art, Papier photographique&#10;&#10;Description générée automatiquement">
            <a:extLst>
              <a:ext uri="{FF2B5EF4-FFF2-40B4-BE49-F238E27FC236}">
                <a16:creationId xmlns:a16="http://schemas.microsoft.com/office/drawing/2014/main" id="{CC401D33-E46F-851B-5986-AD124A38E1F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34290" y="369000"/>
            <a:ext cx="8160000" cy="6120000"/>
          </a:xfrm>
          <a:prstGeom prst="rect">
            <a:avLst/>
          </a:prstGeom>
        </p:spPr>
      </p:pic>
      <p:pic>
        <p:nvPicPr>
          <p:cNvPr id="5" name="Image 4" descr="Une image contenant plein air, ciel, bateau, véhicule&#10;&#10;Description générée automatiquement">
            <a:extLst>
              <a:ext uri="{FF2B5EF4-FFF2-40B4-BE49-F238E27FC236}">
                <a16:creationId xmlns:a16="http://schemas.microsoft.com/office/drawing/2014/main" id="{47065FD0-49E4-F001-F0A3-AC86BF874D1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34290" y="1080655"/>
            <a:ext cx="6950728" cy="4738254"/>
          </a:xfrm>
          <a:prstGeom prst="rect">
            <a:avLst/>
          </a:prstGeom>
          <a:ln w="60325">
            <a:solidFill>
              <a:schemeClr val="bg1"/>
            </a:solidFill>
          </a:ln>
        </p:spPr>
      </p:pic>
      <p:sp>
        <p:nvSpPr>
          <p:cNvPr id="6" name="ZoneTexte 5">
            <a:extLst>
              <a:ext uri="{FF2B5EF4-FFF2-40B4-BE49-F238E27FC236}">
                <a16:creationId xmlns:a16="http://schemas.microsoft.com/office/drawing/2014/main" id="{7A962C41-41E4-4618-F72E-6E53736DB8A8}"/>
              </a:ext>
            </a:extLst>
          </p:cNvPr>
          <p:cNvSpPr txBox="1"/>
          <p:nvPr/>
        </p:nvSpPr>
        <p:spPr>
          <a:xfrm>
            <a:off x="8885018" y="3458817"/>
            <a:ext cx="3186545" cy="523220"/>
          </a:xfrm>
          <a:prstGeom prst="rect">
            <a:avLst/>
          </a:prstGeom>
          <a:noFill/>
        </p:spPr>
        <p:txBody>
          <a:bodyPr wrap="square" rtlCol="0">
            <a:spAutoFit/>
          </a:bodyPr>
          <a:lstStyle/>
          <a:p>
            <a:r>
              <a:rPr lang="fr-FR" sz="2800" b="1" dirty="0" err="1">
                <a:solidFill>
                  <a:schemeClr val="bg1"/>
                </a:solidFill>
              </a:rPr>
              <a:t>Steni</a:t>
            </a:r>
            <a:r>
              <a:rPr lang="fr-FR" sz="2800" b="1" dirty="0">
                <a:solidFill>
                  <a:schemeClr val="bg1"/>
                </a:solidFill>
              </a:rPr>
              <a:t> Vala Alonissos</a:t>
            </a:r>
          </a:p>
        </p:txBody>
      </p:sp>
    </p:spTree>
    <p:extLst>
      <p:ext uri="{BB962C8B-B14F-4D97-AF65-F5344CB8AC3E}">
        <p14:creationId xmlns:p14="http://schemas.microsoft.com/office/powerpoint/2010/main" val="3524966890"/>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98BB1604-FD59-F4C8-5C73-DE0A205ECD6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964874" y="369000"/>
            <a:ext cx="8160000" cy="6120000"/>
          </a:xfrm>
          <a:prstGeom prst="rect">
            <a:avLst/>
          </a:prstGeom>
          <a:ln w="0">
            <a:solidFill>
              <a:srgbClr val="FFFF00"/>
            </a:solidFill>
          </a:ln>
        </p:spPr>
      </p:pic>
      <p:pic>
        <p:nvPicPr>
          <p:cNvPr id="5" name="Image 4" descr="Une image contenant plein air, bateau, ciel, eau&#10;&#10;Description générée automatiquement">
            <a:extLst>
              <a:ext uri="{FF2B5EF4-FFF2-40B4-BE49-F238E27FC236}">
                <a16:creationId xmlns:a16="http://schemas.microsoft.com/office/drawing/2014/main" id="{B37E9F41-EC74-111D-B44A-CC7EB6F691C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574473" y="1053000"/>
            <a:ext cx="6927272" cy="4752000"/>
          </a:xfrm>
          <a:prstGeom prst="rect">
            <a:avLst/>
          </a:prstGeom>
          <a:ln w="60325">
            <a:solidFill>
              <a:srgbClr val="FFFF00"/>
            </a:solidFill>
          </a:ln>
        </p:spPr>
      </p:pic>
      <p:sp>
        <p:nvSpPr>
          <p:cNvPr id="6" name="ZoneTexte 5">
            <a:extLst>
              <a:ext uri="{FF2B5EF4-FFF2-40B4-BE49-F238E27FC236}">
                <a16:creationId xmlns:a16="http://schemas.microsoft.com/office/drawing/2014/main" id="{A0103D1C-B053-7DAA-600D-AD98D64271F0}"/>
              </a:ext>
            </a:extLst>
          </p:cNvPr>
          <p:cNvSpPr txBox="1"/>
          <p:nvPr/>
        </p:nvSpPr>
        <p:spPr>
          <a:xfrm>
            <a:off x="276928" y="500579"/>
            <a:ext cx="2826653" cy="5632311"/>
          </a:xfrm>
          <a:prstGeom prst="rect">
            <a:avLst/>
          </a:prstGeom>
          <a:noFill/>
        </p:spPr>
        <p:txBody>
          <a:bodyPr wrap="square" rtlCol="0">
            <a:spAutoFit/>
          </a:bodyPr>
          <a:lstStyle/>
          <a:p>
            <a:r>
              <a:rPr lang="fr-FR" sz="2400" b="1" dirty="0">
                <a:solidFill>
                  <a:schemeClr val="bg1"/>
                </a:solidFill>
              </a:rPr>
              <a:t>l’épave d’un navire datant du Ve siècle au large de l’île de Peristera. Découverte seulement dans les années 90, cette épave est située à 30 mètres de profondeur et on la considère comme le « Parthénon des épaves ». Abritant 3 000 amphores encore intactes,</a:t>
            </a:r>
            <a:r>
              <a:rPr lang="fr-FR" dirty="0">
                <a:solidFill>
                  <a:schemeClr val="bg1"/>
                </a:solidFill>
              </a:rPr>
              <a:t>.</a:t>
            </a:r>
          </a:p>
        </p:txBody>
      </p:sp>
    </p:spTree>
    <p:extLst>
      <p:ext uri="{BB962C8B-B14F-4D97-AF65-F5344CB8AC3E}">
        <p14:creationId xmlns:p14="http://schemas.microsoft.com/office/powerpoint/2010/main" val="501654754"/>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set>
                                      <p:cBhvr>
                                        <p:cTn id="7" dur="455" fill="hold">
                                          <p:stCondLst>
                                            <p:cond delay="0"/>
                                          </p:stCondLst>
                                        </p:cTn>
                                        <p:tgtEl>
                                          <p:spTgt spid="6">
                                            <p:txEl>
                                              <p:pRg st="0" end="0"/>
                                            </p:txEl>
                                          </p:spTgt>
                                        </p:tgtEl>
                                        <p:attrNameLst>
                                          <p:attrName>style.rotation</p:attrName>
                                        </p:attrNameLst>
                                      </p:cBhvr>
                                      <p:to>
                                        <p:strVal val="-45.0"/>
                                      </p:to>
                                    </p:set>
                                    <p:anim calcmode="lin" valueType="num">
                                      <p:cBhvr>
                                        <p:cTn id="8" dur="455" fill="hold">
                                          <p:stCondLst>
                                            <p:cond delay="455"/>
                                          </p:stCondLst>
                                        </p:cTn>
                                        <p:tgtEl>
                                          <p:spTgt spid="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6">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6">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7" name="Image 6" descr="Une image contenant nourriture, Snack, produits de boulangerie, Restauration rapide&#10;&#10;Description générée automatiquement">
            <a:extLst>
              <a:ext uri="{FF2B5EF4-FFF2-40B4-BE49-F238E27FC236}">
                <a16:creationId xmlns:a16="http://schemas.microsoft.com/office/drawing/2014/main" id="{716B2204-CA29-550B-C1DC-08D3D3054E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21972" y="189000"/>
            <a:ext cx="6363984" cy="6480000"/>
          </a:xfrm>
          <a:prstGeom prst="rect">
            <a:avLst/>
          </a:prstGeom>
          <a:ln w="60325">
            <a:solidFill>
              <a:srgbClr val="FFFF00"/>
            </a:solidFill>
          </a:ln>
        </p:spPr>
      </p:pic>
      <p:sp>
        <p:nvSpPr>
          <p:cNvPr id="8" name="ZoneTexte 7">
            <a:extLst>
              <a:ext uri="{FF2B5EF4-FFF2-40B4-BE49-F238E27FC236}">
                <a16:creationId xmlns:a16="http://schemas.microsoft.com/office/drawing/2014/main" id="{F0907BFE-2EFC-95BD-EF68-B2E1EA057571}"/>
              </a:ext>
            </a:extLst>
          </p:cNvPr>
          <p:cNvSpPr txBox="1"/>
          <p:nvPr/>
        </p:nvSpPr>
        <p:spPr>
          <a:xfrm>
            <a:off x="7426036" y="2189018"/>
            <a:ext cx="4433455" cy="2677656"/>
          </a:xfrm>
          <a:prstGeom prst="rect">
            <a:avLst/>
          </a:prstGeom>
          <a:noFill/>
        </p:spPr>
        <p:txBody>
          <a:bodyPr wrap="square" rtlCol="0">
            <a:spAutoFit/>
          </a:bodyPr>
          <a:lstStyle/>
          <a:p>
            <a:r>
              <a:rPr lang="fr-FR" sz="2800" b="1" dirty="0">
                <a:solidFill>
                  <a:srgbClr val="FFFF00"/>
                </a:solidFill>
              </a:rPr>
              <a:t>! La </a:t>
            </a:r>
            <a:r>
              <a:rPr lang="fr-FR" sz="2800" b="1" dirty="0" err="1">
                <a:solidFill>
                  <a:srgbClr val="FFFF00"/>
                </a:solidFill>
              </a:rPr>
              <a:t>Trahonopita</a:t>
            </a:r>
            <a:r>
              <a:rPr lang="fr-FR" sz="2800" b="1" dirty="0">
                <a:solidFill>
                  <a:srgbClr val="FFFF00"/>
                </a:solidFill>
              </a:rPr>
              <a:t>, ou tarte aux fruits, est unique car elle est fourrée avec de la pâte, tandis que les </a:t>
            </a:r>
            <a:r>
              <a:rPr lang="fr-FR" sz="2800" b="1" dirty="0" err="1">
                <a:solidFill>
                  <a:srgbClr val="FFFF00"/>
                </a:solidFill>
              </a:rPr>
              <a:t>Bourekia</a:t>
            </a:r>
            <a:r>
              <a:rPr lang="fr-FR" sz="2800" b="1" dirty="0">
                <a:solidFill>
                  <a:srgbClr val="FFFF00"/>
                </a:solidFill>
              </a:rPr>
              <a:t> sont des tartes à base de viande de chèvre.</a:t>
            </a:r>
          </a:p>
        </p:txBody>
      </p:sp>
    </p:spTree>
    <p:extLst>
      <p:ext uri="{BB962C8B-B14F-4D97-AF65-F5344CB8AC3E}">
        <p14:creationId xmlns:p14="http://schemas.microsoft.com/office/powerpoint/2010/main" val="1670140667"/>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5" name="Image 4" descr="Une image contenant peinture, cadre photo, art, Papier photographique&#10;&#10;Description générée automatiquement">
            <a:extLst>
              <a:ext uri="{FF2B5EF4-FFF2-40B4-BE49-F238E27FC236}">
                <a16:creationId xmlns:a16="http://schemas.microsoft.com/office/drawing/2014/main" id="{EF93C6EE-E29E-472E-929B-547610AB9C2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477490" y="369000"/>
            <a:ext cx="8160000" cy="6120000"/>
          </a:xfrm>
          <a:prstGeom prst="rect">
            <a:avLst/>
          </a:prstGeom>
        </p:spPr>
      </p:pic>
      <p:pic>
        <p:nvPicPr>
          <p:cNvPr id="7" name="Image 6" descr="Une image contenant repas, nourriture, plat, Snack&#10;&#10;Description générée automatiquement">
            <a:extLst>
              <a:ext uri="{FF2B5EF4-FFF2-40B4-BE49-F238E27FC236}">
                <a16:creationId xmlns:a16="http://schemas.microsoft.com/office/drawing/2014/main" id="{92D57C31-6F79-A216-90A7-0C5680C9E14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100781" y="1056409"/>
            <a:ext cx="6913418" cy="4720936"/>
          </a:xfrm>
          <a:prstGeom prst="rect">
            <a:avLst/>
          </a:prstGeom>
          <a:ln w="60325">
            <a:solidFill>
              <a:srgbClr val="FFFF00"/>
            </a:solidFill>
          </a:ln>
        </p:spPr>
      </p:pic>
      <p:sp>
        <p:nvSpPr>
          <p:cNvPr id="8" name="ZoneTexte 7">
            <a:extLst>
              <a:ext uri="{FF2B5EF4-FFF2-40B4-BE49-F238E27FC236}">
                <a16:creationId xmlns:a16="http://schemas.microsoft.com/office/drawing/2014/main" id="{194F0AEE-C06D-9364-B1A8-FB94E25710B4}"/>
              </a:ext>
            </a:extLst>
          </p:cNvPr>
          <p:cNvSpPr txBox="1"/>
          <p:nvPr/>
        </p:nvSpPr>
        <p:spPr>
          <a:xfrm>
            <a:off x="290944" y="2846118"/>
            <a:ext cx="3186545" cy="2677656"/>
          </a:xfrm>
          <a:prstGeom prst="rect">
            <a:avLst/>
          </a:prstGeom>
          <a:noFill/>
        </p:spPr>
        <p:txBody>
          <a:bodyPr wrap="square" rtlCol="0">
            <a:spAutoFit/>
          </a:bodyPr>
          <a:lstStyle/>
          <a:p>
            <a:r>
              <a:rPr lang="fr-FR" sz="2800" b="1" dirty="0">
                <a:solidFill>
                  <a:srgbClr val="FFFF00"/>
                </a:solidFill>
              </a:rPr>
              <a:t>déguster du poisson frais que ce soit pour le déjeuner ou le dîner. La famille possède son propre bateau de pêche</a:t>
            </a:r>
          </a:p>
        </p:txBody>
      </p:sp>
    </p:spTree>
    <p:extLst>
      <p:ext uri="{BB962C8B-B14F-4D97-AF65-F5344CB8AC3E}">
        <p14:creationId xmlns:p14="http://schemas.microsoft.com/office/powerpoint/2010/main" val="3666212151"/>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cadre photo, art, Papier photographique&#10;&#10;Description générée automatiquement">
            <a:extLst>
              <a:ext uri="{FF2B5EF4-FFF2-40B4-BE49-F238E27FC236}">
                <a16:creationId xmlns:a16="http://schemas.microsoft.com/office/drawing/2014/main" id="{ABCE04DA-4889-90DD-DF9F-07A91A04518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65019" y="369000"/>
            <a:ext cx="8160000" cy="6120000"/>
          </a:xfrm>
          <a:prstGeom prst="rect">
            <a:avLst/>
          </a:prstGeom>
        </p:spPr>
      </p:pic>
      <p:pic>
        <p:nvPicPr>
          <p:cNvPr id="5" name="Image 4" descr="Une image contenant nourriture, fruit de mer, légume, Produits de la mer&#10;&#10;Description générée automatiquement">
            <a:extLst>
              <a:ext uri="{FF2B5EF4-FFF2-40B4-BE49-F238E27FC236}">
                <a16:creationId xmlns:a16="http://schemas.microsoft.com/office/drawing/2014/main" id="{CA3A4B4E-1600-F88B-FAA8-8638A1FFEC3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88147" y="1025235"/>
            <a:ext cx="6927598" cy="4849091"/>
          </a:xfrm>
          <a:prstGeom prst="rect">
            <a:avLst/>
          </a:prstGeom>
          <a:ln w="60325">
            <a:solidFill>
              <a:srgbClr val="7030A0"/>
            </a:solidFill>
          </a:ln>
        </p:spPr>
      </p:pic>
      <p:sp>
        <p:nvSpPr>
          <p:cNvPr id="6" name="ZoneTexte 5">
            <a:extLst>
              <a:ext uri="{FF2B5EF4-FFF2-40B4-BE49-F238E27FC236}">
                <a16:creationId xmlns:a16="http://schemas.microsoft.com/office/drawing/2014/main" id="{812131C3-94C8-FF60-3D77-C25007D58647}"/>
              </a:ext>
            </a:extLst>
          </p:cNvPr>
          <p:cNvSpPr txBox="1"/>
          <p:nvPr/>
        </p:nvSpPr>
        <p:spPr>
          <a:xfrm>
            <a:off x="8880438" y="1473121"/>
            <a:ext cx="3256145" cy="4401205"/>
          </a:xfrm>
          <a:prstGeom prst="rect">
            <a:avLst/>
          </a:prstGeom>
          <a:noFill/>
        </p:spPr>
        <p:txBody>
          <a:bodyPr wrap="square" rtlCol="0">
            <a:spAutoFit/>
          </a:bodyPr>
          <a:lstStyle/>
          <a:p>
            <a:r>
              <a:rPr lang="fr-FR" sz="2800" b="1" dirty="0">
                <a:solidFill>
                  <a:srgbClr val="FFFF00"/>
                </a:solidFill>
              </a:rPr>
              <a:t> vous voulez déguster du poisson frais que ce soit pour le déjeuner ou le dîner. La famille possède son propre bateau de pêche, ce qui vous garantit des fruits de mer parmi les plus frais</a:t>
            </a:r>
          </a:p>
        </p:txBody>
      </p:sp>
    </p:spTree>
    <p:extLst>
      <p:ext uri="{BB962C8B-B14F-4D97-AF65-F5344CB8AC3E}">
        <p14:creationId xmlns:p14="http://schemas.microsoft.com/office/powerpoint/2010/main" val="2612256850"/>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set>
                                      <p:cBhvr>
                                        <p:cTn id="7" dur="455" fill="hold">
                                          <p:stCondLst>
                                            <p:cond delay="0"/>
                                          </p:stCondLst>
                                        </p:cTn>
                                        <p:tgtEl>
                                          <p:spTgt spid="6">
                                            <p:txEl>
                                              <p:pRg st="0" end="0"/>
                                            </p:txEl>
                                          </p:spTgt>
                                        </p:tgtEl>
                                        <p:attrNameLst>
                                          <p:attrName>style.rotation</p:attrName>
                                        </p:attrNameLst>
                                      </p:cBhvr>
                                      <p:to>
                                        <p:strVal val="-45.0"/>
                                      </p:to>
                                    </p:set>
                                    <p:anim calcmode="lin" valueType="num">
                                      <p:cBhvr>
                                        <p:cTn id="8" dur="455" fill="hold">
                                          <p:stCondLst>
                                            <p:cond delay="455"/>
                                          </p:stCondLst>
                                        </p:cTn>
                                        <p:tgtEl>
                                          <p:spTgt spid="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6">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6">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cadre photo, art, Papier photographique&#10;&#10;Description générée automatiquement">
            <a:extLst>
              <a:ext uri="{FF2B5EF4-FFF2-40B4-BE49-F238E27FC236}">
                <a16:creationId xmlns:a16="http://schemas.microsoft.com/office/drawing/2014/main" id="{5AC56048-7B51-D78B-F02F-17E067341E9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435927" y="369000"/>
            <a:ext cx="8160000" cy="6120000"/>
          </a:xfrm>
          <a:prstGeom prst="rect">
            <a:avLst/>
          </a:prstGeom>
        </p:spPr>
      </p:pic>
      <p:pic>
        <p:nvPicPr>
          <p:cNvPr id="5" name="Image 4" descr="Une image contenant plein air, eau, ciel, transport&#10;&#10;Description générée automatiquement">
            <a:extLst>
              <a:ext uri="{FF2B5EF4-FFF2-40B4-BE49-F238E27FC236}">
                <a16:creationId xmlns:a16="http://schemas.microsoft.com/office/drawing/2014/main" id="{67B36A3A-0649-C41A-9E53-FAF318F1966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059382" y="1052945"/>
            <a:ext cx="6927273" cy="4752110"/>
          </a:xfrm>
          <a:prstGeom prst="rect">
            <a:avLst/>
          </a:prstGeom>
          <a:ln w="57150">
            <a:solidFill>
              <a:srgbClr val="FFFF00"/>
            </a:solidFill>
          </a:ln>
        </p:spPr>
      </p:pic>
      <p:sp>
        <p:nvSpPr>
          <p:cNvPr id="6" name="ZoneTexte 5">
            <a:extLst>
              <a:ext uri="{FF2B5EF4-FFF2-40B4-BE49-F238E27FC236}">
                <a16:creationId xmlns:a16="http://schemas.microsoft.com/office/drawing/2014/main" id="{67638684-6031-10D1-F34C-49D1FB5087F6}"/>
              </a:ext>
            </a:extLst>
          </p:cNvPr>
          <p:cNvSpPr txBox="1"/>
          <p:nvPr/>
        </p:nvSpPr>
        <p:spPr>
          <a:xfrm>
            <a:off x="125019" y="3429000"/>
            <a:ext cx="3325091" cy="954107"/>
          </a:xfrm>
          <a:prstGeom prst="rect">
            <a:avLst/>
          </a:prstGeom>
          <a:noFill/>
        </p:spPr>
        <p:txBody>
          <a:bodyPr wrap="square" rtlCol="0">
            <a:spAutoFit/>
          </a:bodyPr>
          <a:lstStyle/>
          <a:p>
            <a:r>
              <a:rPr lang="fr-FR" sz="2800" b="1" dirty="0">
                <a:solidFill>
                  <a:srgbClr val="FFFF00"/>
                </a:solidFill>
              </a:rPr>
              <a:t>Alonissos - Sporades du Nord - Grèce</a:t>
            </a:r>
          </a:p>
        </p:txBody>
      </p:sp>
    </p:spTree>
    <p:extLst>
      <p:ext uri="{BB962C8B-B14F-4D97-AF65-F5344CB8AC3E}">
        <p14:creationId xmlns:p14="http://schemas.microsoft.com/office/powerpoint/2010/main" val="2388072707"/>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cadre photo, art, Papier photographique&#10;&#10;Description générée automatiquement">
            <a:extLst>
              <a:ext uri="{FF2B5EF4-FFF2-40B4-BE49-F238E27FC236}">
                <a16:creationId xmlns:a16="http://schemas.microsoft.com/office/drawing/2014/main" id="{978BCFE8-991E-8353-15B4-CC070E2BBD7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12618" y="369000"/>
            <a:ext cx="8160000" cy="6120000"/>
          </a:xfrm>
          <a:prstGeom prst="rect">
            <a:avLst/>
          </a:prstGeom>
        </p:spPr>
      </p:pic>
      <p:pic>
        <p:nvPicPr>
          <p:cNvPr id="5" name="Image 4" descr="Une image contenant plein air, nature, montagne, ciel&#10;&#10;Description générée automatiquement">
            <a:extLst>
              <a:ext uri="{FF2B5EF4-FFF2-40B4-BE49-F238E27FC236}">
                <a16:creationId xmlns:a16="http://schemas.microsoft.com/office/drawing/2014/main" id="{E1997C28-CDA7-625B-BB9F-2181FD90296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94508" y="1052945"/>
            <a:ext cx="7024255" cy="4807528"/>
          </a:xfrm>
          <a:prstGeom prst="rect">
            <a:avLst/>
          </a:prstGeom>
          <a:ln w="60325">
            <a:solidFill>
              <a:srgbClr val="C00000"/>
            </a:solidFill>
          </a:ln>
        </p:spPr>
      </p:pic>
      <p:sp>
        <p:nvSpPr>
          <p:cNvPr id="6" name="ZoneTexte 5">
            <a:extLst>
              <a:ext uri="{FF2B5EF4-FFF2-40B4-BE49-F238E27FC236}">
                <a16:creationId xmlns:a16="http://schemas.microsoft.com/office/drawing/2014/main" id="{C6C87421-1FEE-D8F0-BE70-05EF8B4C1015}"/>
              </a:ext>
            </a:extLst>
          </p:cNvPr>
          <p:cNvSpPr txBox="1"/>
          <p:nvPr/>
        </p:nvSpPr>
        <p:spPr>
          <a:xfrm>
            <a:off x="8825345" y="3158836"/>
            <a:ext cx="3006437" cy="954107"/>
          </a:xfrm>
          <a:prstGeom prst="rect">
            <a:avLst/>
          </a:prstGeom>
          <a:noFill/>
        </p:spPr>
        <p:txBody>
          <a:bodyPr wrap="square" rtlCol="0">
            <a:spAutoFit/>
          </a:bodyPr>
          <a:lstStyle/>
          <a:p>
            <a:r>
              <a:rPr lang="fr-FR" dirty="0"/>
              <a:t>: </a:t>
            </a:r>
            <a:r>
              <a:rPr lang="fr-FR" sz="2800" b="1" dirty="0"/>
              <a:t>Une crique sur Alonissos</a:t>
            </a:r>
          </a:p>
        </p:txBody>
      </p:sp>
    </p:spTree>
    <p:extLst>
      <p:ext uri="{BB962C8B-B14F-4D97-AF65-F5344CB8AC3E}">
        <p14:creationId xmlns:p14="http://schemas.microsoft.com/office/powerpoint/2010/main" val="1135381785"/>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cadre photo, art, Papier photographique&#10;&#10;Description générée automatiquement">
            <a:extLst>
              <a:ext uri="{FF2B5EF4-FFF2-40B4-BE49-F238E27FC236}">
                <a16:creationId xmlns:a16="http://schemas.microsoft.com/office/drawing/2014/main" id="{81F2DB49-244D-6E7A-6188-24DB711C083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338945" y="369000"/>
            <a:ext cx="8160000" cy="6120000"/>
          </a:xfrm>
          <a:prstGeom prst="rect">
            <a:avLst/>
          </a:prstGeom>
        </p:spPr>
      </p:pic>
      <p:pic>
        <p:nvPicPr>
          <p:cNvPr id="5" name="Image 4" descr="Une image contenant plein air, nature, eau, rive&#10;&#10;Description générée automatiquement">
            <a:extLst>
              <a:ext uri="{FF2B5EF4-FFF2-40B4-BE49-F238E27FC236}">
                <a16:creationId xmlns:a16="http://schemas.microsoft.com/office/drawing/2014/main" id="{7C0A5C31-6D17-F79D-F8B2-38754422225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944946" y="1066800"/>
            <a:ext cx="6958582" cy="4724400"/>
          </a:xfrm>
          <a:prstGeom prst="rect">
            <a:avLst/>
          </a:prstGeom>
          <a:ln w="60325">
            <a:solidFill>
              <a:srgbClr val="FF0000"/>
            </a:solidFill>
          </a:ln>
        </p:spPr>
      </p:pic>
      <p:sp>
        <p:nvSpPr>
          <p:cNvPr id="6" name="ZoneTexte 5">
            <a:extLst>
              <a:ext uri="{FF2B5EF4-FFF2-40B4-BE49-F238E27FC236}">
                <a16:creationId xmlns:a16="http://schemas.microsoft.com/office/drawing/2014/main" id="{E5C89B33-B914-6288-7DC2-26CCED934C7B}"/>
              </a:ext>
            </a:extLst>
          </p:cNvPr>
          <p:cNvSpPr txBox="1"/>
          <p:nvPr/>
        </p:nvSpPr>
        <p:spPr>
          <a:xfrm>
            <a:off x="0" y="3764762"/>
            <a:ext cx="3117273" cy="523220"/>
          </a:xfrm>
          <a:prstGeom prst="rect">
            <a:avLst/>
          </a:prstGeom>
          <a:noFill/>
        </p:spPr>
        <p:txBody>
          <a:bodyPr wrap="square" rtlCol="0">
            <a:spAutoFit/>
          </a:bodyPr>
          <a:lstStyle/>
          <a:p>
            <a:r>
              <a:rPr lang="fr-FR" sz="2800" b="1" dirty="0"/>
              <a:t>plage de </a:t>
            </a:r>
            <a:r>
              <a:rPr lang="fr-FR" sz="2800" b="1" dirty="0" err="1"/>
              <a:t>Steni</a:t>
            </a:r>
            <a:r>
              <a:rPr lang="fr-FR" sz="2800" b="1" dirty="0"/>
              <a:t> Vala</a:t>
            </a:r>
          </a:p>
        </p:txBody>
      </p:sp>
    </p:spTree>
    <p:extLst>
      <p:ext uri="{BB962C8B-B14F-4D97-AF65-F5344CB8AC3E}">
        <p14:creationId xmlns:p14="http://schemas.microsoft.com/office/powerpoint/2010/main" val="839691090"/>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7" name="Image 6" descr="Une image contenant peinture, cadre photo, art, Papier photographique&#10;&#10;Description générée automatiquement">
            <a:extLst>
              <a:ext uri="{FF2B5EF4-FFF2-40B4-BE49-F238E27FC236}">
                <a16:creationId xmlns:a16="http://schemas.microsoft.com/office/drawing/2014/main" id="{7178179F-7BF8-9DFF-B254-FA5E43D12EE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29491" y="495000"/>
            <a:ext cx="7824000" cy="5868000"/>
          </a:xfrm>
          <a:prstGeom prst="rect">
            <a:avLst/>
          </a:prstGeom>
        </p:spPr>
      </p:pic>
      <p:pic>
        <p:nvPicPr>
          <p:cNvPr id="9" name="Image 8" descr="Une image contenant plein air, ciel, arbre, pot de fleurs&#10;&#10;Description générée automatiquement">
            <a:extLst>
              <a:ext uri="{FF2B5EF4-FFF2-40B4-BE49-F238E27FC236}">
                <a16:creationId xmlns:a16="http://schemas.microsoft.com/office/drawing/2014/main" id="{9A624444-65C0-90D4-D1AE-3FA4A0A3245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13759" y="1152670"/>
            <a:ext cx="6620096" cy="4555403"/>
          </a:xfrm>
          <a:prstGeom prst="rect">
            <a:avLst/>
          </a:prstGeom>
          <a:ln w="57150">
            <a:solidFill>
              <a:srgbClr val="FFFF00"/>
            </a:solidFill>
          </a:ln>
        </p:spPr>
      </p:pic>
      <p:sp>
        <p:nvSpPr>
          <p:cNvPr id="10" name="ZoneTexte 9">
            <a:extLst>
              <a:ext uri="{FF2B5EF4-FFF2-40B4-BE49-F238E27FC236}">
                <a16:creationId xmlns:a16="http://schemas.microsoft.com/office/drawing/2014/main" id="{F63F3431-BF3F-F5A5-C447-47A838F20E74}"/>
              </a:ext>
            </a:extLst>
          </p:cNvPr>
          <p:cNvSpPr txBox="1"/>
          <p:nvPr/>
        </p:nvSpPr>
        <p:spPr>
          <a:xfrm>
            <a:off x="1106923" y="37289"/>
            <a:ext cx="8603673" cy="523220"/>
          </a:xfrm>
          <a:prstGeom prst="rect">
            <a:avLst/>
          </a:prstGeom>
          <a:noFill/>
        </p:spPr>
        <p:txBody>
          <a:bodyPr wrap="square" rtlCol="0">
            <a:spAutoFit/>
          </a:bodyPr>
          <a:lstStyle/>
          <a:p>
            <a:r>
              <a:rPr lang="fr-FR" sz="2800" b="1" dirty="0">
                <a:solidFill>
                  <a:srgbClr val="FFFF00"/>
                </a:solidFill>
              </a:rPr>
              <a:t>Lorient  Vous a Présenté L’Île  D’Alonissos </a:t>
            </a:r>
          </a:p>
        </p:txBody>
      </p:sp>
      <p:sp>
        <p:nvSpPr>
          <p:cNvPr id="11" name="ZoneTexte 10">
            <a:extLst>
              <a:ext uri="{FF2B5EF4-FFF2-40B4-BE49-F238E27FC236}">
                <a16:creationId xmlns:a16="http://schemas.microsoft.com/office/drawing/2014/main" id="{5F2A8946-57C6-3003-09A7-6C26C49E8904}"/>
              </a:ext>
            </a:extLst>
          </p:cNvPr>
          <p:cNvSpPr txBox="1"/>
          <p:nvPr/>
        </p:nvSpPr>
        <p:spPr>
          <a:xfrm>
            <a:off x="8483533" y="1662546"/>
            <a:ext cx="3602181" cy="954107"/>
          </a:xfrm>
          <a:prstGeom prst="rect">
            <a:avLst/>
          </a:prstGeom>
          <a:noFill/>
        </p:spPr>
        <p:txBody>
          <a:bodyPr wrap="square" rtlCol="0">
            <a:spAutoFit/>
          </a:bodyPr>
          <a:lstStyle/>
          <a:p>
            <a:r>
              <a:rPr lang="fr-FR" sz="2800" b="1" dirty="0">
                <a:solidFill>
                  <a:srgbClr val="FFFF00"/>
                </a:solidFill>
              </a:rPr>
              <a:t>Les Images Et Le Son Du net</a:t>
            </a:r>
          </a:p>
        </p:txBody>
      </p:sp>
      <p:sp>
        <p:nvSpPr>
          <p:cNvPr id="12" name="ZoneTexte 11">
            <a:extLst>
              <a:ext uri="{FF2B5EF4-FFF2-40B4-BE49-F238E27FC236}">
                <a16:creationId xmlns:a16="http://schemas.microsoft.com/office/drawing/2014/main" id="{CAC2DC18-C01C-8643-2B85-7B00FB8ABF0F}"/>
              </a:ext>
            </a:extLst>
          </p:cNvPr>
          <p:cNvSpPr txBox="1"/>
          <p:nvPr/>
        </p:nvSpPr>
        <p:spPr>
          <a:xfrm>
            <a:off x="9710596" y="2973426"/>
            <a:ext cx="3034146" cy="523220"/>
          </a:xfrm>
          <a:prstGeom prst="rect">
            <a:avLst/>
          </a:prstGeom>
          <a:noFill/>
        </p:spPr>
        <p:txBody>
          <a:bodyPr wrap="square" rtlCol="0">
            <a:spAutoFit/>
          </a:bodyPr>
          <a:lstStyle/>
          <a:p>
            <a:r>
              <a:rPr lang="fr-FR" sz="2800" b="1" dirty="0">
                <a:solidFill>
                  <a:srgbClr val="FFFF00"/>
                </a:solidFill>
              </a:rPr>
              <a:t>Daniel</a:t>
            </a:r>
          </a:p>
        </p:txBody>
      </p:sp>
    </p:spTree>
    <p:extLst>
      <p:ext uri="{BB962C8B-B14F-4D97-AF65-F5344CB8AC3E}">
        <p14:creationId xmlns:p14="http://schemas.microsoft.com/office/powerpoint/2010/main" val="4254479297"/>
      </p:ext>
    </p:extLst>
  </p:cSld>
  <p:clrMapOvr>
    <a:masterClrMapping/>
  </p:clrMapOvr>
  <mc:AlternateContent xmlns:mc="http://schemas.openxmlformats.org/markup-compatibility/2006">
    <mc:Choice xmlns:p14="http://schemas.microsoft.com/office/powerpoint/2010/main" Requires="p14">
      <p:transition spd="slow" p14:dur="5000" advClick="0" advTm="9000">
        <p14:vortex dir="r"/>
      </p:transition>
    </mc:Choice>
    <mc:Fallback>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10">
                                            <p:txEl>
                                              <p:pRg st="0" end="0"/>
                                            </p:txEl>
                                          </p:spTgt>
                                        </p:tgtEl>
                                        <p:attrNameLst>
                                          <p:attrName>style.visibility</p:attrName>
                                        </p:attrNameLst>
                                      </p:cBhvr>
                                      <p:to>
                                        <p:strVal val="visible"/>
                                      </p:to>
                                    </p:set>
                                    <p:set>
                                      <p:cBhvr>
                                        <p:cTn id="7" dur="455" fill="hold">
                                          <p:stCondLst>
                                            <p:cond delay="0"/>
                                          </p:stCondLst>
                                        </p:cTn>
                                        <p:tgtEl>
                                          <p:spTgt spid="10">
                                            <p:txEl>
                                              <p:pRg st="0" end="0"/>
                                            </p:txEl>
                                          </p:spTgt>
                                        </p:tgtEl>
                                        <p:attrNameLst>
                                          <p:attrName>style.rotation</p:attrName>
                                        </p:attrNameLst>
                                      </p:cBhvr>
                                      <p:to>
                                        <p:strVal val="-45.0"/>
                                      </p:to>
                                    </p:set>
                                    <p:anim calcmode="lin" valueType="num">
                                      <p:cBhvr>
                                        <p:cTn id="8" dur="455" fill="hold">
                                          <p:stCondLst>
                                            <p:cond delay="455"/>
                                          </p:stCondLst>
                                        </p:cTn>
                                        <p:tgtEl>
                                          <p:spTgt spid="10">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10">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10">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10">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11">
                                            <p:txEl>
                                              <p:pRg st="0" end="0"/>
                                            </p:txEl>
                                          </p:spTgt>
                                        </p:tgtEl>
                                        <p:attrNameLst>
                                          <p:attrName>style.visibility</p:attrName>
                                        </p:attrNameLst>
                                      </p:cBhvr>
                                      <p:to>
                                        <p:strVal val="visible"/>
                                      </p:to>
                                    </p:set>
                                    <p:set>
                                      <p:cBhvr>
                                        <p:cTn id="16" dur="455" fill="hold">
                                          <p:stCondLst>
                                            <p:cond delay="0"/>
                                          </p:stCondLst>
                                        </p:cTn>
                                        <p:tgtEl>
                                          <p:spTgt spid="11">
                                            <p:txEl>
                                              <p:pRg st="0" end="0"/>
                                            </p:txEl>
                                          </p:spTgt>
                                        </p:tgtEl>
                                        <p:attrNameLst>
                                          <p:attrName>style.rotation</p:attrName>
                                        </p:attrNameLst>
                                      </p:cBhvr>
                                      <p:to>
                                        <p:strVal val="-45.0"/>
                                      </p:to>
                                    </p:set>
                                    <p:anim calcmode="lin" valueType="num">
                                      <p:cBhvr>
                                        <p:cTn id="17" dur="455" fill="hold">
                                          <p:stCondLst>
                                            <p:cond delay="455"/>
                                          </p:stCondLst>
                                        </p:cTn>
                                        <p:tgtEl>
                                          <p:spTgt spid="11">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11">
                                            <p:txEl>
                                              <p:pRg st="0" end="0"/>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11">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11">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nodeType="clickEffect">
                                  <p:stCondLst>
                                    <p:cond delay="0"/>
                                  </p:stCondLst>
                                  <p:iterate type="lt">
                                    <p:tmPct val="50000"/>
                                  </p:iterate>
                                  <p:childTnLst>
                                    <p:set>
                                      <p:cBhvr>
                                        <p:cTn id="24" dur="1" fill="hold">
                                          <p:stCondLst>
                                            <p:cond delay="0"/>
                                          </p:stCondLst>
                                        </p:cTn>
                                        <p:tgtEl>
                                          <p:spTgt spid="12">
                                            <p:txEl>
                                              <p:pRg st="0" end="0"/>
                                            </p:txEl>
                                          </p:spTgt>
                                        </p:tgtEl>
                                        <p:attrNameLst>
                                          <p:attrName>style.visibility</p:attrName>
                                        </p:attrNameLst>
                                      </p:cBhvr>
                                      <p:to>
                                        <p:strVal val="visible"/>
                                      </p:to>
                                    </p:set>
                                    <p:set>
                                      <p:cBhvr>
                                        <p:cTn id="25" dur="455" fill="hold">
                                          <p:stCondLst>
                                            <p:cond delay="0"/>
                                          </p:stCondLst>
                                        </p:cTn>
                                        <p:tgtEl>
                                          <p:spTgt spid="12">
                                            <p:txEl>
                                              <p:pRg st="0" end="0"/>
                                            </p:txEl>
                                          </p:spTgt>
                                        </p:tgtEl>
                                        <p:attrNameLst>
                                          <p:attrName>style.rotation</p:attrName>
                                        </p:attrNameLst>
                                      </p:cBhvr>
                                      <p:to>
                                        <p:strVal val="-45.0"/>
                                      </p:to>
                                    </p:set>
                                    <p:anim calcmode="lin" valueType="num">
                                      <p:cBhvr>
                                        <p:cTn id="26" dur="455" fill="hold">
                                          <p:stCondLst>
                                            <p:cond delay="455"/>
                                          </p:stCondLst>
                                        </p:cTn>
                                        <p:tgtEl>
                                          <p:spTgt spid="1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12">
                                            <p:txEl>
                                              <p:pRg st="0" end="0"/>
                                            </p:txEl>
                                          </p:spTgt>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1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1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126</TotalTime>
  <Words>396</Words>
  <Application>Microsoft Office PowerPoint</Application>
  <PresentationFormat>Grand écran</PresentationFormat>
  <Paragraphs>21</Paragraphs>
  <Slides>31</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31</vt:i4>
      </vt:variant>
    </vt:vector>
  </HeadingPairs>
  <TitlesOfParts>
    <vt:vector size="36"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4</cp:revision>
  <dcterms:created xsi:type="dcterms:W3CDTF">2023-11-27T07:17:07Z</dcterms:created>
  <dcterms:modified xsi:type="dcterms:W3CDTF">2023-11-27T12:14:56Z</dcterms:modified>
</cp:coreProperties>
</file>