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8" r:id="rId3"/>
    <p:sldId id="256" r:id="rId4"/>
    <p:sldId id="262" r:id="rId5"/>
    <p:sldId id="272" r:id="rId6"/>
    <p:sldId id="274" r:id="rId7"/>
    <p:sldId id="273" r:id="rId8"/>
    <p:sldId id="277" r:id="rId9"/>
    <p:sldId id="278" r:id="rId10"/>
    <p:sldId id="269" r:id="rId11"/>
    <p:sldId id="276" r:id="rId12"/>
    <p:sldId id="275" r:id="rId13"/>
    <p:sldId id="271" r:id="rId14"/>
    <p:sldId id="270" r:id="rId15"/>
    <p:sldId id="267" r:id="rId16"/>
    <p:sldId id="266" r:id="rId17"/>
    <p:sldId id="268" r:id="rId18"/>
    <p:sldId id="265" r:id="rId19"/>
    <p:sldId id="264" r:id="rId20"/>
    <p:sldId id="263" r:id="rId21"/>
    <p:sldId id="261" r:id="rId22"/>
    <p:sldId id="260" r:id="rId23"/>
    <p:sldId id="283" r:id="rId24"/>
    <p:sldId id="284" r:id="rId25"/>
    <p:sldId id="259" r:id="rId26"/>
    <p:sldId id="282" r:id="rId27"/>
    <p:sldId id="281" r:id="rId28"/>
    <p:sldId id="280" r:id="rId29"/>
    <p:sldId id="257" r:id="rId30"/>
    <p:sldId id="279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Bpg+ZELgefVhKywxIzZ1g==" hashData="qYFxMBLmSUx59I+RaZZzKFsQQ//adJF03gb8c+zvAsAHrv64tARGnVv/0Ox8RpuICjPl/rOXGiuyej3ieF9T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57" autoAdjust="0"/>
    <p:restoredTop sz="94660"/>
  </p:normalViewPr>
  <p:slideViewPr>
    <p:cSldViewPr snapToGrid="0">
      <p:cViewPr varScale="1">
        <p:scale>
          <a:sx n="90" d="100"/>
          <a:sy n="90" d="100"/>
        </p:scale>
        <p:origin x="9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127B6-2090-9190-BAC4-E5841204CB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C6CB171-C6CC-923A-FD68-08DF38354A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834848-862A-B9F4-2A00-F8D4BF6B6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786D62-E1FE-F656-6C15-880AE846F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5FA467-7359-CF8B-34DA-0BAFB60A7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69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76ED7-449E-0938-9826-87CAE753C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D89A05-97CE-D93D-D42D-7E9BCA211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8333C4-460A-D940-7851-E8BA8D2BC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0EDCA1-BC96-3374-B76A-0C5033AA1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16B67F-20C2-6573-A3C2-8A0A3BE95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80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0D5AD4-7CC4-582F-76FB-9B1638046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7CC01F-D26B-2E50-9AF6-718D5B547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B13A6F-0E67-1BCD-9153-CADD843D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4132D9-A31B-18A7-A09E-5A19047ED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C79864-2122-BBF7-D9DB-A5F9CC221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0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2F098-70B5-E3E7-F6A8-5B9AD5D72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47576B-F875-6602-215E-66790D67C1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4321532-FB04-DE4C-9058-F6C533C890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1099F7-EE98-016F-8D01-D1ED72B34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9F03D2-557D-3FEB-6D20-BB4D6B7EF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6AA5F6-D42D-21A5-0CA8-1963E3915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31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C1AB9-9F67-F69F-451A-CE2C1744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5506C2-F406-06AF-1919-547B4A33D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250854-1A33-545E-1D1A-202F52343E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33D633E-F87E-54B8-3EFF-31929C8D06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969DACA-9656-75FF-EE83-24014837F9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BE5F2A5-7003-7E99-324E-D5D3B2298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804BA46-DB42-7178-DC2A-7F10C9BA8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3861233-7C69-9758-CFA9-02C22AA38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320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EC40E9-D2B9-8DF4-899B-65F98BE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9027AB8-0162-5F8A-2D26-711882750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FC929EE-FC99-C39F-DA58-ABFCF96F6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751DA7B-9647-92C2-3FF3-DAD656689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01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04EFA8A-6EBF-33B3-4FCD-2AD3606AA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41868F-56BE-4CE5-0B48-7325FB0C4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CEDBAAF-CB35-54B4-677C-001142477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69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45889-6999-0DEA-E5CD-95F6F8B9D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71B242-6863-8CAD-5F0D-81C6597D5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24F763-E2B2-F69E-7B0A-31B4A2E43F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C326825-E344-428B-7F8C-5B781689C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CF160E-D718-7931-F8D2-980E85C8B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8CE3EC-597D-BB03-37B4-D0A0597A6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32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79323-B40D-CBBC-8A05-CA2B09CF2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DE8CDA8-F322-12B6-01DC-8DBA113CBC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B6519D-D53E-DC58-0EB6-4C8BF0FE9C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9A7408-C451-4583-6F19-8CC46722C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E994-2E2B-5C81-61B9-572E3B37D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57BF6-74A5-46F2-34B1-C7B08CE54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730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A6950-ED2F-C522-1360-507917475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2E82BB7-EF32-886C-B95E-2C473668B4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A5C97E-ED8D-9987-25E8-6BA1CC89A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85253C-6EF0-9118-6232-6DDF7A2F1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C690F0-1AD9-4337-D93D-1F2C45AA8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59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91212D2-DEE3-F881-574D-7454A9E30B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C449987-3FC7-19A6-D739-4F9C643FF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526C26-BA95-9779-E89C-F590021A9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4D47C7-4D12-8284-DC3B-6D4C4CBA7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8CDC29-1BFF-C947-C56B-7EA3F5D34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56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6F3079E-6F2F-40CC-073B-D4236257B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6DB207-EAC5-D777-D9BE-B7968C769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52EC59-EE1D-CAC7-0F73-AE8A554B8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FEDF1-8644-4036-87A6-CE7892FE7C40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0B60D9-6193-0F7F-7301-8103485A32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9547D4-7D46-645A-6118-CD117AD371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4932E-EC33-49FF-BD5C-022102BCAD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924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4BA7558B-B1AE-DACD-AA9A-29046ED1F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664" y="369000"/>
            <a:ext cx="8703929" cy="6120000"/>
          </a:xfrm>
          <a:prstGeom prst="rect">
            <a:avLst/>
          </a:prstGeom>
        </p:spPr>
      </p:pic>
      <p:pic>
        <p:nvPicPr>
          <p:cNvPr id="5" name="Image 4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B0C2D1E3-D695-AB5B-8C72-81B11BCF99C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306" y="934228"/>
            <a:ext cx="7382643" cy="498954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6E8C84A-9AAF-BF84-1A1A-E2F36CBFCF68}"/>
              </a:ext>
            </a:extLst>
          </p:cNvPr>
          <p:cNvSpPr txBox="1"/>
          <p:nvPr/>
        </p:nvSpPr>
        <p:spPr>
          <a:xfrm>
            <a:off x="3496393" y="862616"/>
            <a:ext cx="7227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Présente L’Île Skiathos</a:t>
            </a:r>
          </a:p>
        </p:txBody>
      </p:sp>
    </p:spTree>
    <p:extLst>
      <p:ext uri="{BB962C8B-B14F-4D97-AF65-F5344CB8AC3E}">
        <p14:creationId xmlns:p14="http://schemas.microsoft.com/office/powerpoint/2010/main" val="259719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 loop="1">
            <p:snd r:embed="rId2" name="Zorba The Greek Dance - The Greek Orchestra Emmetron Music   HD.wav"/>
          </p:stSnd>
        </p:sndAc>
      </p:transition>
    </mc:Choice>
    <mc:Fallback>
      <p:transition spd="slow" advClick="0" advTm="9000">
        <p:fade/>
        <p:sndAc>
          <p:stSnd loop="1">
            <p:snd r:embed="rId2" name="Zorba The Greek Dance - The Greek Orchestra Emmetron Music   H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C2EE81A-66C5-FBFB-3F07-259969C3CC8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 err="1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Skiáthos</a:t>
            </a:r>
            <a:r>
              <a:rPr lang="fr-FR" sz="4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île grecque de la mer Égée. Administrativement, Skiathos constitue un dème de la périphérie de Thessalie, dans le district régional des Sporades. Elle appartient à l'archipel de ce nom. Elle a une superficie de 48 km² et un littoral de 44 km.</a:t>
            </a:r>
          </a:p>
        </p:txBody>
      </p:sp>
    </p:spTree>
    <p:extLst>
      <p:ext uri="{BB962C8B-B14F-4D97-AF65-F5344CB8AC3E}">
        <p14:creationId xmlns:p14="http://schemas.microsoft.com/office/powerpoint/2010/main" val="218871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2F3B7204-2600-D04F-2180-07D4CC1FB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0" y="369000"/>
            <a:ext cx="8703940" cy="6120000"/>
          </a:xfrm>
          <a:prstGeom prst="rect">
            <a:avLst/>
          </a:prstGeom>
        </p:spPr>
      </p:pic>
      <p:pic>
        <p:nvPicPr>
          <p:cNvPr id="7" name="Image 6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1E2977CD-1514-9500-81DA-E0255D2BA3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1314" y="940526"/>
            <a:ext cx="7498080" cy="4950823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E459C81-0BB8-9177-C342-C8334CFB2A75}"/>
              </a:ext>
            </a:extLst>
          </p:cNvPr>
          <p:cNvSpPr txBox="1"/>
          <p:nvPr/>
        </p:nvSpPr>
        <p:spPr>
          <a:xfrm>
            <a:off x="4728755" y="835670"/>
            <a:ext cx="7001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Vue de Skiathos -</a:t>
            </a:r>
          </a:p>
        </p:txBody>
      </p:sp>
    </p:spTree>
    <p:extLst>
      <p:ext uri="{BB962C8B-B14F-4D97-AF65-F5344CB8AC3E}">
        <p14:creationId xmlns:p14="http://schemas.microsoft.com/office/powerpoint/2010/main" val="394088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7A99E287-BA91-1637-AA5C-472B37E0E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2" y="369000"/>
            <a:ext cx="8703935" cy="6120000"/>
          </a:xfrm>
          <a:prstGeom prst="rect">
            <a:avLst/>
          </a:prstGeom>
        </p:spPr>
      </p:pic>
      <p:pic>
        <p:nvPicPr>
          <p:cNvPr id="5" name="Image 4" descr="Une image contenant nature, plein air, ciel, eau&#10;&#10;Description générée automatiquement">
            <a:extLst>
              <a:ext uri="{FF2B5EF4-FFF2-40B4-BE49-F238E27FC236}">
                <a16:creationId xmlns:a16="http://schemas.microsoft.com/office/drawing/2014/main" id="{22F6376C-B9CA-5E22-48A9-636BC87085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064" y="992777"/>
            <a:ext cx="7563394" cy="493776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19FB38-EC05-F3F6-2B09-2E37C977FE71}"/>
              </a:ext>
            </a:extLst>
          </p:cNvPr>
          <p:cNvSpPr txBox="1"/>
          <p:nvPr/>
        </p:nvSpPr>
        <p:spPr>
          <a:xfrm>
            <a:off x="2239120" y="862149"/>
            <a:ext cx="5264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Plage de </a:t>
            </a:r>
            <a:r>
              <a:rPr lang="fr-FR" sz="2800" b="1" dirty="0" err="1"/>
              <a:t>Lalaria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69434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7133DB38-B386-CA76-BE7B-E930D3F3C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9315" y="369000"/>
            <a:ext cx="8703943" cy="6120000"/>
          </a:xfrm>
          <a:prstGeom prst="rect">
            <a:avLst/>
          </a:prstGeom>
        </p:spPr>
      </p:pic>
      <p:pic>
        <p:nvPicPr>
          <p:cNvPr id="5" name="Image 4" descr="Une image contenant plein air, bâtiment, maison, voie&#10;&#10;Description générée automatiquement">
            <a:extLst>
              <a:ext uri="{FF2B5EF4-FFF2-40B4-BE49-F238E27FC236}">
                <a16:creationId xmlns:a16="http://schemas.microsoft.com/office/drawing/2014/main" id="{3FE71859-5B81-49B3-F3C9-D3A43FFDF2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6435" y="979742"/>
            <a:ext cx="7407016" cy="492466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E869BF-FC62-4EDC-FC55-7C12F827758A}"/>
              </a:ext>
            </a:extLst>
          </p:cNvPr>
          <p:cNvSpPr txBox="1"/>
          <p:nvPr/>
        </p:nvSpPr>
        <p:spPr>
          <a:xfrm>
            <a:off x="3936548" y="5503315"/>
            <a:ext cx="9431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Rue de la ville de Skiathos</a:t>
            </a:r>
          </a:p>
        </p:txBody>
      </p:sp>
    </p:spTree>
    <p:extLst>
      <p:ext uri="{BB962C8B-B14F-4D97-AF65-F5344CB8AC3E}">
        <p14:creationId xmlns:p14="http://schemas.microsoft.com/office/powerpoint/2010/main" val="3591487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155959D0-5A4A-EAE8-0D49-C7DADBFC2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771" y="369000"/>
            <a:ext cx="5930538" cy="6120000"/>
          </a:xfrm>
          <a:prstGeom prst="rect">
            <a:avLst/>
          </a:prstGeom>
        </p:spPr>
      </p:pic>
      <p:pic>
        <p:nvPicPr>
          <p:cNvPr id="5" name="Image 4" descr="Une image contenant plein air, ciel, bâtiment, habits&#10;&#10;Description générée automatiquement">
            <a:extLst>
              <a:ext uri="{FF2B5EF4-FFF2-40B4-BE49-F238E27FC236}">
                <a16:creationId xmlns:a16="http://schemas.microsoft.com/office/drawing/2014/main" id="{C4A3331D-A974-B5C4-ECE0-65302DD26E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909" y="979713"/>
            <a:ext cx="5039541" cy="496388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974819-AE24-9811-2063-771C4820DA50}"/>
              </a:ext>
            </a:extLst>
          </p:cNvPr>
          <p:cNvSpPr txBox="1"/>
          <p:nvPr/>
        </p:nvSpPr>
        <p:spPr>
          <a:xfrm>
            <a:off x="9318171" y="3801291"/>
            <a:ext cx="28738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Maisons de Skiathos</a:t>
            </a:r>
          </a:p>
        </p:txBody>
      </p:sp>
    </p:spTree>
    <p:extLst>
      <p:ext uri="{BB962C8B-B14F-4D97-AF65-F5344CB8AC3E}">
        <p14:creationId xmlns:p14="http://schemas.microsoft.com/office/powerpoint/2010/main" val="412022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58049FDD-1E68-E39D-96FB-750EF3528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771" y="404948"/>
            <a:ext cx="6008915" cy="6084051"/>
          </a:xfrm>
          <a:prstGeom prst="rect">
            <a:avLst/>
          </a:prstGeom>
        </p:spPr>
      </p:pic>
      <p:pic>
        <p:nvPicPr>
          <p:cNvPr id="5" name="Image 4" descr="Une image contenant plein air, ciel, tour, arbre&#10;&#10;Description générée automatiquement">
            <a:extLst>
              <a:ext uri="{FF2B5EF4-FFF2-40B4-BE49-F238E27FC236}">
                <a16:creationId xmlns:a16="http://schemas.microsoft.com/office/drawing/2014/main" id="{1D860961-72C1-37ED-D160-9A682B7DC5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031966"/>
            <a:ext cx="5141893" cy="489857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864622-F31C-FEF4-9FAD-EA92D457EE29}"/>
              </a:ext>
            </a:extLst>
          </p:cNvPr>
          <p:cNvSpPr txBox="1"/>
          <p:nvPr/>
        </p:nvSpPr>
        <p:spPr>
          <a:xfrm>
            <a:off x="362624" y="2011680"/>
            <a:ext cx="278238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/>
              <a:t>L'église de </a:t>
            </a:r>
            <a:r>
              <a:rPr lang="fr-FR" sz="2800" b="1" dirty="0" err="1"/>
              <a:t>Panaghia</a:t>
            </a:r>
            <a:r>
              <a:rPr lang="fr-FR" sz="2800" b="1" dirty="0"/>
              <a:t> </a:t>
            </a:r>
            <a:r>
              <a:rPr lang="fr-FR" sz="2800" b="1" dirty="0" err="1"/>
              <a:t>Limniá</a:t>
            </a:r>
            <a:r>
              <a:rPr lang="fr-FR" sz="2800" b="1" dirty="0"/>
              <a:t> a été construite en 1837 et est située dans la ville de Skiathos.</a:t>
            </a:r>
          </a:p>
        </p:txBody>
      </p:sp>
    </p:spTree>
    <p:extLst>
      <p:ext uri="{BB962C8B-B14F-4D97-AF65-F5344CB8AC3E}">
        <p14:creationId xmlns:p14="http://schemas.microsoft.com/office/powerpoint/2010/main" val="87577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3369AD06-649F-0253-89B7-ACC70F642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125" y="369000"/>
            <a:ext cx="7589521" cy="6120000"/>
          </a:xfrm>
          <a:prstGeom prst="rect">
            <a:avLst/>
          </a:prstGeom>
        </p:spPr>
      </p:pic>
      <p:pic>
        <p:nvPicPr>
          <p:cNvPr id="5" name="Image 4" descr="Une image contenant habits, Visage humain, personne, meubles&#10;&#10;Description générée automatiquement">
            <a:extLst>
              <a:ext uri="{FF2B5EF4-FFF2-40B4-BE49-F238E27FC236}">
                <a16:creationId xmlns:a16="http://schemas.microsoft.com/office/drawing/2014/main" id="{5C1B7A55-A83F-8804-2458-AC3FBA3CAD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7578" y="940526"/>
            <a:ext cx="6465427" cy="49638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964513-117A-53E8-3F72-CE07974A69E6}"/>
              </a:ext>
            </a:extLst>
          </p:cNvPr>
          <p:cNvSpPr txBox="1"/>
          <p:nvPr/>
        </p:nvSpPr>
        <p:spPr>
          <a:xfrm>
            <a:off x="2887578" y="836023"/>
            <a:ext cx="64168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Alexandros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err="1">
                <a:solidFill>
                  <a:schemeClr val="bg1"/>
                </a:solidFill>
              </a:rPr>
              <a:t>Papadiamantis</a:t>
            </a:r>
            <a:r>
              <a:rPr lang="fr-FR" sz="2800" b="1" dirty="0">
                <a:solidFill>
                  <a:schemeClr val="bg1"/>
                </a:solidFill>
              </a:rPr>
              <a:t> photographié par son compatriote écrivain grec Pavlos Nirvanas, 1906</a:t>
            </a:r>
          </a:p>
        </p:txBody>
      </p:sp>
    </p:spTree>
    <p:extLst>
      <p:ext uri="{BB962C8B-B14F-4D97-AF65-F5344CB8AC3E}">
        <p14:creationId xmlns:p14="http://schemas.microsoft.com/office/powerpoint/2010/main" val="243098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EEF4B22A-CB74-F3EC-150F-BDF6148D9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0583" y="369000"/>
            <a:ext cx="6165668" cy="6120000"/>
          </a:xfrm>
          <a:prstGeom prst="rect">
            <a:avLst/>
          </a:prstGeom>
        </p:spPr>
      </p:pic>
      <p:pic>
        <p:nvPicPr>
          <p:cNvPr id="5" name="Image 4" descr="Une image contenant fenêtre, porte, ciel, plein air&#10;&#10;Description générée automatiquement">
            <a:extLst>
              <a:ext uri="{FF2B5EF4-FFF2-40B4-BE49-F238E27FC236}">
                <a16:creationId xmlns:a16="http://schemas.microsoft.com/office/drawing/2014/main" id="{14F60DD3-00D6-9837-57B9-D8E5F3956A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947056"/>
            <a:ext cx="5187873" cy="496388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3AA61B4-B306-A30F-1238-FD9FA7387056}"/>
              </a:ext>
            </a:extLst>
          </p:cNvPr>
          <p:cNvSpPr txBox="1"/>
          <p:nvPr/>
        </p:nvSpPr>
        <p:spPr>
          <a:xfrm>
            <a:off x="9207396" y="3775165"/>
            <a:ext cx="2865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Maison-musée </a:t>
            </a:r>
            <a:r>
              <a:rPr lang="fr-FR" sz="2800" b="1" dirty="0" err="1">
                <a:solidFill>
                  <a:srgbClr val="FFFF00"/>
                </a:solidFill>
              </a:rPr>
              <a:t>Papadiamantis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71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A2B1872B-E203-844B-D9E0-1875118EF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1" cy="6120000"/>
          </a:xfrm>
          <a:prstGeom prst="rect">
            <a:avLst/>
          </a:prstGeom>
        </p:spPr>
      </p:pic>
      <p:pic>
        <p:nvPicPr>
          <p:cNvPr id="5" name="Image 4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35D10ECE-C202-5C45-F2D6-A4EE35060F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3566" y="1010692"/>
            <a:ext cx="7367451" cy="490678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013BB8F-C3DA-6A54-13DA-5BA96C126783}"/>
              </a:ext>
            </a:extLst>
          </p:cNvPr>
          <p:cNvSpPr txBox="1"/>
          <p:nvPr/>
        </p:nvSpPr>
        <p:spPr>
          <a:xfrm>
            <a:off x="4310743" y="867001"/>
            <a:ext cx="7132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Une autre vue du port</a:t>
            </a:r>
          </a:p>
        </p:txBody>
      </p:sp>
    </p:spTree>
    <p:extLst>
      <p:ext uri="{BB962C8B-B14F-4D97-AF65-F5344CB8AC3E}">
        <p14:creationId xmlns:p14="http://schemas.microsoft.com/office/powerpoint/2010/main" val="2837477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1352B0-D8CF-71AD-CC81-45AA0C160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0" y="369000"/>
            <a:ext cx="8703940" cy="6120000"/>
          </a:xfrm>
          <a:prstGeom prst="rect">
            <a:avLst/>
          </a:prstGeom>
        </p:spPr>
      </p:pic>
      <p:pic>
        <p:nvPicPr>
          <p:cNvPr id="5" name="Image 4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FCF5F75B-D016-3E2C-E0C3-D01814EBA8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920" y="933993"/>
            <a:ext cx="7376160" cy="495735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85E926-0C03-BF1C-FADD-500B4F3CA2F4}"/>
              </a:ext>
            </a:extLst>
          </p:cNvPr>
          <p:cNvSpPr txBox="1"/>
          <p:nvPr/>
        </p:nvSpPr>
        <p:spPr>
          <a:xfrm>
            <a:off x="3487783" y="803014"/>
            <a:ext cx="6061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Bourtzi</a:t>
            </a:r>
            <a:r>
              <a:rPr lang="fr-FR" sz="2800" b="1" dirty="0">
                <a:solidFill>
                  <a:srgbClr val="FF0000"/>
                </a:solidFill>
              </a:rPr>
              <a:t> dans la ville de Skiathos</a:t>
            </a:r>
          </a:p>
        </p:txBody>
      </p:sp>
    </p:spTree>
    <p:extLst>
      <p:ext uri="{BB962C8B-B14F-4D97-AF65-F5344CB8AC3E}">
        <p14:creationId xmlns:p14="http://schemas.microsoft.com/office/powerpoint/2010/main" val="33443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9E46F489-6660-C546-1F85-59DFE8DED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0" y="369000"/>
            <a:ext cx="6126480" cy="6120000"/>
          </a:xfrm>
          <a:prstGeom prst="rect">
            <a:avLst/>
          </a:prstGeom>
        </p:spPr>
      </p:pic>
      <p:pic>
        <p:nvPicPr>
          <p:cNvPr id="5" name="Image 4" descr="Une image contenant plein air, mémorial, arbre, monument&#10;&#10;Description générée automatiquement">
            <a:extLst>
              <a:ext uri="{FF2B5EF4-FFF2-40B4-BE49-F238E27FC236}">
                <a16:creationId xmlns:a16="http://schemas.microsoft.com/office/drawing/2014/main" id="{37086DA8-76B5-BC1D-FE73-51D2130CDD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097" y="933994"/>
            <a:ext cx="5251269" cy="499001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C72812-6186-19F0-5FAD-1DFD14C50E94}"/>
              </a:ext>
            </a:extLst>
          </p:cNvPr>
          <p:cNvSpPr txBox="1"/>
          <p:nvPr/>
        </p:nvSpPr>
        <p:spPr>
          <a:xfrm>
            <a:off x="359228" y="3429000"/>
            <a:ext cx="29652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Monument de </a:t>
            </a:r>
            <a:r>
              <a:rPr lang="fr-FR" sz="2800" b="1" dirty="0" err="1">
                <a:solidFill>
                  <a:srgbClr val="FFFF00"/>
                </a:solidFill>
              </a:rPr>
              <a:t>Papadiamantis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457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D4EB24D4-C1FF-CEC1-E827-DC1835C58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691" y="369000"/>
            <a:ext cx="8703943" cy="6120000"/>
          </a:xfrm>
          <a:prstGeom prst="rect">
            <a:avLst/>
          </a:prstGeom>
        </p:spPr>
      </p:pic>
      <p:pic>
        <p:nvPicPr>
          <p:cNvPr id="5" name="Image 4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B0B246F1-2FDB-73FE-2A3F-B28A657650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039" y="960119"/>
            <a:ext cx="7463246" cy="493776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934FE58-B03B-352B-14BE-B6A07B215EB5}"/>
              </a:ext>
            </a:extLst>
          </p:cNvPr>
          <p:cNvSpPr txBox="1"/>
          <p:nvPr/>
        </p:nvSpPr>
        <p:spPr>
          <a:xfrm>
            <a:off x="9546633" y="3428999"/>
            <a:ext cx="25516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Poste de garde du monastère d'</a:t>
            </a:r>
            <a:r>
              <a:rPr lang="fr-FR" sz="2800" b="1" dirty="0" err="1">
                <a:solidFill>
                  <a:srgbClr val="FFFF00"/>
                </a:solidFill>
              </a:rPr>
              <a:t>Evangelistria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09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68CD0460-ADC1-8C16-9B2A-391825B78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2" y="369000"/>
            <a:ext cx="8703936" cy="6120000"/>
          </a:xfrm>
          <a:prstGeom prst="rect">
            <a:avLst/>
          </a:prstGeom>
        </p:spPr>
      </p:pic>
      <p:pic>
        <p:nvPicPr>
          <p:cNvPr id="5" name="Image 4" descr="Une image contenant nature, plein air, eau, montagne&#10;&#10;Description générée automatiquement">
            <a:extLst>
              <a:ext uri="{FF2B5EF4-FFF2-40B4-BE49-F238E27FC236}">
                <a16:creationId xmlns:a16="http://schemas.microsoft.com/office/drawing/2014/main" id="{E5CBEE78-F551-F1D6-EA40-ACD3B9555D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197" y="940525"/>
            <a:ext cx="7503260" cy="495082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C1DEA88-9502-377E-1BBD-EE4359762F9C}"/>
              </a:ext>
            </a:extLst>
          </p:cNvPr>
          <p:cNvSpPr txBox="1"/>
          <p:nvPr/>
        </p:nvSpPr>
        <p:spPr>
          <a:xfrm>
            <a:off x="7084888" y="814102"/>
            <a:ext cx="7311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Plage de Skiathos</a:t>
            </a:r>
          </a:p>
        </p:txBody>
      </p:sp>
    </p:spTree>
    <p:extLst>
      <p:ext uri="{BB962C8B-B14F-4D97-AF65-F5344CB8AC3E}">
        <p14:creationId xmlns:p14="http://schemas.microsoft.com/office/powerpoint/2010/main" val="416847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DB2B6F98-3D0B-632A-6E7F-80BEACDC8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356" y="369000"/>
            <a:ext cx="8703937" cy="6120000"/>
          </a:xfrm>
          <a:prstGeom prst="rect">
            <a:avLst/>
          </a:prstGeom>
        </p:spPr>
      </p:pic>
      <p:pic>
        <p:nvPicPr>
          <p:cNvPr id="5" name="Image 4" descr="Une image contenant plein air, rive, nature, ciel&#10;&#10;Description générée automatiquement">
            <a:extLst>
              <a:ext uri="{FF2B5EF4-FFF2-40B4-BE49-F238E27FC236}">
                <a16:creationId xmlns:a16="http://schemas.microsoft.com/office/drawing/2014/main" id="{450B3493-351D-9682-CA94-95E9B21831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0686" y="960120"/>
            <a:ext cx="7445828" cy="497041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DB26B0-9ADC-40CA-0085-E841BEAC8CD1}"/>
              </a:ext>
            </a:extLst>
          </p:cNvPr>
          <p:cNvSpPr txBox="1"/>
          <p:nvPr/>
        </p:nvSpPr>
        <p:spPr>
          <a:xfrm>
            <a:off x="4102794" y="927463"/>
            <a:ext cx="5878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Plage de </a:t>
            </a:r>
            <a:r>
              <a:rPr lang="fr-FR" sz="2800" b="1" dirty="0" err="1"/>
              <a:t>Koukounaries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3549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59CCED48-450A-5190-97C9-5FD4D55E1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6" y="369000"/>
            <a:ext cx="8703947" cy="6120000"/>
          </a:xfrm>
          <a:prstGeom prst="rect">
            <a:avLst/>
          </a:prstGeom>
        </p:spPr>
      </p:pic>
      <p:pic>
        <p:nvPicPr>
          <p:cNvPr id="5" name="Image 4" descr="Une image contenant plein air, nature, arbre, eau&#10;&#10;Description générée automatiquement">
            <a:extLst>
              <a:ext uri="{FF2B5EF4-FFF2-40B4-BE49-F238E27FC236}">
                <a16:creationId xmlns:a16="http://schemas.microsoft.com/office/drawing/2014/main" id="{CA1EC173-27AD-4FC9-F446-D0095672E8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91" y="1018902"/>
            <a:ext cx="7393578" cy="489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15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C0CE0686-90F7-81B6-4EBC-85849E8C3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2" cy="6120000"/>
          </a:xfrm>
          <a:prstGeom prst="rect">
            <a:avLst/>
          </a:prstGeom>
        </p:spPr>
      </p:pic>
      <p:pic>
        <p:nvPicPr>
          <p:cNvPr id="7" name="Image 6" descr="Une image contenant plein air, bâtiment, ville, fenêtre&#10;&#10;Description générée automatiquement">
            <a:extLst>
              <a:ext uri="{FF2B5EF4-FFF2-40B4-BE49-F238E27FC236}">
                <a16:creationId xmlns:a16="http://schemas.microsoft.com/office/drawing/2014/main" id="{8BEA2A8B-CA39-A493-5141-150BA8E9E7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837" y="965200"/>
            <a:ext cx="7472363" cy="49657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BEB8434-7BE2-3EAC-785B-2A7ECA6EFF51}"/>
              </a:ext>
            </a:extLst>
          </p:cNvPr>
          <p:cNvSpPr txBox="1"/>
          <p:nvPr/>
        </p:nvSpPr>
        <p:spPr>
          <a:xfrm>
            <a:off x="10566400" y="3599181"/>
            <a:ext cx="162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Skiathos</a:t>
            </a:r>
          </a:p>
        </p:txBody>
      </p:sp>
    </p:spTree>
    <p:extLst>
      <p:ext uri="{BB962C8B-B14F-4D97-AF65-F5344CB8AC3E}">
        <p14:creationId xmlns:p14="http://schemas.microsoft.com/office/powerpoint/2010/main" val="96966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29F6F9-7FE5-E6B7-D2D8-4E613646B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0" y="369000"/>
            <a:ext cx="8703939" cy="6120000"/>
          </a:xfrm>
          <a:prstGeom prst="rect">
            <a:avLst/>
          </a:prstGeom>
        </p:spPr>
      </p:pic>
      <p:pic>
        <p:nvPicPr>
          <p:cNvPr id="5" name="Image 4" descr="Une image contenant plein air, eau, Reliefs côtiers et océaniques, île&#10;&#10;Description générée automatiquement">
            <a:extLst>
              <a:ext uri="{FF2B5EF4-FFF2-40B4-BE49-F238E27FC236}">
                <a16:creationId xmlns:a16="http://schemas.microsoft.com/office/drawing/2014/main" id="{219DA778-71B7-2893-16DD-426E767D75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600" y="952500"/>
            <a:ext cx="7416800" cy="49276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01F429-9FA3-A1EA-9C05-57854214D965}"/>
              </a:ext>
            </a:extLst>
          </p:cNvPr>
          <p:cNvSpPr txBox="1"/>
          <p:nvPr/>
        </p:nvSpPr>
        <p:spPr>
          <a:xfrm>
            <a:off x="3365500" y="5399720"/>
            <a:ext cx="5727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Une promenade en bateau à </a:t>
            </a:r>
            <a:r>
              <a:rPr lang="fr-FR" sz="2800" b="1" dirty="0" err="1">
                <a:solidFill>
                  <a:schemeClr val="bg1"/>
                </a:solidFill>
              </a:rPr>
              <a:t>Lalaria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0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0CE24CB7-4473-DDE8-2FF7-94AA10D46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5" y="369000"/>
            <a:ext cx="8703929" cy="6120000"/>
          </a:xfrm>
          <a:prstGeom prst="rect">
            <a:avLst/>
          </a:prstGeom>
        </p:spPr>
      </p:pic>
      <p:pic>
        <p:nvPicPr>
          <p:cNvPr id="5" name="Image 4" descr="Une image contenant plein air, nuage, nature, arbre&#10;&#10;Description générée automatiquement">
            <a:extLst>
              <a:ext uri="{FF2B5EF4-FFF2-40B4-BE49-F238E27FC236}">
                <a16:creationId xmlns:a16="http://schemas.microsoft.com/office/drawing/2014/main" id="{4ED869E9-3516-6207-E4C5-33738FBB7B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600" y="1016000"/>
            <a:ext cx="74041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44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ED759DF2-D2AC-98EB-DC10-316D47DE6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540" y="369000"/>
            <a:ext cx="8703947" cy="6120000"/>
          </a:xfrm>
          <a:prstGeom prst="rect">
            <a:avLst/>
          </a:prstGeom>
        </p:spPr>
      </p:pic>
      <p:pic>
        <p:nvPicPr>
          <p:cNvPr id="5" name="Image 4" descr="Une image contenant plein air, ciel, horloge, nuage&#10;&#10;Description générée automatiquement">
            <a:extLst>
              <a:ext uri="{FF2B5EF4-FFF2-40B4-BE49-F238E27FC236}">
                <a16:creationId xmlns:a16="http://schemas.microsoft.com/office/drawing/2014/main" id="{7A9FA66B-1015-B001-9771-8B43111EAF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1270" y="1054100"/>
            <a:ext cx="7465030" cy="4902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EE2E02-1C9E-5D9E-6D99-EDD2E24B7D20}"/>
              </a:ext>
            </a:extLst>
          </p:cNvPr>
          <p:cNvSpPr txBox="1"/>
          <p:nvPr/>
        </p:nvSpPr>
        <p:spPr>
          <a:xfrm>
            <a:off x="4645630" y="5542290"/>
            <a:ext cx="5245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Skiathos</a:t>
            </a:r>
            <a:r>
              <a:rPr lang="fr-FR" sz="2800" dirty="0">
                <a:solidFill>
                  <a:schemeClr val="bg1"/>
                </a:solidFill>
              </a:rPr>
              <a:t>, la capitale</a:t>
            </a:r>
          </a:p>
        </p:txBody>
      </p:sp>
    </p:spTree>
    <p:extLst>
      <p:ext uri="{BB962C8B-B14F-4D97-AF65-F5344CB8AC3E}">
        <p14:creationId xmlns:p14="http://schemas.microsoft.com/office/powerpoint/2010/main" val="13229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33BA4142-8C49-9228-77A8-9A74C2088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3" y="369000"/>
            <a:ext cx="8703933" cy="6120000"/>
          </a:xfrm>
          <a:prstGeom prst="rect">
            <a:avLst/>
          </a:prstGeom>
        </p:spPr>
      </p:pic>
      <p:pic>
        <p:nvPicPr>
          <p:cNvPr id="5" name="Image 4" descr="Une image contenant plein air, nature, eau, Reliefs côtiers et océaniques&#10;&#10;Description générée automatiquement">
            <a:extLst>
              <a:ext uri="{FF2B5EF4-FFF2-40B4-BE49-F238E27FC236}">
                <a16:creationId xmlns:a16="http://schemas.microsoft.com/office/drawing/2014/main" id="{62623F1C-FA45-4F3F-ADF2-A0632E5237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971999"/>
            <a:ext cx="7416800" cy="494620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07533A-2016-C615-486D-F860EFB08363}"/>
              </a:ext>
            </a:extLst>
          </p:cNvPr>
          <p:cNvSpPr txBox="1"/>
          <p:nvPr/>
        </p:nvSpPr>
        <p:spPr>
          <a:xfrm>
            <a:off x="4296883" y="5491490"/>
            <a:ext cx="581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péninsule de </a:t>
            </a:r>
            <a:r>
              <a:rPr lang="fr-FR" sz="2800" b="1" dirty="0" err="1">
                <a:solidFill>
                  <a:schemeClr val="bg1"/>
                </a:solidFill>
              </a:rPr>
              <a:t>Bourtzi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7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5AB45E54-FF2E-7766-0804-57A577883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1" y="369000"/>
            <a:ext cx="8703938" cy="6120000"/>
          </a:xfrm>
          <a:prstGeom prst="rect">
            <a:avLst/>
          </a:prstGeom>
        </p:spPr>
      </p:pic>
      <p:pic>
        <p:nvPicPr>
          <p:cNvPr id="7" name="Image 6" descr="Une image contenant plein air, ciel, nature, paysage&#10;&#10;Description générée automatiquement">
            <a:extLst>
              <a:ext uri="{FF2B5EF4-FFF2-40B4-BE49-F238E27FC236}">
                <a16:creationId xmlns:a16="http://schemas.microsoft.com/office/drawing/2014/main" id="{6BA6288D-7D08-463A-1680-91D009E7E1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939800"/>
            <a:ext cx="7416800" cy="49657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DDE7700-227E-8CAA-26F4-327209BEA7B9}"/>
              </a:ext>
            </a:extLst>
          </p:cNvPr>
          <p:cNvSpPr txBox="1"/>
          <p:nvPr/>
        </p:nvSpPr>
        <p:spPr>
          <a:xfrm>
            <a:off x="4127500" y="838200"/>
            <a:ext cx="5270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forteresse de Kastro</a:t>
            </a:r>
          </a:p>
        </p:txBody>
      </p:sp>
    </p:spTree>
    <p:extLst>
      <p:ext uri="{BB962C8B-B14F-4D97-AF65-F5344CB8AC3E}">
        <p14:creationId xmlns:p14="http://schemas.microsoft.com/office/powerpoint/2010/main" val="34852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AA82EF26-E742-419E-BFA7-B873156D6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8" y="369000"/>
            <a:ext cx="8703943" cy="6120000"/>
          </a:xfrm>
          <a:prstGeom prst="rect">
            <a:avLst/>
          </a:prstGeom>
        </p:spPr>
      </p:pic>
      <p:pic>
        <p:nvPicPr>
          <p:cNvPr id="5" name="Image 4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C0AA5159-D5B0-2E00-8526-C800C943E7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500" y="977900"/>
            <a:ext cx="7429500" cy="4953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3B5CDA-5FC0-9302-ACDC-1BB950BF0859}"/>
              </a:ext>
            </a:extLst>
          </p:cNvPr>
          <p:cNvSpPr txBox="1"/>
          <p:nvPr/>
        </p:nvSpPr>
        <p:spPr>
          <a:xfrm>
            <a:off x="3835400" y="868690"/>
            <a:ext cx="4457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monastère Evangelista</a:t>
            </a:r>
          </a:p>
        </p:txBody>
      </p:sp>
    </p:spTree>
    <p:extLst>
      <p:ext uri="{BB962C8B-B14F-4D97-AF65-F5344CB8AC3E}">
        <p14:creationId xmlns:p14="http://schemas.microsoft.com/office/powerpoint/2010/main" val="302690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07FCC8-23D3-C8A7-CCAF-31727F089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2" cy="6120000"/>
          </a:xfrm>
          <a:prstGeom prst="rect">
            <a:avLst/>
          </a:prstGeom>
        </p:spPr>
      </p:pic>
      <p:pic>
        <p:nvPicPr>
          <p:cNvPr id="5" name="Image 4" descr="Une image contenant plein air, eau, paysage, ciel&#10;&#10;Description générée automatiquement">
            <a:extLst>
              <a:ext uri="{FF2B5EF4-FFF2-40B4-BE49-F238E27FC236}">
                <a16:creationId xmlns:a16="http://schemas.microsoft.com/office/drawing/2014/main" id="{24BF2149-EB25-EB2E-3C82-296811998A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70" y="965200"/>
            <a:ext cx="7426930" cy="49657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57B184-896A-5A57-A32B-364E5AE8CF87}"/>
              </a:ext>
            </a:extLst>
          </p:cNvPr>
          <p:cNvSpPr txBox="1"/>
          <p:nvPr/>
        </p:nvSpPr>
        <p:spPr>
          <a:xfrm>
            <a:off x="4711700" y="838200"/>
            <a:ext cx="5524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vie nocturne</a:t>
            </a:r>
          </a:p>
        </p:txBody>
      </p:sp>
    </p:spTree>
    <p:extLst>
      <p:ext uri="{BB962C8B-B14F-4D97-AF65-F5344CB8AC3E}">
        <p14:creationId xmlns:p14="http://schemas.microsoft.com/office/powerpoint/2010/main" val="409755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2F04C389-9B4C-85F0-605C-EA7088A8B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1" cy="6120000"/>
          </a:xfrm>
          <a:prstGeom prst="rect">
            <a:avLst/>
          </a:prstGeom>
        </p:spPr>
      </p:pic>
      <p:pic>
        <p:nvPicPr>
          <p:cNvPr id="5" name="Image 4" descr="Une image contenant plein air, eau, ciel, paysage&#10;&#10;Description générée automatiquement">
            <a:extLst>
              <a:ext uri="{FF2B5EF4-FFF2-40B4-BE49-F238E27FC236}">
                <a16:creationId xmlns:a16="http://schemas.microsoft.com/office/drawing/2014/main" id="{87BBB70C-2A18-3A72-6D35-A3EAE1EC6A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300" y="990601"/>
            <a:ext cx="7378700" cy="48894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FA97E6-62DA-12C8-D4CF-0E9493E00EC1}"/>
              </a:ext>
            </a:extLst>
          </p:cNvPr>
          <p:cNvSpPr txBox="1"/>
          <p:nvPr/>
        </p:nvSpPr>
        <p:spPr>
          <a:xfrm>
            <a:off x="3352800" y="876300"/>
            <a:ext cx="642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excursions depuis l’île de Skiathos</a:t>
            </a:r>
          </a:p>
        </p:txBody>
      </p:sp>
    </p:spTree>
    <p:extLst>
      <p:ext uri="{BB962C8B-B14F-4D97-AF65-F5344CB8AC3E}">
        <p14:creationId xmlns:p14="http://schemas.microsoft.com/office/powerpoint/2010/main" val="216855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D2212733-ED70-90EC-D101-46B76AFD1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1" cy="6120000"/>
          </a:xfrm>
          <a:prstGeom prst="rect">
            <a:avLst/>
          </a:prstGeom>
        </p:spPr>
      </p:pic>
      <p:pic>
        <p:nvPicPr>
          <p:cNvPr id="5" name="Image 4" descr="Une image contenant plein air, Reliefs côtiers et océaniques, mer, nature&#10;&#10;Description générée automatiquement">
            <a:extLst>
              <a:ext uri="{FF2B5EF4-FFF2-40B4-BE49-F238E27FC236}">
                <a16:creationId xmlns:a16="http://schemas.microsoft.com/office/drawing/2014/main" id="{D361B1F7-E0D8-515C-F304-2BB6E015FA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700" y="1003300"/>
            <a:ext cx="7353300" cy="4889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D8BEEB-8E5F-AEB9-48C2-EB497FF29E22}"/>
              </a:ext>
            </a:extLst>
          </p:cNvPr>
          <p:cNvSpPr txBox="1"/>
          <p:nvPr/>
        </p:nvSpPr>
        <p:spPr>
          <a:xfrm>
            <a:off x="2495705" y="822980"/>
            <a:ext cx="5524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Péninsule de </a:t>
            </a:r>
            <a:r>
              <a:rPr lang="fr-FR" sz="2800" b="1" dirty="0" err="1">
                <a:solidFill>
                  <a:schemeClr val="bg1"/>
                </a:solidFill>
              </a:rPr>
              <a:t>Bourtzi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18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3D1EA0E0-9DB3-5E61-3DA5-F4CB4185C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1" cy="6120000"/>
          </a:xfrm>
          <a:prstGeom prst="rect">
            <a:avLst/>
          </a:prstGeom>
        </p:spPr>
      </p:pic>
      <p:pic>
        <p:nvPicPr>
          <p:cNvPr id="7" name="Image 6" descr="Une image contenant plein air, ciel, arbre, horloge&#10;&#10;Description générée automatiquement">
            <a:extLst>
              <a:ext uri="{FF2B5EF4-FFF2-40B4-BE49-F238E27FC236}">
                <a16:creationId xmlns:a16="http://schemas.microsoft.com/office/drawing/2014/main" id="{C03241B0-0491-3EB6-7D11-A2DD10899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608" y="1000865"/>
            <a:ext cx="7371556" cy="4887317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3525542-97E3-A111-AAE4-54C46DF185D4}"/>
              </a:ext>
            </a:extLst>
          </p:cNvPr>
          <p:cNvSpPr txBox="1"/>
          <p:nvPr/>
        </p:nvSpPr>
        <p:spPr>
          <a:xfrm>
            <a:off x="4668981" y="862320"/>
            <a:ext cx="5985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Tour de l'horloge</a:t>
            </a:r>
          </a:p>
        </p:txBody>
      </p:sp>
    </p:spTree>
    <p:extLst>
      <p:ext uri="{BB962C8B-B14F-4D97-AF65-F5344CB8AC3E}">
        <p14:creationId xmlns:p14="http://schemas.microsoft.com/office/powerpoint/2010/main" val="405112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FEA2649A-966A-6B44-8144-236E98607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1636" y="369000"/>
            <a:ext cx="6289964" cy="6120000"/>
          </a:xfrm>
          <a:prstGeom prst="rect">
            <a:avLst/>
          </a:prstGeom>
        </p:spPr>
      </p:pic>
      <p:pic>
        <p:nvPicPr>
          <p:cNvPr id="9" name="Image 8" descr="Une image contenant plein air, plante, bâtiment, ciel&#10;&#10;Description générée automatiquement">
            <a:extLst>
              <a:ext uri="{FF2B5EF4-FFF2-40B4-BE49-F238E27FC236}">
                <a16:creationId xmlns:a16="http://schemas.microsoft.com/office/drawing/2014/main" id="{98A6A1CA-A2C5-6355-8858-C80164F7F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4982" y="955675"/>
            <a:ext cx="5430982" cy="494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0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D7E3F7-2AA9-913D-690F-A4DF6EA8C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9" y="369000"/>
            <a:ext cx="8703941" cy="6120000"/>
          </a:xfrm>
          <a:prstGeom prst="rect">
            <a:avLst/>
          </a:prstGeom>
        </p:spPr>
      </p:pic>
      <p:pic>
        <p:nvPicPr>
          <p:cNvPr id="5" name="Image 4" descr="Une image contenant plein air, ciel, bâtiment, tourisme&#10;&#10;Description générée automatiquement">
            <a:extLst>
              <a:ext uri="{FF2B5EF4-FFF2-40B4-BE49-F238E27FC236}">
                <a16:creationId xmlns:a16="http://schemas.microsoft.com/office/drawing/2014/main" id="{2213768A-C4F4-2E70-1E1C-55440598B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545" y="962457"/>
            <a:ext cx="7412182" cy="496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0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B1347BDF-C103-3C8C-D8AD-C43B8BEEA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460" y="369000"/>
            <a:ext cx="8703947" cy="6120000"/>
          </a:xfrm>
          <a:prstGeom prst="rect">
            <a:avLst/>
          </a:prstGeom>
        </p:spPr>
      </p:pic>
      <p:pic>
        <p:nvPicPr>
          <p:cNvPr id="5" name="Image 4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7166C8AE-9CB9-A7B3-0612-A55954444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791" y="976312"/>
            <a:ext cx="7374835" cy="494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34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6BA12522-1DD4-243F-2BC2-5FEE8456E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3" y="369000"/>
            <a:ext cx="8703934" cy="6120000"/>
          </a:xfrm>
          <a:prstGeom prst="rect">
            <a:avLst/>
          </a:prstGeom>
        </p:spPr>
      </p:pic>
      <p:pic>
        <p:nvPicPr>
          <p:cNvPr id="5" name="Image 4" descr="Une image contenant plein air, eau, ciel, sol&#10;&#10;Description générée automatiquement">
            <a:extLst>
              <a:ext uri="{FF2B5EF4-FFF2-40B4-BE49-F238E27FC236}">
                <a16:creationId xmlns:a16="http://schemas.microsoft.com/office/drawing/2014/main" id="{48C7A049-4564-3661-34ED-51910BB381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886" y="986971"/>
            <a:ext cx="7402285" cy="489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9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4F5B0407-B131-B32F-42EE-A816097E0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3" y="369000"/>
            <a:ext cx="8703953" cy="6120000"/>
          </a:xfrm>
          <a:prstGeom prst="rect">
            <a:avLst/>
          </a:prstGeom>
        </p:spPr>
      </p:pic>
      <p:pic>
        <p:nvPicPr>
          <p:cNvPr id="5" name="Image 4" descr="Une image contenant plein air, arbre, sol, rive&#10;&#10;Description générée automatiquement">
            <a:extLst>
              <a:ext uri="{FF2B5EF4-FFF2-40B4-BE49-F238E27FC236}">
                <a16:creationId xmlns:a16="http://schemas.microsoft.com/office/drawing/2014/main" id="{740A3D8D-8B32-A2B4-2190-1F1B791B51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4856" y="1016000"/>
            <a:ext cx="7387773" cy="486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1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adre photo, chaussures&#10;&#10;Description générée automatiquement">
            <a:extLst>
              <a:ext uri="{FF2B5EF4-FFF2-40B4-BE49-F238E27FC236}">
                <a16:creationId xmlns:a16="http://schemas.microsoft.com/office/drawing/2014/main" id="{F9B80781-60DD-576F-D076-473F8BFDB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97" y="602309"/>
            <a:ext cx="8352000" cy="5872535"/>
          </a:xfrm>
          <a:prstGeom prst="rect">
            <a:avLst/>
          </a:prstGeom>
        </p:spPr>
      </p:pic>
      <p:pic>
        <p:nvPicPr>
          <p:cNvPr id="5" name="Image 4" descr="Une image contenant plein air, ciel, vacances, eau&#10;&#10;Description générée automatiquement">
            <a:extLst>
              <a:ext uri="{FF2B5EF4-FFF2-40B4-BE49-F238E27FC236}">
                <a16:creationId xmlns:a16="http://schemas.microsoft.com/office/drawing/2014/main" id="{48CAAE49-11CB-DF01-1785-18391A37F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029" y="1204686"/>
            <a:ext cx="7068457" cy="470262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8C56EB-1C63-78D9-EA47-7F3DA0C3F5FD}"/>
              </a:ext>
            </a:extLst>
          </p:cNvPr>
          <p:cNvSpPr txBox="1"/>
          <p:nvPr/>
        </p:nvSpPr>
        <p:spPr>
          <a:xfrm>
            <a:off x="1045029" y="113902"/>
            <a:ext cx="9001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L’Île Skiathos  ( Grèce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B038015-A8CD-6476-83AA-E5D2A50D0AC1}"/>
              </a:ext>
            </a:extLst>
          </p:cNvPr>
          <p:cNvSpPr txBox="1"/>
          <p:nvPr/>
        </p:nvSpPr>
        <p:spPr>
          <a:xfrm>
            <a:off x="9045783" y="2951946"/>
            <a:ext cx="3146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A1873DE-20F6-E0CB-BA9E-16469591D66F}"/>
              </a:ext>
            </a:extLst>
          </p:cNvPr>
          <p:cNvSpPr txBox="1"/>
          <p:nvPr/>
        </p:nvSpPr>
        <p:spPr>
          <a:xfrm>
            <a:off x="9719005" y="4049133"/>
            <a:ext cx="2855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6044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184</Words>
  <Application>Microsoft Office PowerPoint</Application>
  <PresentationFormat>Grand écran</PresentationFormat>
  <Paragraphs>29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2023-11-25T05:36:31Z</dcterms:created>
  <dcterms:modified xsi:type="dcterms:W3CDTF">2023-11-25T12:07:03Z</dcterms:modified>
</cp:coreProperties>
</file>