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89" r:id="rId3"/>
    <p:sldId id="274" r:id="rId4"/>
    <p:sldId id="277" r:id="rId5"/>
    <p:sldId id="267" r:id="rId6"/>
    <p:sldId id="285" r:id="rId7"/>
    <p:sldId id="272" r:id="rId8"/>
    <p:sldId id="290" r:id="rId9"/>
    <p:sldId id="291" r:id="rId10"/>
    <p:sldId id="281" r:id="rId11"/>
    <p:sldId id="261" r:id="rId12"/>
    <p:sldId id="264" r:id="rId13"/>
    <p:sldId id="265" r:id="rId14"/>
    <p:sldId id="278" r:id="rId15"/>
    <p:sldId id="260" r:id="rId16"/>
    <p:sldId id="287" r:id="rId17"/>
    <p:sldId id="280" r:id="rId18"/>
    <p:sldId id="262" r:id="rId19"/>
    <p:sldId id="263" r:id="rId20"/>
    <p:sldId id="259" r:id="rId21"/>
    <p:sldId id="269" r:id="rId22"/>
    <p:sldId id="283" r:id="rId23"/>
    <p:sldId id="284" r:id="rId24"/>
    <p:sldId id="276" r:id="rId25"/>
    <p:sldId id="273" r:id="rId26"/>
    <p:sldId id="279" r:id="rId27"/>
    <p:sldId id="268" r:id="rId28"/>
    <p:sldId id="271" r:id="rId29"/>
    <p:sldId id="288" r:id="rId30"/>
    <p:sldId id="257" r:id="rId31"/>
    <p:sldId id="270" r:id="rId32"/>
    <p:sldId id="292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kLug+RgdeuSFvh7k5szUw==" hashData="oTGGBheKFLC8a7hWEspF6ppWLTjVYLh6vkRtwoidJ16P8lDxYA7SPEJUSz7FGTcakJTi3EnXPGJ+zwYhX3qRU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0" autoAdjust="0"/>
    <p:restoredTop sz="94660"/>
  </p:normalViewPr>
  <p:slideViewPr>
    <p:cSldViewPr snapToGrid="0">
      <p:cViewPr varScale="1">
        <p:scale>
          <a:sx n="96" d="100"/>
          <a:sy n="96" d="100"/>
        </p:scale>
        <p:origin x="114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1F05D1-CBD8-0701-616A-EEE561EA5B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D1B98DC-E2A7-CB14-CC92-0D6A78E4C3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F14DEB1-A2C3-A339-757A-29AB019D2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A93566D-CF10-1182-1DB9-9A839FEBB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B3EC88C-D161-41C7-6B81-2C010F1FB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729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84E49-9909-5ACB-C76E-926B6307D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103FC25-E47E-876B-FAA0-AF567694BB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92E73D-F3E5-33C7-A8D5-9811FE9DA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8CAB9A4-B9D4-43BE-D1DF-6368629F4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A7383C-5343-4BC2-8AAA-8FCBDFE05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376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FDC8B-63CD-78E5-422D-49AA2855F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CB5155-E037-3018-4393-3100D86A7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B95409-7D01-2302-EE77-6CBB18D85B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E7A4674-0755-5861-104C-21AA0D96FC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7DF94AE-7B3B-45A2-45E7-9781C73C41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8025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59175D-B562-ED2F-53A3-0444E2DEEB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9B3302D-2841-AE1F-C994-658DEE26CE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DD7CC31-0FF5-0490-CD21-7E3A047D67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E2D9113-916A-7CE2-185E-F8331F32F9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8767087-5BFC-0625-686E-D14C9D3546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781F558-7214-2543-2021-4E72D37AA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474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9D6C79-CB33-7992-A6DE-8259C8E5FB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54C37BC-448A-1E7B-4C37-12062656DF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4A6AD4F-6B41-5CB7-418F-268201077B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21D95C9-12A6-2BA7-DA4A-5EC7EEA974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C0C025A-7B25-7A38-135B-109B63AF7C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B2408FB-5622-AE4C-8FE7-07346383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4786AE2-F65B-CEBB-636C-15D04EA918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8F3CD9B5-75CE-590B-29DA-470190527C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710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6C5498-FD20-6F90-8066-0E6278D25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88A081C-65D6-E1B4-EC64-3EE78E7817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0C64902-4D0C-4CDE-A2D5-9ACF6BA83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9774F0D8-2BD4-B368-FCD0-871FD522A9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8102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841E4341-9561-CB4C-D0AA-8B836813CB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811A2FC-E405-D9F1-37B7-3E317B8B7B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911357F-B5EA-DD4E-3075-8B960302E9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496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809FFC-A4CC-8EED-9F6E-33D2B082E9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3C5979-4297-610B-1043-C18B851208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064CEE-E1D3-F3EA-FEEB-22518148DF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C3CFE63-B9C0-6DB2-C848-EC7CED4BC4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D612D7-C184-C244-F13F-359F591F3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9D8A9B-7B8A-0C0F-7A89-80779B0FDF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2090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8B7676-C726-3E95-6B97-699CE5823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D943604-D43B-0BBF-5718-37C97C8542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6A2527F-258C-E375-E0FB-DD622A83FEE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6D57AFA-82F4-FF53-6909-AE1EBEC3C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5963D8-A857-089D-44E8-B02B5E964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C1F798E-1533-A79D-679F-AEE42F380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60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36FFAE-80D7-C00A-4882-187B2FA19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4F52D83-677F-6376-A4F2-3743DA177D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52208F8-865A-2502-D7E2-780F6FFF7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838AC59-6B6E-9CD9-469A-F234BECA3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EF94C4-4C2B-81B3-BD91-8BDCEAE4B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4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57446F6-32C6-C3CC-427C-9A147A7E541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1FDBCC7-2731-C3C3-A1D1-343A1419FE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4566E5-93F2-1719-272F-5E966600BF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7BAEE1C-90C1-5F0C-65B7-9A5D11BED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514F207-358B-D5FA-7074-AC680A699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7532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CEC3A4-40CB-91ED-2F7E-9F2F2E6D44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3FAF49F-2A53-AC1E-A98C-8061B90E19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7D367F2-1FFF-0560-2907-6D65FC28B4C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E30E6C-8794-4B16-B423-4DE37FBBB0A7}" type="datetimeFigureOut">
              <a:rPr lang="fr-FR" smtClean="0"/>
              <a:t>23/11/2023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F75C68-6032-723F-582B-0B656D673E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1AB889-7714-DF41-5131-9DBEFB37DF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85256A-A815-4151-9D96-EC1D5383F9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4639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19493E-7D8A-0057-ED86-A47102C0DF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9515" y="395288"/>
            <a:ext cx="9144000" cy="6067425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FA615D-4156-6764-1EC8-C152BE6C68D5}"/>
              </a:ext>
            </a:extLst>
          </p:cNvPr>
          <p:cNvSpPr txBox="1"/>
          <p:nvPr/>
        </p:nvSpPr>
        <p:spPr>
          <a:xfrm>
            <a:off x="3592702" y="6440348"/>
            <a:ext cx="5136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chemeClr val="bg1"/>
                </a:solidFill>
              </a:rPr>
              <a:t>Genève – Jet d’eau, icône de la ville – 140m de haut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0EF7CA4-15B6-20EE-0C34-DA36876A9729}"/>
              </a:ext>
            </a:extLst>
          </p:cNvPr>
          <p:cNvSpPr/>
          <p:nvPr/>
        </p:nvSpPr>
        <p:spPr>
          <a:xfrm>
            <a:off x="4838023" y="1352270"/>
            <a:ext cx="250698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GENEVE</a:t>
            </a:r>
            <a:endParaRPr lang="fr-FR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E8DF32D-D7EB-2B01-545C-0C3335CB3E6D}"/>
              </a:ext>
            </a:extLst>
          </p:cNvPr>
          <p:cNvSpPr txBox="1"/>
          <p:nvPr/>
        </p:nvSpPr>
        <p:spPr>
          <a:xfrm>
            <a:off x="3721994" y="395287"/>
            <a:ext cx="59242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Lorient Vous Propose La Ville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212781AD-1305-77C3-4457-F99B0FCA7DE8}"/>
              </a:ext>
            </a:extLst>
          </p:cNvPr>
          <p:cNvSpPr txBox="1"/>
          <p:nvPr/>
        </p:nvSpPr>
        <p:spPr>
          <a:xfrm>
            <a:off x="5750321" y="812224"/>
            <a:ext cx="23568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/>
              <a:t>DE</a:t>
            </a:r>
          </a:p>
        </p:txBody>
      </p:sp>
    </p:spTree>
    <p:extLst>
      <p:ext uri="{BB962C8B-B14F-4D97-AF65-F5344CB8AC3E}">
        <p14:creationId xmlns:p14="http://schemas.microsoft.com/office/powerpoint/2010/main" val="2627649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  <p:sndAc>
          <p:stSnd loop="1">
            <p:snd r:embed="rId2" name="Pearl Harbor Soundtrack - Tennessee (Hans Zimmer).wav"/>
          </p:stSnd>
        </p:sndAc>
      </p:transition>
    </mc:Choice>
    <mc:Fallback>
      <p:transition spd="slow" advClick="0" advTm="9000">
        <p:fade/>
        <p:sndAc>
          <p:stSnd loop="1">
            <p:snd r:embed="rId2" name="Pearl Harbor Soundtrack - Tennessee (Hans Zimmer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48BEDA2-22EB-115B-D08C-9D7ACB4846BE}"/>
              </a:ext>
            </a:extLst>
          </p:cNvPr>
          <p:cNvSpPr txBox="1"/>
          <p:nvPr/>
        </p:nvSpPr>
        <p:spPr>
          <a:xfrm>
            <a:off x="1483342" y="428178"/>
            <a:ext cx="9471275" cy="6001643"/>
          </a:xfrm>
          <a:prstGeom prst="rect">
            <a:avLst/>
          </a:prstGeom>
          <a:pattFill prst="pct90">
            <a:fgClr>
              <a:schemeClr val="accent1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GE</a:t>
            </a:r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NEVE  capitale de l’Horlogerie – ville Suisse entourée de montagnes</a:t>
            </a: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(Jura et Alpes) et au bord du lac Léman</a:t>
            </a:r>
          </a:p>
          <a:p>
            <a:endParaRPr lang="fr-FR" sz="2400" b="1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localité de 200000 habitants.</a:t>
            </a:r>
          </a:p>
          <a:p>
            <a:endParaRPr lang="fr-FR" sz="2400" b="1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 charme de ses quartiers pittoresques et, de son environnement de Nature</a:t>
            </a:r>
          </a:p>
          <a:p>
            <a:endParaRPr lang="fr-FR" sz="2400" b="1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Plages – Promenades – Croisières sur le lac</a:t>
            </a:r>
          </a:p>
          <a:p>
            <a:endParaRPr lang="fr-FR" sz="2400" b="1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Vieille ville – Nombreux monuments et bâtiments – Musées – Organismes</a:t>
            </a: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Internationaux  </a:t>
            </a:r>
          </a:p>
          <a:p>
            <a:endParaRPr lang="fr-FR" sz="2400" b="1" dirty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  <a:latin typeface="Algerian" panose="04020705040A02060702" pitchFamily="82" charset="0"/>
            </a:endParaRPr>
          </a:p>
          <a:p>
            <a:r>
              <a:rPr lang="fr-FR" sz="2400" b="1" dirty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PROMENADE  DECOUVERTE</a:t>
            </a:r>
          </a:p>
        </p:txBody>
      </p:sp>
    </p:spTree>
    <p:extLst>
      <p:ext uri="{BB962C8B-B14F-4D97-AF65-F5344CB8AC3E}">
        <p14:creationId xmlns:p14="http://schemas.microsoft.com/office/powerpoint/2010/main" val="2460725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8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9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9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24EF3E3-C57E-ACE8-410A-50E219F27E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861" y="293593"/>
            <a:ext cx="11287125" cy="586740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EF36A67-9910-19E7-A44A-C4602A2D2116}"/>
              </a:ext>
            </a:extLst>
          </p:cNvPr>
          <p:cNvSpPr txBox="1"/>
          <p:nvPr/>
        </p:nvSpPr>
        <p:spPr>
          <a:xfrm>
            <a:off x="3948700" y="6268530"/>
            <a:ext cx="5325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Genève – croisière sur le lac Léman</a:t>
            </a:r>
          </a:p>
        </p:txBody>
      </p:sp>
    </p:spTree>
    <p:extLst>
      <p:ext uri="{BB962C8B-B14F-4D97-AF65-F5344CB8AC3E}">
        <p14:creationId xmlns:p14="http://schemas.microsoft.com/office/powerpoint/2010/main" val="252612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5A2F94-0A7B-6891-6227-9F1C34B4FB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8734" y="277906"/>
            <a:ext cx="9144000" cy="6096000"/>
          </a:xfrm>
          <a:prstGeom prst="rect">
            <a:avLst/>
          </a:prstGeom>
          <a:ln w="66675" cmpd="dbl">
            <a:solidFill>
              <a:srgbClr val="FF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17DE0D-64A5-19E7-9E3A-2986A62CF4A2}"/>
              </a:ext>
            </a:extLst>
          </p:cNvPr>
          <p:cNvSpPr txBox="1"/>
          <p:nvPr/>
        </p:nvSpPr>
        <p:spPr>
          <a:xfrm>
            <a:off x="4334688" y="6395428"/>
            <a:ext cx="5002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GENEVE  voiliers sur le lac Léman</a:t>
            </a:r>
          </a:p>
        </p:txBody>
      </p:sp>
    </p:spTree>
    <p:extLst>
      <p:ext uri="{BB962C8B-B14F-4D97-AF65-F5344CB8AC3E}">
        <p14:creationId xmlns:p14="http://schemas.microsoft.com/office/powerpoint/2010/main" val="1500016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9CEE456-EB0A-DC38-0B01-041EF242D5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839" y="679539"/>
            <a:ext cx="10768322" cy="4803681"/>
          </a:xfrm>
          <a:prstGeom prst="rect">
            <a:avLst/>
          </a:prstGeom>
          <a:ln w="63500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E1683E-35FF-075A-C66A-E495111B5A46}"/>
              </a:ext>
            </a:extLst>
          </p:cNvPr>
          <p:cNvSpPr txBox="1"/>
          <p:nvPr/>
        </p:nvSpPr>
        <p:spPr>
          <a:xfrm>
            <a:off x="1398494" y="5701553"/>
            <a:ext cx="94936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Plages – promenades avec Bain des PAQUIS – lieu de festivals-concerts et bains publics</a:t>
            </a:r>
          </a:p>
        </p:txBody>
      </p:sp>
    </p:spTree>
    <p:extLst>
      <p:ext uri="{BB962C8B-B14F-4D97-AF65-F5344CB8AC3E}">
        <p14:creationId xmlns:p14="http://schemas.microsoft.com/office/powerpoint/2010/main" val="3165037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A17E486-16CB-25C8-02DF-A3A4FA2374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2018" y="501478"/>
            <a:ext cx="7247964" cy="4840605"/>
          </a:xfrm>
          <a:prstGeom prst="rect">
            <a:avLst/>
          </a:prstGeom>
          <a:ln w="63500" cmpd="dbl">
            <a:solidFill>
              <a:srgbClr val="0070C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0CCCA-9847-E55E-BB6C-7F0B18B7FB1E}"/>
              </a:ext>
            </a:extLst>
          </p:cNvPr>
          <p:cNvSpPr txBox="1"/>
          <p:nvPr/>
        </p:nvSpPr>
        <p:spPr>
          <a:xfrm>
            <a:off x="4303059" y="5438818"/>
            <a:ext cx="3348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entrée Parc des Eaux-vives</a:t>
            </a:r>
          </a:p>
        </p:txBody>
      </p:sp>
    </p:spTree>
    <p:extLst>
      <p:ext uri="{BB962C8B-B14F-4D97-AF65-F5344CB8AC3E}">
        <p14:creationId xmlns:p14="http://schemas.microsoft.com/office/powerpoint/2010/main" val="72921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C05054-0FCB-AB8A-AD7F-16C66D03C0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153" y="1141798"/>
            <a:ext cx="3875741" cy="3576252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345F2C-4F28-1BCD-A517-B690DFCD8F9C}"/>
              </a:ext>
            </a:extLst>
          </p:cNvPr>
          <p:cNvSpPr txBox="1"/>
          <p:nvPr/>
        </p:nvSpPr>
        <p:spPr>
          <a:xfrm>
            <a:off x="1210235" y="5365376"/>
            <a:ext cx="40475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Façade de la Cathédrale protestante</a:t>
            </a:r>
          </a:p>
          <a:p>
            <a:r>
              <a:rPr lang="fr-FR"/>
              <a:t>  </a:t>
            </a:r>
            <a:r>
              <a:rPr lang="fr-FR" dirty="0"/>
              <a:t>d</a:t>
            </a:r>
            <a:r>
              <a:rPr lang="fr-FR"/>
              <a:t>e </a:t>
            </a:r>
            <a:r>
              <a:rPr lang="fr-FR" dirty="0"/>
              <a:t>SAINT PIERRE  (16eme siècle)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310E3EE-97C3-6292-5D1F-61C070FC88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72307" y="1141798"/>
            <a:ext cx="4304662" cy="3228496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0D65333-5D01-36F6-D8DC-5354881486B5}"/>
              </a:ext>
            </a:extLst>
          </p:cNvPr>
          <p:cNvSpPr txBox="1"/>
          <p:nvPr/>
        </p:nvSpPr>
        <p:spPr>
          <a:xfrm>
            <a:off x="6958107" y="4529807"/>
            <a:ext cx="34230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Synagogue de Genève</a:t>
            </a:r>
          </a:p>
        </p:txBody>
      </p:sp>
    </p:spTree>
    <p:extLst>
      <p:ext uri="{BB962C8B-B14F-4D97-AF65-F5344CB8AC3E}">
        <p14:creationId xmlns:p14="http://schemas.microsoft.com/office/powerpoint/2010/main" val="161192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C3DA55A-3D1E-A670-8E0C-08568C49D1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71" y="1041184"/>
            <a:ext cx="5580729" cy="3941390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FA28DA-0592-4156-95BD-4C74C34FFE28}"/>
              </a:ext>
            </a:extLst>
          </p:cNvPr>
          <p:cNvSpPr txBox="1"/>
          <p:nvPr/>
        </p:nvSpPr>
        <p:spPr>
          <a:xfrm>
            <a:off x="1048870" y="5162745"/>
            <a:ext cx="4383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Chaire Cathédrale Saint Pierre - Genève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75C53BB-67C6-0755-3D21-C9EAAFE5EB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9365" y="1740431"/>
            <a:ext cx="3831772" cy="2873829"/>
          </a:xfrm>
          <a:prstGeom prst="rect">
            <a:avLst/>
          </a:prstGeom>
          <a:solidFill>
            <a:srgbClr val="FFFF00"/>
          </a:solidFill>
          <a:ln w="635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633FFCA-4E85-C415-1CD4-909335F0C7F3}"/>
              </a:ext>
            </a:extLst>
          </p:cNvPr>
          <p:cNvSpPr txBox="1"/>
          <p:nvPr/>
        </p:nvSpPr>
        <p:spPr>
          <a:xfrm>
            <a:off x="7019365" y="5164542"/>
            <a:ext cx="3348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Façade coté Sud de la cathédrale</a:t>
            </a:r>
          </a:p>
        </p:txBody>
      </p:sp>
    </p:spTree>
    <p:extLst>
      <p:ext uri="{BB962C8B-B14F-4D97-AF65-F5344CB8AC3E}">
        <p14:creationId xmlns:p14="http://schemas.microsoft.com/office/powerpoint/2010/main" val="2291363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7A4F660-5418-6F69-4A75-79A73958454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12148" y="268941"/>
            <a:ext cx="6310314" cy="4208930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68DD68-1236-F42A-EF11-6FCA723390DF}"/>
              </a:ext>
            </a:extLst>
          </p:cNvPr>
          <p:cNvSpPr txBox="1"/>
          <p:nvPr/>
        </p:nvSpPr>
        <p:spPr>
          <a:xfrm>
            <a:off x="6096000" y="4652682"/>
            <a:ext cx="50381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Nef de la Cathédrale Saint Pierre –Genève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/>
              <a:t>  </a:t>
            </a:r>
            <a:r>
              <a:rPr lang="fr-FR" dirty="0">
                <a:solidFill>
                  <a:srgbClr val="FFFF00"/>
                </a:solidFill>
              </a:rPr>
              <a:t>et Chapelle des Macchabées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4B2989E-8070-87D5-930B-D6851831087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4350" y="210959"/>
            <a:ext cx="4290721" cy="6436082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79940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6D8A4C-A119-B6D8-3E7A-2AD7364CE1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5929" y="305853"/>
            <a:ext cx="9720142" cy="6008643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7F1045-71C8-7E60-1FEB-78A3EA284598}"/>
              </a:ext>
            </a:extLst>
          </p:cNvPr>
          <p:cNvSpPr txBox="1"/>
          <p:nvPr/>
        </p:nvSpPr>
        <p:spPr>
          <a:xfrm>
            <a:off x="2205318" y="6373906"/>
            <a:ext cx="7247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GENEVE – Promenade de la Treille bordée de marronniers et, le banc</a:t>
            </a:r>
          </a:p>
        </p:txBody>
      </p:sp>
    </p:spTree>
    <p:extLst>
      <p:ext uri="{BB962C8B-B14F-4D97-AF65-F5344CB8AC3E}">
        <p14:creationId xmlns:p14="http://schemas.microsoft.com/office/powerpoint/2010/main" val="1320900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1DCA15-3822-CB47-99D2-C89857A3B2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0882" y="302329"/>
            <a:ext cx="4915217" cy="6555671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76AF84-D044-BADA-7ABE-1464811E4102}"/>
              </a:ext>
            </a:extLst>
          </p:cNvPr>
          <p:cNvSpPr txBox="1"/>
          <p:nvPr/>
        </p:nvSpPr>
        <p:spPr>
          <a:xfrm>
            <a:off x="6844553" y="5082988"/>
            <a:ext cx="4612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Promenade de la treille</a:t>
            </a:r>
          </a:p>
          <a:p>
            <a:r>
              <a:rPr lang="fr-FR" dirty="0"/>
              <a:t> </a:t>
            </a:r>
            <a:r>
              <a:rPr lang="fr-FR" dirty="0">
                <a:solidFill>
                  <a:srgbClr val="FFFF00"/>
                </a:solidFill>
              </a:rPr>
              <a:t>banc en bois le plus long du Monde (120m)</a:t>
            </a:r>
          </a:p>
        </p:txBody>
      </p:sp>
    </p:spTree>
    <p:extLst>
      <p:ext uri="{BB962C8B-B14F-4D97-AF65-F5344CB8AC3E}">
        <p14:creationId xmlns:p14="http://schemas.microsoft.com/office/powerpoint/2010/main" val="2997304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A0F5B1-DFAA-55FF-64BC-54D9D159A8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6789" y="636687"/>
            <a:ext cx="5209211" cy="3449067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BB6681-E66E-E7DB-D7BB-AA0935ECFE20}"/>
              </a:ext>
            </a:extLst>
          </p:cNvPr>
          <p:cNvSpPr txBox="1"/>
          <p:nvPr/>
        </p:nvSpPr>
        <p:spPr>
          <a:xfrm>
            <a:off x="6790765" y="658906"/>
            <a:ext cx="4007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Place Neuve en centre-ville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7EDC032-AB2B-12A3-0078-27FD497FBEB1}"/>
              </a:ext>
            </a:extLst>
          </p:cNvPr>
          <p:cNvSpPr txBox="1"/>
          <p:nvPr/>
        </p:nvSpPr>
        <p:spPr>
          <a:xfrm>
            <a:off x="1394012" y="4195482"/>
            <a:ext cx="3917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Conservatoire de Musique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03A1D71-8A40-1FF1-B272-366AEDF021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7438" y="2397778"/>
            <a:ext cx="4793876" cy="3595407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769D1E4-5507-5784-34F1-7CAA2A0373C5}"/>
              </a:ext>
            </a:extLst>
          </p:cNvPr>
          <p:cNvSpPr txBox="1"/>
          <p:nvPr/>
        </p:nvSpPr>
        <p:spPr>
          <a:xfrm>
            <a:off x="6427694" y="6199094"/>
            <a:ext cx="48140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Théâtre à gauche – Musée Rath à droite</a:t>
            </a:r>
          </a:p>
        </p:txBody>
      </p:sp>
    </p:spTree>
    <p:extLst>
      <p:ext uri="{BB962C8B-B14F-4D97-AF65-F5344CB8AC3E}">
        <p14:creationId xmlns:p14="http://schemas.microsoft.com/office/powerpoint/2010/main" val="326261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B8EADFD-9258-B0EB-4F50-05F995D28C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8300" y="306380"/>
            <a:ext cx="8915400" cy="5946502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9AED46-8723-9BE1-3BC6-6D20998B9582}"/>
              </a:ext>
            </a:extLst>
          </p:cNvPr>
          <p:cNvSpPr txBox="1"/>
          <p:nvPr/>
        </p:nvSpPr>
        <p:spPr>
          <a:xfrm>
            <a:off x="4536141" y="6366954"/>
            <a:ext cx="31197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Musée RATH à Genève</a:t>
            </a:r>
          </a:p>
        </p:txBody>
      </p:sp>
    </p:spTree>
    <p:extLst>
      <p:ext uri="{BB962C8B-B14F-4D97-AF65-F5344CB8AC3E}">
        <p14:creationId xmlns:p14="http://schemas.microsoft.com/office/powerpoint/2010/main" val="1800609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2ED5F1-9B14-6A22-5FB5-BFAAE36AA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410136"/>
            <a:ext cx="7620000" cy="5715000"/>
          </a:xfrm>
          <a:prstGeom prst="rect">
            <a:avLst/>
          </a:prstGeom>
          <a:ln w="666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8EA8FB-D98E-15B6-74AD-3AA9E6FE0E27}"/>
              </a:ext>
            </a:extLst>
          </p:cNvPr>
          <p:cNvSpPr txBox="1"/>
          <p:nvPr/>
        </p:nvSpPr>
        <p:spPr>
          <a:xfrm>
            <a:off x="2286000" y="6125136"/>
            <a:ext cx="74227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entrée Parc des Bastions – rendez-vous des cyclistes, promeneurs et touristes</a:t>
            </a:r>
          </a:p>
        </p:txBody>
      </p:sp>
    </p:spTree>
    <p:extLst>
      <p:ext uri="{BB962C8B-B14F-4D97-AF65-F5344CB8AC3E}">
        <p14:creationId xmlns:p14="http://schemas.microsoft.com/office/powerpoint/2010/main" val="5169448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C8BCBD-FA07-A0E8-FF31-BCA75707E8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800" y="878541"/>
            <a:ext cx="5080000" cy="3810000"/>
          </a:xfrm>
          <a:prstGeom prst="rect">
            <a:avLst/>
          </a:prstGeom>
          <a:ln w="66675" cmpd="dbl">
            <a:solidFill>
              <a:srgbClr val="C000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67BD7D-85B1-D145-9111-BB0CEFB1C4C2}"/>
              </a:ext>
            </a:extLst>
          </p:cNvPr>
          <p:cNvSpPr txBox="1"/>
          <p:nvPr/>
        </p:nvSpPr>
        <p:spPr>
          <a:xfrm>
            <a:off x="1528035" y="5301734"/>
            <a:ext cx="64680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Mur de la réforme long de 100m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5A15A15-EF93-ABE4-1A60-964260291C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949" y="818580"/>
            <a:ext cx="3308988" cy="2241087"/>
          </a:xfrm>
          <a:prstGeom prst="rect">
            <a:avLst/>
          </a:prstGeom>
          <a:ln w="69850" cmpd="dbl">
            <a:solidFill>
              <a:srgbClr val="C00000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D151D87-9DB9-0B1E-FE83-CBB8161C7B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9948" y="3857526"/>
            <a:ext cx="3308987" cy="2481740"/>
          </a:xfrm>
          <a:prstGeom prst="rect">
            <a:avLst/>
          </a:prstGeom>
          <a:ln w="66675" cmpd="dbl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932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E259E7-84B1-29C5-E948-65BC35E76C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0235" y="1440383"/>
            <a:ext cx="4373282" cy="2902269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7DDC29-C133-A975-1EAE-B7AF97EBC852}"/>
              </a:ext>
            </a:extLst>
          </p:cNvPr>
          <p:cNvSpPr txBox="1"/>
          <p:nvPr/>
        </p:nvSpPr>
        <p:spPr>
          <a:xfrm>
            <a:off x="1600200" y="4598894"/>
            <a:ext cx="56208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Université – Parc des Bastions - Genève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CFB1600A-01DD-A38C-243A-33EB525AF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1070" y="782524"/>
            <a:ext cx="3370729" cy="4018945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A3C7B9E-9B18-D03D-0324-4EF740E1280A}"/>
              </a:ext>
            </a:extLst>
          </p:cNvPr>
          <p:cNvSpPr txBox="1"/>
          <p:nvPr/>
        </p:nvSpPr>
        <p:spPr>
          <a:xfrm>
            <a:off x="1438835" y="5466692"/>
            <a:ext cx="939949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Le mur des Réformateurs à été construit en 1909 pour le 400eme anniversaire de la naissance </a:t>
            </a:r>
          </a:p>
          <a:p>
            <a:r>
              <a:rPr lang="fr-FR" sz="2000" dirty="0">
                <a:solidFill>
                  <a:srgbClr val="FFFF00"/>
                </a:solidFill>
              </a:rPr>
              <a:t>                                                                                                   de jean CALVIN - Théologien</a:t>
            </a:r>
          </a:p>
        </p:txBody>
      </p:sp>
    </p:spTree>
    <p:extLst>
      <p:ext uri="{BB962C8B-B14F-4D97-AF65-F5344CB8AC3E}">
        <p14:creationId xmlns:p14="http://schemas.microsoft.com/office/powerpoint/2010/main" val="97251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1A340EA-F144-DA44-58DE-15CD1DAF76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320" y="205619"/>
            <a:ext cx="9760867" cy="6033818"/>
          </a:xfrm>
          <a:prstGeom prst="rect">
            <a:avLst/>
          </a:prstGeom>
          <a:pattFill prst="pct5">
            <a:fgClr>
              <a:srgbClr val="0070C0"/>
            </a:fgClr>
            <a:bgClr>
              <a:schemeClr val="bg1"/>
            </a:bgClr>
          </a:pattFill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4FAD72A-E207-1828-4E92-0088B5909B56}"/>
              </a:ext>
            </a:extLst>
          </p:cNvPr>
          <p:cNvSpPr txBox="1"/>
          <p:nvPr/>
        </p:nvSpPr>
        <p:spPr>
          <a:xfrm>
            <a:off x="4994351" y="6313553"/>
            <a:ext cx="4114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Palais EYNARD à Genève</a:t>
            </a:r>
          </a:p>
        </p:txBody>
      </p:sp>
    </p:spTree>
    <p:extLst>
      <p:ext uri="{BB962C8B-B14F-4D97-AF65-F5344CB8AC3E}">
        <p14:creationId xmlns:p14="http://schemas.microsoft.com/office/powerpoint/2010/main" val="113276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F7B76E-AF17-F500-5BF4-54E2BCD330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289112"/>
            <a:ext cx="7620000" cy="5715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3B65AE-9872-F661-231A-BA5A43B3C7F6}"/>
              </a:ext>
            </a:extLst>
          </p:cNvPr>
          <p:cNvSpPr txBox="1"/>
          <p:nvPr/>
        </p:nvSpPr>
        <p:spPr>
          <a:xfrm>
            <a:off x="4329574" y="6004112"/>
            <a:ext cx="49485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Palais EYNARD  néo-classique</a:t>
            </a:r>
          </a:p>
          <a:p>
            <a:r>
              <a:rPr lang="fr-FR" dirty="0"/>
              <a:t> (</a:t>
            </a:r>
            <a:r>
              <a:rPr lang="fr-FR" dirty="0">
                <a:solidFill>
                  <a:srgbClr val="FFFF00"/>
                </a:solidFill>
              </a:rPr>
              <a:t>conseil administratif de la Ville)</a:t>
            </a:r>
          </a:p>
        </p:txBody>
      </p:sp>
    </p:spTree>
    <p:extLst>
      <p:ext uri="{BB962C8B-B14F-4D97-AF65-F5344CB8AC3E}">
        <p14:creationId xmlns:p14="http://schemas.microsoft.com/office/powerpoint/2010/main" val="200396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0374CC3-EACF-07E7-A73F-732FC104D2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3C63DA-413E-CB1B-86A0-16DA83D69D57}"/>
              </a:ext>
            </a:extLst>
          </p:cNvPr>
          <p:cNvSpPr txBox="1"/>
          <p:nvPr/>
        </p:nvSpPr>
        <p:spPr>
          <a:xfrm>
            <a:off x="4760259" y="6360459"/>
            <a:ext cx="31735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Salon du Palais EYNARD</a:t>
            </a:r>
          </a:p>
        </p:txBody>
      </p:sp>
    </p:spTree>
    <p:extLst>
      <p:ext uri="{BB962C8B-B14F-4D97-AF65-F5344CB8AC3E}">
        <p14:creationId xmlns:p14="http://schemas.microsoft.com/office/powerpoint/2010/main" val="2651044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362B25E-9A87-6A5C-A2EE-EDFDCF199B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3529" y="554520"/>
            <a:ext cx="3824941" cy="5104825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99FBED3-BF50-3F1A-2123-069B8DB6BC88}"/>
              </a:ext>
            </a:extLst>
          </p:cNvPr>
          <p:cNvSpPr txBox="1"/>
          <p:nvPr/>
        </p:nvSpPr>
        <p:spPr>
          <a:xfrm>
            <a:off x="5007420" y="5794546"/>
            <a:ext cx="53653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Musée PATEK Philippe</a:t>
            </a:r>
          </a:p>
        </p:txBody>
      </p:sp>
    </p:spTree>
    <p:extLst>
      <p:ext uri="{BB962C8B-B14F-4D97-AF65-F5344CB8AC3E}">
        <p14:creationId xmlns:p14="http://schemas.microsoft.com/office/powerpoint/2010/main" val="53385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59868DD-DF3F-389B-45AD-44BC10D4F0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5587" y="602876"/>
            <a:ext cx="3793565" cy="5690348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851E062-BD1A-6EFD-936C-6AD79BF1507C}"/>
              </a:ext>
            </a:extLst>
          </p:cNvPr>
          <p:cNvSpPr txBox="1"/>
          <p:nvPr/>
        </p:nvSpPr>
        <p:spPr>
          <a:xfrm>
            <a:off x="6293224" y="4168588"/>
            <a:ext cx="474681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Place des Nations</a:t>
            </a:r>
          </a:p>
          <a:p>
            <a:endParaRPr lang="fr-FR" dirty="0"/>
          </a:p>
          <a:p>
            <a:r>
              <a:rPr lang="fr-FR" dirty="0">
                <a:solidFill>
                  <a:srgbClr val="FFFF00"/>
                </a:solidFill>
              </a:rPr>
              <a:t>Chaise monumentale de 12m de haut</a:t>
            </a:r>
          </a:p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dirty="0">
                <a:solidFill>
                  <a:srgbClr val="FFFF00"/>
                </a:solidFill>
              </a:rPr>
              <a:t>Symbole de la lutte contre les mines</a:t>
            </a:r>
          </a:p>
          <a:p>
            <a:r>
              <a:rPr lang="fr-FR" dirty="0">
                <a:solidFill>
                  <a:srgbClr val="FFFF00"/>
                </a:solidFill>
              </a:rPr>
              <a:t> anti personnelles</a:t>
            </a:r>
          </a:p>
        </p:txBody>
      </p:sp>
    </p:spTree>
    <p:extLst>
      <p:ext uri="{BB962C8B-B14F-4D97-AF65-F5344CB8AC3E}">
        <p14:creationId xmlns:p14="http://schemas.microsoft.com/office/powerpoint/2010/main" val="3673979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117059-86E0-C096-1A22-B314D6A06B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8800" y="205068"/>
            <a:ext cx="8260976" cy="6195732"/>
          </a:xfrm>
          <a:prstGeom prst="rect">
            <a:avLst/>
          </a:prstGeom>
          <a:ln w="66675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F5F3CC-1B50-FEAB-E72D-4BC0C622DC65}"/>
              </a:ext>
            </a:extLst>
          </p:cNvPr>
          <p:cNvSpPr txBox="1"/>
          <p:nvPr/>
        </p:nvSpPr>
        <p:spPr>
          <a:xfrm>
            <a:off x="4486393" y="6421112"/>
            <a:ext cx="4356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Palais des Nations - Genève</a:t>
            </a:r>
          </a:p>
        </p:txBody>
      </p:sp>
    </p:spTree>
    <p:extLst>
      <p:ext uri="{BB962C8B-B14F-4D97-AF65-F5344CB8AC3E}">
        <p14:creationId xmlns:p14="http://schemas.microsoft.com/office/powerpoint/2010/main" val="4196905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0FA4239-58F5-9E96-760B-71EB1D0019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694" y="1855694"/>
            <a:ext cx="3613897" cy="2710423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7D55E2FB-6A41-14EB-BBC9-FE3EB8158F3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14046" y="547742"/>
            <a:ext cx="6840071" cy="5472057"/>
          </a:xfrm>
          <a:prstGeom prst="rect">
            <a:avLst/>
          </a:prstGeom>
          <a:ln w="66675" cmpd="dbl">
            <a:solidFill>
              <a:srgbClr val="FFFF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F0C854-EAD9-62BD-6674-30DCEF835548}"/>
              </a:ext>
            </a:extLst>
          </p:cNvPr>
          <p:cNvSpPr txBox="1"/>
          <p:nvPr/>
        </p:nvSpPr>
        <p:spPr>
          <a:xfrm>
            <a:off x="1485426" y="4838290"/>
            <a:ext cx="37113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Palais des Nations</a:t>
            </a:r>
          </a:p>
          <a:p>
            <a:r>
              <a:rPr lang="fr-FR" dirty="0"/>
              <a:t>Allée des drapeaux</a:t>
            </a:r>
          </a:p>
        </p:txBody>
      </p:sp>
    </p:spTree>
    <p:extLst>
      <p:ext uri="{BB962C8B-B14F-4D97-AF65-F5344CB8AC3E}">
        <p14:creationId xmlns:p14="http://schemas.microsoft.com/office/powerpoint/2010/main" val="3174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3D53E5F-C63A-077B-FF10-D30983D7032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27228" y="356811"/>
            <a:ext cx="8937543" cy="5961271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ADCA9B0-BBF8-2092-8270-EF603AF91C4A}"/>
              </a:ext>
            </a:extLst>
          </p:cNvPr>
          <p:cNvSpPr txBox="1"/>
          <p:nvPr/>
        </p:nvSpPr>
        <p:spPr>
          <a:xfrm>
            <a:off x="1979432" y="6394272"/>
            <a:ext cx="87270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Salle des Droits de l’Homme  - Palais des Nations – plafond décoré par Miquel BARCELO</a:t>
            </a:r>
          </a:p>
        </p:txBody>
      </p:sp>
    </p:spTree>
    <p:extLst>
      <p:ext uri="{BB962C8B-B14F-4D97-AF65-F5344CB8AC3E}">
        <p14:creationId xmlns:p14="http://schemas.microsoft.com/office/powerpoint/2010/main" val="951214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8376D6-5972-E0B3-BE99-23FC1660E7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23278" y="601681"/>
            <a:ext cx="3383280" cy="2534920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7859FA9-5245-5477-84C2-0E90108AB02E}"/>
              </a:ext>
            </a:extLst>
          </p:cNvPr>
          <p:cNvSpPr txBox="1"/>
          <p:nvPr/>
        </p:nvSpPr>
        <p:spPr>
          <a:xfrm>
            <a:off x="1123278" y="3429000"/>
            <a:ext cx="35769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Entrée Musée de la Croix Rouge et</a:t>
            </a:r>
          </a:p>
          <a:p>
            <a:r>
              <a:rPr lang="fr-FR" dirty="0">
                <a:solidFill>
                  <a:srgbClr val="FFFF00"/>
                </a:solidFill>
              </a:rPr>
              <a:t> du Croissant Rouge - Genève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958BFCC-95F9-FEA5-D788-FE3F1B3242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1929" y="2279791"/>
            <a:ext cx="5258921" cy="3827696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4266517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5B3D49-32D4-1F94-5064-F98448755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156" y="565836"/>
            <a:ext cx="5341844" cy="3545042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371DFF-35B5-2EB2-35B2-FDE14355DE11}"/>
              </a:ext>
            </a:extLst>
          </p:cNvPr>
          <p:cNvSpPr txBox="1"/>
          <p:nvPr/>
        </p:nvSpPr>
        <p:spPr>
          <a:xfrm>
            <a:off x="1458722" y="4291884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Musée d’Histoire Naturelle  - Genève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9E8CA0B-C72B-D2CC-62AA-EEEEE903A2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65259" y="629149"/>
            <a:ext cx="4531659" cy="5664574"/>
          </a:xfrm>
          <a:prstGeom prst="rect">
            <a:avLst/>
          </a:prstGeom>
          <a:ln w="69850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41209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282B08-E7AA-773B-0433-32B91BD7A9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524" y="654596"/>
            <a:ext cx="6557123" cy="4351546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56D31E0-3592-DE82-B36D-E4DA0CC59E1C}"/>
              </a:ext>
            </a:extLst>
          </p:cNvPr>
          <p:cNvSpPr txBox="1"/>
          <p:nvPr/>
        </p:nvSpPr>
        <p:spPr>
          <a:xfrm>
            <a:off x="3767827" y="5099276"/>
            <a:ext cx="71134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Jardin Botanique Genève – sur 28 ha</a:t>
            </a:r>
          </a:p>
          <a:p>
            <a:endParaRPr lang="fr-FR" dirty="0"/>
          </a:p>
          <a:p>
            <a:r>
              <a:rPr lang="fr-FR" dirty="0">
                <a:solidFill>
                  <a:srgbClr val="FFFF00"/>
                </a:solidFill>
              </a:rPr>
              <a:t> serres – fleurs et 12000 espèces de plantes du Monde entier</a:t>
            </a:r>
          </a:p>
        </p:txBody>
      </p:sp>
    </p:spTree>
    <p:extLst>
      <p:ext uri="{BB962C8B-B14F-4D97-AF65-F5344CB8AC3E}">
        <p14:creationId xmlns:p14="http://schemas.microsoft.com/office/powerpoint/2010/main" val="415801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22E07E8-A17E-0FA4-B1EE-F17BD0AE8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4670" y="270435"/>
            <a:ext cx="8913159" cy="5942106"/>
          </a:xfrm>
          <a:prstGeom prst="rect">
            <a:avLst/>
          </a:prstGeom>
          <a:ln w="635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DF716C1-B78B-CC04-4270-C812D975A0FC}"/>
              </a:ext>
            </a:extLst>
          </p:cNvPr>
          <p:cNvSpPr txBox="1"/>
          <p:nvPr/>
        </p:nvSpPr>
        <p:spPr>
          <a:xfrm>
            <a:off x="2407024" y="6252882"/>
            <a:ext cx="80278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 </a:t>
            </a:r>
            <a:r>
              <a:rPr lang="fr-FR" dirty="0">
                <a:solidFill>
                  <a:srgbClr val="FFFF00"/>
                </a:solidFill>
              </a:rPr>
              <a:t>proche de Genève : CAROUGE (à 6km) espaces avec artisans- antiquaires, ruelles</a:t>
            </a:r>
          </a:p>
          <a:p>
            <a:r>
              <a:rPr lang="fr-FR" dirty="0">
                <a:solidFill>
                  <a:srgbClr val="FFFF00"/>
                </a:solidFill>
              </a:rPr>
              <a:t>Pavées – patios et jardins  -   Un air bohème avec restaurants, cafés, boutiques</a:t>
            </a:r>
          </a:p>
        </p:txBody>
      </p:sp>
    </p:spTree>
    <p:extLst>
      <p:ext uri="{BB962C8B-B14F-4D97-AF65-F5344CB8AC3E}">
        <p14:creationId xmlns:p14="http://schemas.microsoft.com/office/powerpoint/2010/main" val="878525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24CA24-B4D4-660C-E68B-1766027895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5387" y="172219"/>
            <a:ext cx="9103659" cy="6116521"/>
          </a:xfrm>
          <a:prstGeom prst="rect">
            <a:avLst/>
          </a:prstGeom>
          <a:ln w="7302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1EC55F-3B09-17A3-7749-B0C6233FBD37}"/>
              </a:ext>
            </a:extLst>
          </p:cNvPr>
          <p:cNvSpPr txBox="1"/>
          <p:nvPr/>
        </p:nvSpPr>
        <p:spPr>
          <a:xfrm>
            <a:off x="3727866" y="6316449"/>
            <a:ext cx="50829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>
                <a:solidFill>
                  <a:srgbClr val="FFFF00"/>
                </a:solidFill>
              </a:rPr>
              <a:t>CAROUGE  - Pont et tramway Genevois</a:t>
            </a:r>
          </a:p>
        </p:txBody>
      </p:sp>
    </p:spTree>
    <p:extLst>
      <p:ext uri="{BB962C8B-B14F-4D97-AF65-F5344CB8AC3E}">
        <p14:creationId xmlns:p14="http://schemas.microsoft.com/office/powerpoint/2010/main" val="3277148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F0EA52A-EBED-AE1A-1028-331C194C45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1224" y="297329"/>
            <a:ext cx="8953500" cy="5969000"/>
          </a:xfrm>
          <a:prstGeom prst="rect">
            <a:avLst/>
          </a:prstGeom>
          <a:ln w="762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E7C9596-F4EE-775A-3973-728BD83B2D59}"/>
              </a:ext>
            </a:extLst>
          </p:cNvPr>
          <p:cNvSpPr txBox="1"/>
          <p:nvPr/>
        </p:nvSpPr>
        <p:spPr>
          <a:xfrm>
            <a:off x="5429766" y="6266329"/>
            <a:ext cx="3267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Rue de CAROUGE</a:t>
            </a:r>
          </a:p>
        </p:txBody>
      </p:sp>
    </p:spTree>
    <p:extLst>
      <p:ext uri="{BB962C8B-B14F-4D97-AF65-F5344CB8AC3E}">
        <p14:creationId xmlns:p14="http://schemas.microsoft.com/office/powerpoint/2010/main" val="250946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287FDE7-081C-D68B-911C-95D12BE85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ln w="63500" cmpd="dbl">
            <a:solidFill>
              <a:srgbClr val="FF0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9187581-C63B-647D-3086-0BA1FA92FE68}"/>
              </a:ext>
            </a:extLst>
          </p:cNvPr>
          <p:cNvSpPr txBox="1"/>
          <p:nvPr/>
        </p:nvSpPr>
        <p:spPr>
          <a:xfrm>
            <a:off x="4859692" y="6286500"/>
            <a:ext cx="3240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CAROUGE Place du marché</a:t>
            </a:r>
          </a:p>
        </p:txBody>
      </p:sp>
    </p:spTree>
    <p:extLst>
      <p:ext uri="{BB962C8B-B14F-4D97-AF65-F5344CB8AC3E}">
        <p14:creationId xmlns:p14="http://schemas.microsoft.com/office/powerpoint/2010/main" val="3704148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98FC11-B779-0AFD-206B-CE701D35AF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093" y="910290"/>
            <a:ext cx="3436471" cy="5170327"/>
          </a:xfrm>
          <a:prstGeom prst="rect">
            <a:avLst/>
          </a:prstGeom>
          <a:ln w="635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249175-792A-D515-E54D-911A79E20E12}"/>
              </a:ext>
            </a:extLst>
          </p:cNvPr>
          <p:cNvSpPr txBox="1"/>
          <p:nvPr/>
        </p:nvSpPr>
        <p:spPr>
          <a:xfrm>
            <a:off x="6096000" y="981635"/>
            <a:ext cx="483645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Reportage et visite de la ville de GENEVE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E439CE5-3A3B-E09D-81A2-EB4CC1B3BEA6}"/>
              </a:ext>
            </a:extLst>
          </p:cNvPr>
          <p:cNvSpPr txBox="1"/>
          <p:nvPr/>
        </p:nvSpPr>
        <p:spPr>
          <a:xfrm>
            <a:off x="6096000" y="2073499"/>
            <a:ext cx="50313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Lorient Vous A Présenté La Ville De Genève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E2B6BA8-F6B1-6285-2B5F-AEC518479A6E}"/>
              </a:ext>
            </a:extLst>
          </p:cNvPr>
          <p:cNvSpPr txBox="1"/>
          <p:nvPr/>
        </p:nvSpPr>
        <p:spPr>
          <a:xfrm>
            <a:off x="6619741" y="2773320"/>
            <a:ext cx="43127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Sur Une Suggestion De </a:t>
            </a:r>
            <a:r>
              <a:rPr lang="fr-FR" sz="2000" b="1" dirty="0" err="1">
                <a:solidFill>
                  <a:schemeClr val="bg1"/>
                </a:solidFill>
              </a:rPr>
              <a:t>JackDidier</a:t>
            </a:r>
            <a:endParaRPr lang="fr-FR" sz="2000" b="1" dirty="0">
              <a:solidFill>
                <a:schemeClr val="bg1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3B49993-7101-B442-4561-1C404C022173}"/>
              </a:ext>
            </a:extLst>
          </p:cNvPr>
          <p:cNvSpPr txBox="1"/>
          <p:nvPr/>
        </p:nvSpPr>
        <p:spPr>
          <a:xfrm>
            <a:off x="6757116" y="3495453"/>
            <a:ext cx="54348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978DE6-3984-D472-04EF-DDF31B0AA990}"/>
              </a:ext>
            </a:extLst>
          </p:cNvPr>
          <p:cNvSpPr txBox="1"/>
          <p:nvPr/>
        </p:nvSpPr>
        <p:spPr>
          <a:xfrm>
            <a:off x="7920507" y="4247254"/>
            <a:ext cx="35477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295482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9000">
        <p14:ferris dir="l"/>
      </p:transition>
    </mc:Choice>
    <mc:Fallback>
      <p:transition spd="slow" advClick="0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430</Words>
  <Application>Microsoft Office PowerPoint</Application>
  <PresentationFormat>Grand écran</PresentationFormat>
  <Paragraphs>72</Paragraphs>
  <Slides>32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micro</dc:creator>
  <cp:lastModifiedBy>Daniel Moulac</cp:lastModifiedBy>
  <cp:revision>15</cp:revision>
  <dcterms:created xsi:type="dcterms:W3CDTF">2023-11-22T10:45:17Z</dcterms:created>
  <dcterms:modified xsi:type="dcterms:W3CDTF">2023-11-23T15:51:34Z</dcterms:modified>
</cp:coreProperties>
</file>