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85" r:id="rId4"/>
    <p:sldId id="284" r:id="rId5"/>
    <p:sldId id="282" r:id="rId6"/>
    <p:sldId id="281" r:id="rId7"/>
    <p:sldId id="279" r:id="rId8"/>
    <p:sldId id="280" r:id="rId9"/>
    <p:sldId id="278" r:id="rId10"/>
    <p:sldId id="277" r:id="rId11"/>
    <p:sldId id="276" r:id="rId12"/>
    <p:sldId id="275" r:id="rId13"/>
    <p:sldId id="274" r:id="rId14"/>
    <p:sldId id="273" r:id="rId15"/>
    <p:sldId id="272" r:id="rId16"/>
    <p:sldId id="271" r:id="rId17"/>
    <p:sldId id="270" r:id="rId18"/>
    <p:sldId id="269" r:id="rId19"/>
    <p:sldId id="268" r:id="rId20"/>
    <p:sldId id="267" r:id="rId21"/>
    <p:sldId id="266" r:id="rId22"/>
    <p:sldId id="265" r:id="rId23"/>
    <p:sldId id="264" r:id="rId24"/>
    <p:sldId id="263" r:id="rId25"/>
    <p:sldId id="262" r:id="rId26"/>
    <p:sldId id="261" r:id="rId27"/>
    <p:sldId id="260" r:id="rId28"/>
    <p:sldId id="259" r:id="rId29"/>
    <p:sldId id="258" r:id="rId30"/>
    <p:sldId id="257" r:id="rId31"/>
    <p:sldId id="286"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HC28xkjmm7buFjH+wIlQg==" hashData="rsKMQTat1k7s/vrnsh37Ruc2i5nvbd5SNGFSg9x3b7bRDvAd5bC47PGj2ACoCIUqRJLaXTzAIEyE5SiS0CVBw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1" autoAdjust="0"/>
    <p:restoredTop sz="94660"/>
  </p:normalViewPr>
  <p:slideViewPr>
    <p:cSldViewPr snapToGrid="0">
      <p:cViewPr varScale="1">
        <p:scale>
          <a:sx n="78" d="100"/>
          <a:sy n="78" d="100"/>
        </p:scale>
        <p:origin x="3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33728E-A4FA-8AEC-D5D2-77A2423F57A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F56C5B82-57EF-298D-0298-320D0757159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D71A8B2-087E-5F01-6261-1566CD6B4F7A}"/>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5" name="Espace réservé du pied de page 4">
            <a:extLst>
              <a:ext uri="{FF2B5EF4-FFF2-40B4-BE49-F238E27FC236}">
                <a16:creationId xmlns:a16="http://schemas.microsoft.com/office/drawing/2014/main" id="{7E9CCAA3-C176-71CE-F07B-D4BABCC820B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B345DB6-622B-71B1-48C2-3077923BB5DC}"/>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170145736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409232-B7A0-FBEA-6935-11D5B709B03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74BD072-4F3E-53A2-BE7A-930BD8BBEDF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0AA5543-6820-6E61-ABF6-00BDF6804528}"/>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5" name="Espace réservé du pied de page 4">
            <a:extLst>
              <a:ext uri="{FF2B5EF4-FFF2-40B4-BE49-F238E27FC236}">
                <a16:creationId xmlns:a16="http://schemas.microsoft.com/office/drawing/2014/main" id="{9B53A842-E76E-6D29-9E5B-012AEBA481A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3F50A5E-4696-03BC-5D23-475F78AB6608}"/>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88400974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3441A7-932C-64A7-966F-861580B23F6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77C24BD-683C-35DA-C3A9-42A8EAAC7DA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5702D42-E548-5417-9C61-A9BDFFB0DFD2}"/>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5" name="Espace réservé du pied de page 4">
            <a:extLst>
              <a:ext uri="{FF2B5EF4-FFF2-40B4-BE49-F238E27FC236}">
                <a16:creationId xmlns:a16="http://schemas.microsoft.com/office/drawing/2014/main" id="{D9B9500D-45F3-55DB-DE2F-EAF3568D25E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05968E-8186-DBD9-5A3D-B5C0ACDCA862}"/>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31528516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6365DE-A97E-197D-E71F-55904F72FA7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B23F169-71D7-7677-CDF2-795081239D8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D276236-4834-BF72-21B3-437DF6ABA5A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922287F-5A45-9D5F-5383-3CBD289138E5}"/>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6" name="Espace réservé du pied de page 5">
            <a:extLst>
              <a:ext uri="{FF2B5EF4-FFF2-40B4-BE49-F238E27FC236}">
                <a16:creationId xmlns:a16="http://schemas.microsoft.com/office/drawing/2014/main" id="{43E60370-A288-734E-6FB8-AC6BBAA568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BCCDA1E-002E-BC8C-05C9-1886B7ABAD9A}"/>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141446468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7C2E41-36F1-D974-54B4-1077A91A815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866398C-ADFB-2BF4-9989-712CCD1CF7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EF8CE79C-10CB-EDD2-968D-2075E98B2CD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292E70D-3D62-5A57-A3C6-06E689D4B0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F0B169D0-01B3-9032-910E-FDC3DC63121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BF2B9D9-588A-4789-CE7F-8D4D7B37D5DF}"/>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8" name="Espace réservé du pied de page 7">
            <a:extLst>
              <a:ext uri="{FF2B5EF4-FFF2-40B4-BE49-F238E27FC236}">
                <a16:creationId xmlns:a16="http://schemas.microsoft.com/office/drawing/2014/main" id="{DBE0003D-87A2-252E-EBB4-E8DDF55C4EB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1066B4A-CA6C-C10C-6964-304FE0BE3C56}"/>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37940231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29A0BF-26D5-98BE-78DC-BB9611DC5A6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C9A1011-DC22-1834-01C2-DD0BBAB698B2}"/>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4" name="Espace réservé du pied de page 3">
            <a:extLst>
              <a:ext uri="{FF2B5EF4-FFF2-40B4-BE49-F238E27FC236}">
                <a16:creationId xmlns:a16="http://schemas.microsoft.com/office/drawing/2014/main" id="{F4FDA3AB-BEFA-5F7A-A078-2D512C77619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CAA9062-DE47-0BAE-B60B-298A356FB66D}"/>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4111912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5853FD8-B99A-CC96-653D-EE3881970872}"/>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3" name="Espace réservé du pied de page 2">
            <a:extLst>
              <a:ext uri="{FF2B5EF4-FFF2-40B4-BE49-F238E27FC236}">
                <a16:creationId xmlns:a16="http://schemas.microsoft.com/office/drawing/2014/main" id="{EEA8887B-422F-13E9-F350-8E214197369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2A6B7AE-B68B-41BB-0E1D-923AE0676C62}"/>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389262542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816939-9A89-4452-7707-978F3132425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5522EDC-1433-1E86-DF3C-4B3E995393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9253B00-2C9C-B0CE-BF80-99B1FBCFAC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3696D6B-857B-C288-7939-538FF8590D0D}"/>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6" name="Espace réservé du pied de page 5">
            <a:extLst>
              <a:ext uri="{FF2B5EF4-FFF2-40B4-BE49-F238E27FC236}">
                <a16:creationId xmlns:a16="http://schemas.microsoft.com/office/drawing/2014/main" id="{2DEBAA44-E8FC-D4A5-E029-7B6D4CDADDC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5C1CD97-9888-7A38-6E17-0C93BBC5AD13}"/>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341844843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AD6EE9-429A-16E7-01F5-AFAFF4B6863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B99384D4-7D4E-7F53-7D65-86EF4939A9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88A2278-2786-8B9B-4FAD-08E77C0645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4BF2AF1-4C61-0404-E8E7-6BCD62220321}"/>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6" name="Espace réservé du pied de page 5">
            <a:extLst>
              <a:ext uri="{FF2B5EF4-FFF2-40B4-BE49-F238E27FC236}">
                <a16:creationId xmlns:a16="http://schemas.microsoft.com/office/drawing/2014/main" id="{9A92081F-9C80-2EC5-B6A0-FF2DDE3A8AE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70A32C2-B118-1B1E-6615-E518364B71D1}"/>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122254099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9E8E9A-D48A-FC46-1A76-A42BAEE9331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C0FF86E-0732-7E1E-7B89-77060DD6611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190F0A8-0C24-8497-1CE0-10D3A3A3A02D}"/>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5" name="Espace réservé du pied de page 4">
            <a:extLst>
              <a:ext uri="{FF2B5EF4-FFF2-40B4-BE49-F238E27FC236}">
                <a16:creationId xmlns:a16="http://schemas.microsoft.com/office/drawing/2014/main" id="{87818788-EDBA-87DE-28B3-F0C66FB14C5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5A7F4A9-3713-794C-AC42-3A320D676B06}"/>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137657170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2512938D-99A1-0418-12E2-ACDC04D1D91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88887E-17A3-4EAD-8FBA-908452B2C91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77FBA86-1862-13B8-EFAE-848B7CFDCE62}"/>
              </a:ext>
            </a:extLst>
          </p:cNvPr>
          <p:cNvSpPr>
            <a:spLocks noGrp="1"/>
          </p:cNvSpPr>
          <p:nvPr>
            <p:ph type="dt" sz="half" idx="10"/>
          </p:nvPr>
        </p:nvSpPr>
        <p:spPr/>
        <p:txBody>
          <a:bodyPr/>
          <a:lstStyle/>
          <a:p>
            <a:fld id="{7F93646F-0324-4069-A704-A17BF7CA0112}" type="datetimeFigureOut">
              <a:rPr lang="fr-FR" smtClean="0"/>
              <a:t>19/11/2023</a:t>
            </a:fld>
            <a:endParaRPr lang="fr-FR"/>
          </a:p>
        </p:txBody>
      </p:sp>
      <p:sp>
        <p:nvSpPr>
          <p:cNvPr id="5" name="Espace réservé du pied de page 4">
            <a:extLst>
              <a:ext uri="{FF2B5EF4-FFF2-40B4-BE49-F238E27FC236}">
                <a16:creationId xmlns:a16="http://schemas.microsoft.com/office/drawing/2014/main" id="{1BDBDA7C-9D7F-E1B9-B581-D6BDBE1B1CB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D7742EC-0548-542C-B298-67F7346C35AE}"/>
              </a:ext>
            </a:extLst>
          </p:cNvPr>
          <p:cNvSpPr>
            <a:spLocks noGrp="1"/>
          </p:cNvSpPr>
          <p:nvPr>
            <p:ph type="sldNum" sz="quarter" idx="12"/>
          </p:nvPr>
        </p:nvSpPr>
        <p:spPr/>
        <p:txBody>
          <a:bodyPr/>
          <a:lstStyle/>
          <a:p>
            <a:fld id="{33CAB410-ADAB-4EC0-8439-32F502ABCF51}" type="slidenum">
              <a:rPr lang="fr-FR" smtClean="0"/>
              <a:t>‹N°›</a:t>
            </a:fld>
            <a:endParaRPr lang="fr-FR"/>
          </a:p>
        </p:txBody>
      </p:sp>
    </p:spTree>
    <p:extLst>
      <p:ext uri="{BB962C8B-B14F-4D97-AF65-F5344CB8AC3E}">
        <p14:creationId xmlns:p14="http://schemas.microsoft.com/office/powerpoint/2010/main" val="303579019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07E6A29C-9320-53A4-9FC0-5CE6D3D67F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0590354-BBB3-C86A-1CBD-D560622D3E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7B1BD1F-CD7A-D5AD-0F21-E3DC1407AD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93646F-0324-4069-A704-A17BF7CA0112}" type="datetimeFigureOut">
              <a:rPr lang="fr-FR" smtClean="0"/>
              <a:t>19/11/2023</a:t>
            </a:fld>
            <a:endParaRPr lang="fr-FR"/>
          </a:p>
        </p:txBody>
      </p:sp>
      <p:sp>
        <p:nvSpPr>
          <p:cNvPr id="5" name="Espace réservé du pied de page 4">
            <a:extLst>
              <a:ext uri="{FF2B5EF4-FFF2-40B4-BE49-F238E27FC236}">
                <a16:creationId xmlns:a16="http://schemas.microsoft.com/office/drawing/2014/main" id="{84F00E3E-6E3F-D0FD-D610-77F306EA9C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FB8ECD2-C2F6-8855-66BA-AE4DB8D8FA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CAB410-ADAB-4EC0-8439-32F502ABCF51}" type="slidenum">
              <a:rPr lang="fr-FR" smtClean="0"/>
              <a:t>‹N°›</a:t>
            </a:fld>
            <a:endParaRPr lang="fr-FR"/>
          </a:p>
        </p:txBody>
      </p:sp>
    </p:spTree>
    <p:extLst>
      <p:ext uri="{BB962C8B-B14F-4D97-AF65-F5344CB8AC3E}">
        <p14:creationId xmlns:p14="http://schemas.microsoft.com/office/powerpoint/2010/main" val="2804854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BDAC5B6-20CE-447F-8BA1-F2274AC7A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D1D22B31-BF8F-446B-9009-8A251FB177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094406 w 12192000"/>
              <a:gd name="connsiteY0" fmla="*/ 283966 h 6858000"/>
              <a:gd name="connsiteX1" fmla="*/ 3038833 w 12192000"/>
              <a:gd name="connsiteY1" fmla="*/ 309661 h 6858000"/>
              <a:gd name="connsiteX2" fmla="*/ 3348384 w 12192000"/>
              <a:gd name="connsiteY2" fmla="*/ 406000 h 6858000"/>
              <a:gd name="connsiteX3" fmla="*/ 2864309 w 12192000"/>
              <a:gd name="connsiteY3" fmla="*/ 355295 h 6858000"/>
              <a:gd name="connsiteX4" fmla="*/ 2856039 w 12192000"/>
              <a:gd name="connsiteY4" fmla="*/ 388058 h 6858000"/>
              <a:gd name="connsiteX5" fmla="*/ 3405794 w 12192000"/>
              <a:gd name="connsiteY5" fmla="*/ 512089 h 6858000"/>
              <a:gd name="connsiteX6" fmla="*/ 3356651 w 12192000"/>
              <a:gd name="connsiteY6" fmla="*/ 531204 h 6858000"/>
              <a:gd name="connsiteX7" fmla="*/ 3064552 w 12192000"/>
              <a:gd name="connsiteY7" fmla="*/ 483228 h 6858000"/>
              <a:gd name="connsiteX8" fmla="*/ 3005765 w 12192000"/>
              <a:gd name="connsiteY8" fmla="*/ 495708 h 6858000"/>
              <a:gd name="connsiteX9" fmla="*/ 3034700 w 12192000"/>
              <a:gd name="connsiteY9" fmla="*/ 553823 h 6858000"/>
              <a:gd name="connsiteX10" fmla="*/ 3161459 w 12192000"/>
              <a:gd name="connsiteY10" fmla="*/ 576445 h 6858000"/>
              <a:gd name="connsiteX11" fmla="*/ 3358949 w 12192000"/>
              <a:gd name="connsiteY11" fmla="*/ 712961 h 6858000"/>
              <a:gd name="connsiteX12" fmla="*/ 3059960 w 12192000"/>
              <a:gd name="connsiteY12" fmla="*/ 696576 h 6858000"/>
              <a:gd name="connsiteX13" fmla="*/ 3007143 w 12192000"/>
              <a:gd name="connsiteY13" fmla="*/ 729732 h 6858000"/>
              <a:gd name="connsiteX14" fmla="*/ 2986935 w 12192000"/>
              <a:gd name="connsiteY14" fmla="*/ 772635 h 6858000"/>
              <a:gd name="connsiteX15" fmla="*/ 2871197 w 12192000"/>
              <a:gd name="connsiteY15" fmla="*/ 808127 h 6858000"/>
              <a:gd name="connsiteX16" fmla="*/ 3053071 w 12192000"/>
              <a:gd name="connsiteY16" fmla="*/ 847913 h 6858000"/>
              <a:gd name="connsiteX17" fmla="*/ 2858796 w 12192000"/>
              <a:gd name="connsiteY17" fmla="*/ 847913 h 6858000"/>
              <a:gd name="connsiteX18" fmla="*/ 2635588 w 12192000"/>
              <a:gd name="connsiteY18" fmla="*/ 820611 h 6858000"/>
              <a:gd name="connsiteX19" fmla="*/ 2397683 w 12192000"/>
              <a:gd name="connsiteY19" fmla="*/ 829190 h 6858000"/>
              <a:gd name="connsiteX20" fmla="*/ 1921874 w 12192000"/>
              <a:gd name="connsiteY20" fmla="*/ 778877 h 6858000"/>
              <a:gd name="connsiteX21" fmla="*/ 1695450 w 12192000"/>
              <a:gd name="connsiteY21" fmla="*/ 782386 h 6858000"/>
              <a:gd name="connsiteX22" fmla="*/ 2954324 w 12192000"/>
              <a:gd name="connsiteY22" fmla="*/ 1120940 h 6858000"/>
              <a:gd name="connsiteX23" fmla="*/ 2890028 w 12192000"/>
              <a:gd name="connsiteY23" fmla="*/ 1195435 h 6858000"/>
              <a:gd name="connsiteX24" fmla="*/ 3153652 w 12192000"/>
              <a:gd name="connsiteY24" fmla="*/ 1276563 h 6858000"/>
              <a:gd name="connsiteX25" fmla="*/ 3218410 w 12192000"/>
              <a:gd name="connsiteY25" fmla="*/ 1356911 h 6858000"/>
              <a:gd name="connsiteX26" fmla="*/ 3137118 w 12192000"/>
              <a:gd name="connsiteY26" fmla="*/ 1349891 h 6858000"/>
              <a:gd name="connsiteX27" fmla="*/ 3067309 w 12192000"/>
              <a:gd name="connsiteY27" fmla="*/ 1365102 h 6858000"/>
              <a:gd name="connsiteX28" fmla="*/ 3096243 w 12192000"/>
              <a:gd name="connsiteY28" fmla="*/ 1467292 h 6858000"/>
              <a:gd name="connsiteX29" fmla="*/ 3468716 w 12192000"/>
              <a:gd name="connsiteY29" fmla="*/ 1599125 h 6858000"/>
              <a:gd name="connsiteX30" fmla="*/ 3502241 w 12192000"/>
              <a:gd name="connsiteY30" fmla="*/ 1642029 h 6858000"/>
              <a:gd name="connsiteX31" fmla="*/ 3457692 w 12192000"/>
              <a:gd name="connsiteY31" fmla="*/ 1672453 h 6858000"/>
              <a:gd name="connsiteX32" fmla="*/ 3337362 w 12192000"/>
              <a:gd name="connsiteY32" fmla="*/ 1688053 h 6858000"/>
              <a:gd name="connsiteX33" fmla="*/ 3505915 w 12192000"/>
              <a:gd name="connsiteY33" fmla="*/ 1834318 h 6858000"/>
              <a:gd name="connsiteX34" fmla="*/ 3567458 w 12192000"/>
              <a:gd name="connsiteY34" fmla="*/ 1874880 h 6858000"/>
              <a:gd name="connsiteX35" fmla="*/ 3672634 w 12192000"/>
              <a:gd name="connsiteY35" fmla="*/ 1937678 h 6858000"/>
              <a:gd name="connsiteX36" fmla="*/ 3674470 w 12192000"/>
              <a:gd name="connsiteY36" fmla="*/ 1956789 h 6858000"/>
              <a:gd name="connsiteX37" fmla="*/ 3531176 w 12192000"/>
              <a:gd name="connsiteY37" fmla="*/ 2024266 h 6858000"/>
              <a:gd name="connsiteX38" fmla="*/ 3272604 w 12192000"/>
              <a:gd name="connsiteY38" fmla="*/ 2005933 h 6858000"/>
              <a:gd name="connsiteX39" fmla="*/ 3654720 w 12192000"/>
              <a:gd name="connsiteY39" fmla="*/ 2106564 h 6858000"/>
              <a:gd name="connsiteX40" fmla="*/ 2417892 w 12192000"/>
              <a:gd name="connsiteY40" fmla="*/ 1866690 h 6858000"/>
              <a:gd name="connsiteX41" fmla="*/ 2496888 w 12192000"/>
              <a:gd name="connsiteY41" fmla="*/ 1929487 h 6858000"/>
              <a:gd name="connsiteX42" fmla="*/ 2929526 w 12192000"/>
              <a:gd name="connsiteY42" fmla="*/ 2094862 h 6858000"/>
              <a:gd name="connsiteX43" fmla="*/ 3052152 w 12192000"/>
              <a:gd name="connsiteY43" fmla="*/ 2198613 h 6858000"/>
              <a:gd name="connsiteX44" fmla="*/ 3180748 w 12192000"/>
              <a:gd name="connsiteY44" fmla="*/ 2255948 h 6858000"/>
              <a:gd name="connsiteX45" fmla="*/ 3361244 w 12192000"/>
              <a:gd name="connsiteY45" fmla="*/ 2254777 h 6858000"/>
              <a:gd name="connsiteX46" fmla="*/ 3489382 w 12192000"/>
              <a:gd name="connsiteY46" fmla="*/ 2342926 h 6858000"/>
              <a:gd name="connsiteX47" fmla="*/ 3355733 w 12192000"/>
              <a:gd name="connsiteY47" fmla="*/ 2361649 h 6858000"/>
              <a:gd name="connsiteX48" fmla="*/ 3199121 w 12192000"/>
              <a:gd name="connsiteY48" fmla="*/ 2347216 h 6858000"/>
              <a:gd name="connsiteX49" fmla="*/ 2861091 w 12192000"/>
              <a:gd name="connsiteY49" fmla="*/ 2351896 h 6858000"/>
              <a:gd name="connsiteX50" fmla="*/ 2667278 w 12192000"/>
              <a:gd name="connsiteY50" fmla="*/ 2369058 h 6858000"/>
              <a:gd name="connsiteX51" fmla="*/ 2221781 w 12192000"/>
              <a:gd name="connsiteY51" fmla="*/ 2339805 h 6858000"/>
              <a:gd name="connsiteX52" fmla="*/ 2247961 w 12192000"/>
              <a:gd name="connsiteY52" fmla="*/ 2414693 h 6858000"/>
              <a:gd name="connsiteX53" fmla="*/ 2231425 w 12192000"/>
              <a:gd name="connsiteY53" fmla="*/ 2479828 h 6858000"/>
              <a:gd name="connsiteX54" fmla="*/ 2224996 w 12192000"/>
              <a:gd name="connsiteY54" fmla="*/ 2621414 h 6858000"/>
              <a:gd name="connsiteX55" fmla="*/ 2229131 w 12192000"/>
              <a:gd name="connsiteY55" fmla="*/ 2644426 h 6858000"/>
              <a:gd name="connsiteX56" fmla="*/ 2129466 w 12192000"/>
              <a:gd name="connsiteY56" fmla="*/ 2659247 h 6858000"/>
              <a:gd name="connsiteX57" fmla="*/ 2723312 w 12192000"/>
              <a:gd name="connsiteY57" fmla="*/ 2953726 h 6858000"/>
              <a:gd name="connsiteX58" fmla="*/ 2326496 w 12192000"/>
              <a:gd name="connsiteY58" fmla="*/ 2878838 h 6858000"/>
              <a:gd name="connsiteX59" fmla="*/ 2272759 w 12192000"/>
              <a:gd name="connsiteY59" fmla="*/ 3002480 h 6858000"/>
              <a:gd name="connsiteX60" fmla="*/ 2459226 w 12192000"/>
              <a:gd name="connsiteY60" fmla="*/ 3112471 h 6858000"/>
              <a:gd name="connsiteX61" fmla="*/ 2528117 w 12192000"/>
              <a:gd name="connsiteY61" fmla="*/ 3330111 h 6858000"/>
              <a:gd name="connsiteX62" fmla="*/ 2494590 w 12192000"/>
              <a:gd name="connsiteY62" fmla="*/ 3529029 h 6858000"/>
              <a:gd name="connsiteX63" fmla="*/ 2414677 w 12192000"/>
              <a:gd name="connsiteY63" fmla="*/ 3592215 h 6858000"/>
              <a:gd name="connsiteX64" fmla="*/ 2298940 w 12192000"/>
              <a:gd name="connsiteY64" fmla="*/ 3705716 h 6858000"/>
              <a:gd name="connsiteX65" fmla="*/ 2227294 w 12192000"/>
              <a:gd name="connsiteY65" fmla="*/ 3775921 h 6858000"/>
              <a:gd name="connsiteX66" fmla="*/ 1978366 w 12192000"/>
              <a:gd name="connsiteY66" fmla="*/ 3748620 h 6858000"/>
              <a:gd name="connsiteX67" fmla="*/ 2310421 w 12192000"/>
              <a:gd name="connsiteY67" fmla="*/ 3926868 h 6858000"/>
              <a:gd name="connsiteX68" fmla="*/ 2041285 w 12192000"/>
              <a:gd name="connsiteY68" fmla="*/ 3904635 h 6858000"/>
              <a:gd name="connsiteX69" fmla="*/ 1953565 w 12192000"/>
              <a:gd name="connsiteY69" fmla="*/ 3917116 h 6858000"/>
              <a:gd name="connsiteX70" fmla="*/ 2003623 w 12192000"/>
              <a:gd name="connsiteY70" fmla="*/ 3974842 h 6858000"/>
              <a:gd name="connsiteX71" fmla="*/ 2201114 w 12192000"/>
              <a:gd name="connsiteY71" fmla="*/ 4072742 h 6858000"/>
              <a:gd name="connsiteX72" fmla="*/ 2608032 w 12192000"/>
              <a:gd name="connsiteY72" fmla="*/ 4337967 h 6858000"/>
              <a:gd name="connsiteX73" fmla="*/ 2213973 w 12192000"/>
              <a:gd name="connsiteY73" fmla="*/ 4216277 h 6858000"/>
              <a:gd name="connsiteX74" fmla="*/ 2629158 w 12192000"/>
              <a:gd name="connsiteY74" fmla="*/ 4488911 h 6858000"/>
              <a:gd name="connsiteX75" fmla="*/ 2721471 w 12192000"/>
              <a:gd name="connsiteY75" fmla="*/ 4579399 h 6858000"/>
              <a:gd name="connsiteX76" fmla="*/ 2907939 w 12192000"/>
              <a:gd name="connsiteY76" fmla="*/ 4804062 h 6858000"/>
              <a:gd name="connsiteX77" fmla="*/ 2898753 w 12192000"/>
              <a:gd name="connsiteY77" fmla="*/ 4829414 h 6858000"/>
              <a:gd name="connsiteX78" fmla="*/ 2683352 w 12192000"/>
              <a:gd name="connsiteY78" fmla="*/ 4793141 h 6858000"/>
              <a:gd name="connsiteX79" fmla="*/ 2962594 w 12192000"/>
              <a:gd name="connsiteY79" fmla="*/ 4981920 h 6858000"/>
              <a:gd name="connsiteX80" fmla="*/ 3251019 w 12192000"/>
              <a:gd name="connsiteY80" fmla="*/ 5127012 h 6858000"/>
              <a:gd name="connsiteX81" fmla="*/ 3046180 w 12192000"/>
              <a:gd name="connsiteY81" fmla="*/ 5104781 h 6858000"/>
              <a:gd name="connsiteX82" fmla="*/ 2764646 w 12192000"/>
              <a:gd name="connsiteY82" fmla="*/ 5021703 h 6858000"/>
              <a:gd name="connsiteX83" fmla="*/ 2666820 w 12192000"/>
              <a:gd name="connsiteY83" fmla="*/ 5052905 h 6858000"/>
              <a:gd name="connsiteX84" fmla="*/ 2933657 w 12192000"/>
              <a:gd name="connsiteY84" fmla="*/ 5190198 h 6858000"/>
              <a:gd name="connsiteX85" fmla="*/ 3086598 w 12192000"/>
              <a:gd name="connsiteY85" fmla="*/ 5253776 h 6858000"/>
              <a:gd name="connsiteX86" fmla="*/ 3147680 w 12192000"/>
              <a:gd name="connsiteY86" fmla="*/ 5302531 h 6858000"/>
              <a:gd name="connsiteX87" fmla="*/ 3322204 w 12192000"/>
              <a:gd name="connsiteY87" fmla="*/ 5476487 h 6858000"/>
              <a:gd name="connsiteX88" fmla="*/ 3834758 w 12192000"/>
              <a:gd name="connsiteY88" fmla="*/ 5666434 h 6858000"/>
              <a:gd name="connsiteX89" fmla="*/ 4314240 w 12192000"/>
              <a:gd name="connsiteY89" fmla="*/ 5902409 h 6858000"/>
              <a:gd name="connsiteX90" fmla="*/ 4688552 w 12192000"/>
              <a:gd name="connsiteY90" fmla="*/ 6049453 h 6858000"/>
              <a:gd name="connsiteX91" fmla="*/ 5634660 w 12192000"/>
              <a:gd name="connsiteY91" fmla="*/ 6238620 h 6858000"/>
              <a:gd name="connsiteX92" fmla="*/ 9222980 w 12192000"/>
              <a:gd name="connsiteY92" fmla="*/ 4955397 h 6858000"/>
              <a:gd name="connsiteX93" fmla="*/ 9268448 w 12192000"/>
              <a:gd name="connsiteY93" fmla="*/ 4917173 h 6858000"/>
              <a:gd name="connsiteX94" fmla="*/ 9442512 w 12192000"/>
              <a:gd name="connsiteY94" fmla="*/ 4773251 h 6858000"/>
              <a:gd name="connsiteX95" fmla="*/ 9590400 w 12192000"/>
              <a:gd name="connsiteY95" fmla="*/ 4643756 h 6858000"/>
              <a:gd name="connsiteX96" fmla="*/ 9513242 w 12192000"/>
              <a:gd name="connsiteY96" fmla="*/ 4600073 h 6858000"/>
              <a:gd name="connsiteX97" fmla="*/ 9617498 w 12192000"/>
              <a:gd name="connsiteY97" fmla="*/ 4476430 h 6858000"/>
              <a:gd name="connsiteX98" fmla="*/ 9949094 w 12192000"/>
              <a:gd name="connsiteY98" fmla="*/ 4095364 h 6858000"/>
              <a:gd name="connsiteX99" fmla="*/ 10094686 w 12192000"/>
              <a:gd name="connsiteY99" fmla="*/ 4011507 h 6858000"/>
              <a:gd name="connsiteX100" fmla="*/ 10271967 w 12192000"/>
              <a:gd name="connsiteY100" fmla="*/ 3800497 h 6858000"/>
              <a:gd name="connsiteX101" fmla="*/ 10297226 w 12192000"/>
              <a:gd name="connsiteY101" fmla="*/ 3751742 h 6858000"/>
              <a:gd name="connsiteX102" fmla="*/ 10260943 w 12192000"/>
              <a:gd name="connsiteY102" fmla="*/ 3689723 h 6858000"/>
              <a:gd name="connsiteX103" fmla="*/ 10233847 w 12192000"/>
              <a:gd name="connsiteY103" fmla="*/ 3627319 h 6858000"/>
              <a:gd name="connsiteX104" fmla="*/ 10269209 w 12192000"/>
              <a:gd name="connsiteY104" fmla="*/ 3608986 h 6858000"/>
              <a:gd name="connsiteX105" fmla="*/ 10496550 w 12192000"/>
              <a:gd name="connsiteY105" fmla="*/ 3577393 h 6858000"/>
              <a:gd name="connsiteX106" fmla="*/ 10364738 w 12192000"/>
              <a:gd name="connsiteY106" fmla="*/ 3458823 h 6858000"/>
              <a:gd name="connsiteX107" fmla="*/ 10132346 w 12192000"/>
              <a:gd name="connsiteY107" fmla="*/ 3282137 h 6858000"/>
              <a:gd name="connsiteX108" fmla="*/ 10026712 w 12192000"/>
              <a:gd name="connsiteY108" fmla="*/ 3156543 h 6858000"/>
              <a:gd name="connsiteX109" fmla="*/ 10014312 w 12192000"/>
              <a:gd name="connsiteY109" fmla="*/ 3044213 h 6858000"/>
              <a:gd name="connsiteX110" fmla="*/ 9806718 w 12192000"/>
              <a:gd name="connsiteY110" fmla="*/ 2977907 h 6858000"/>
              <a:gd name="connsiteX111" fmla="*/ 10001912 w 12192000"/>
              <a:gd name="connsiteY111" fmla="*/ 2740374 h 6858000"/>
              <a:gd name="connsiteX112" fmla="*/ 10021662 w 12192000"/>
              <a:gd name="connsiteY112" fmla="*/ 2691231 h 6858000"/>
              <a:gd name="connsiteX113" fmla="*/ 9904546 w 12192000"/>
              <a:gd name="connsiteY113" fmla="*/ 2515322 h 6858000"/>
              <a:gd name="connsiteX114" fmla="*/ 9885256 w 12192000"/>
              <a:gd name="connsiteY114" fmla="*/ 2487240 h 6858000"/>
              <a:gd name="connsiteX115" fmla="*/ 9842085 w 12192000"/>
              <a:gd name="connsiteY115" fmla="*/ 2431074 h 6858000"/>
              <a:gd name="connsiteX116" fmla="*/ 9718078 w 12192000"/>
              <a:gd name="connsiteY116" fmla="*/ 2417424 h 6858000"/>
              <a:gd name="connsiteX117" fmla="*/ 9782378 w 12192000"/>
              <a:gd name="connsiteY117" fmla="*/ 2377641 h 6858000"/>
              <a:gd name="connsiteX118" fmla="*/ 9907302 w 12192000"/>
              <a:gd name="connsiteY118" fmla="*/ 2243078 h 6858000"/>
              <a:gd name="connsiteX119" fmla="*/ 9824171 w 12192000"/>
              <a:gd name="connsiteY119" fmla="*/ 2114365 h 6858000"/>
              <a:gd name="connsiteX120" fmla="*/ 9818662 w 12192000"/>
              <a:gd name="connsiteY120" fmla="*/ 2043377 h 6858000"/>
              <a:gd name="connsiteX121" fmla="*/ 9958740 w 12192000"/>
              <a:gd name="connsiteY121" fmla="*/ 1952499 h 6858000"/>
              <a:gd name="connsiteX122" fmla="*/ 10064374 w 12192000"/>
              <a:gd name="connsiteY122" fmla="*/ 1916615 h 6858000"/>
              <a:gd name="connsiteX123" fmla="*/ 10113055 w 12192000"/>
              <a:gd name="connsiteY123" fmla="*/ 1865131 h 6858000"/>
              <a:gd name="connsiteX124" fmla="*/ 10055646 w 12192000"/>
              <a:gd name="connsiteY124" fmla="*/ 1822227 h 6858000"/>
              <a:gd name="connsiteX125" fmla="*/ 9800748 w 12192000"/>
              <a:gd name="connsiteY125" fmla="*/ 1720036 h 6858000"/>
              <a:gd name="connsiteX126" fmla="*/ 9938071 w 12192000"/>
              <a:gd name="connsiteY126" fmla="*/ 1634617 h 6858000"/>
              <a:gd name="connsiteX127" fmla="*/ 9220224 w 12192000"/>
              <a:gd name="connsiteY127" fmla="*/ 1231709 h 6858000"/>
              <a:gd name="connsiteX128" fmla="*/ 9133419 w 12192000"/>
              <a:gd name="connsiteY128" fmla="*/ 1170083 h 6858000"/>
              <a:gd name="connsiteX129" fmla="*/ 8672768 w 12192000"/>
              <a:gd name="connsiteY129" fmla="*/ 1020699 h 6858000"/>
              <a:gd name="connsiteX130" fmla="*/ 8198797 w 12192000"/>
              <a:gd name="connsiteY130" fmla="*/ 915000 h 6858000"/>
              <a:gd name="connsiteX131" fmla="*/ 8528095 w 12192000"/>
              <a:gd name="connsiteY131" fmla="*/ 691898 h 6858000"/>
              <a:gd name="connsiteX132" fmla="*/ 8025190 w 12192000"/>
              <a:gd name="connsiteY132" fmla="*/ 640021 h 6858000"/>
              <a:gd name="connsiteX133" fmla="*/ 7976047 w 12192000"/>
              <a:gd name="connsiteY133" fmla="*/ 641584 h 6858000"/>
              <a:gd name="connsiteX134" fmla="*/ 6988604 w 12192000"/>
              <a:gd name="connsiteY134" fmla="*/ 607260 h 6858000"/>
              <a:gd name="connsiteX135" fmla="*/ 5573116 w 12192000"/>
              <a:gd name="connsiteY135" fmla="*/ 493368 h 6858000"/>
              <a:gd name="connsiteX136" fmla="*/ 4401503 w 12192000"/>
              <a:gd name="connsiteY136" fmla="*/ 425112 h 6858000"/>
              <a:gd name="connsiteX137" fmla="*/ 3154109 w 12192000"/>
              <a:gd name="connsiteY137" fmla="*/ 292499 h 6858000"/>
              <a:gd name="connsiteX138" fmla="*/ 3094406 w 12192000"/>
              <a:gd name="connsiteY138" fmla="*/ 283966 h 6858000"/>
              <a:gd name="connsiteX139" fmla="*/ 0 w 12192000"/>
              <a:gd name="connsiteY139" fmla="*/ 0 h 6858000"/>
              <a:gd name="connsiteX140" fmla="*/ 12192000 w 12192000"/>
              <a:gd name="connsiteY140" fmla="*/ 0 h 6858000"/>
              <a:gd name="connsiteX141" fmla="*/ 12192000 w 12192000"/>
              <a:gd name="connsiteY141" fmla="*/ 6858000 h 6858000"/>
              <a:gd name="connsiteX142" fmla="*/ 0 w 12192000"/>
              <a:gd name="connsiteY14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12192000" h="6858000">
                <a:moveTo>
                  <a:pt x="3094406" y="283966"/>
                </a:moveTo>
                <a:cubicBezTo>
                  <a:pt x="3074312" y="283528"/>
                  <a:pt x="3054907" y="288795"/>
                  <a:pt x="3038833" y="309661"/>
                </a:cubicBezTo>
                <a:cubicBezTo>
                  <a:pt x="3124259" y="364657"/>
                  <a:pt x="3233105" y="343983"/>
                  <a:pt x="3348384" y="406000"/>
                </a:cubicBezTo>
                <a:cubicBezTo>
                  <a:pt x="3161001" y="386497"/>
                  <a:pt x="3012653" y="370896"/>
                  <a:pt x="2864309" y="355295"/>
                </a:cubicBezTo>
                <a:cubicBezTo>
                  <a:pt x="2861553" y="366216"/>
                  <a:pt x="2858796" y="377136"/>
                  <a:pt x="2856039" y="388058"/>
                </a:cubicBezTo>
                <a:cubicBezTo>
                  <a:pt x="3045722" y="411070"/>
                  <a:pt x="3221166" y="470356"/>
                  <a:pt x="3405794" y="512089"/>
                </a:cubicBezTo>
                <a:cubicBezTo>
                  <a:pt x="3388799" y="537835"/>
                  <a:pt x="3371808" y="532763"/>
                  <a:pt x="3356651" y="531204"/>
                </a:cubicBezTo>
                <a:cubicBezTo>
                  <a:pt x="3257907" y="521062"/>
                  <a:pt x="3159164" y="510922"/>
                  <a:pt x="3064552" y="483228"/>
                </a:cubicBezTo>
                <a:cubicBezTo>
                  <a:pt x="3043427" y="476987"/>
                  <a:pt x="3017704" y="476987"/>
                  <a:pt x="3005765" y="495708"/>
                </a:cubicBezTo>
                <a:cubicBezTo>
                  <a:pt x="2988771" y="522231"/>
                  <a:pt x="3013113" y="539393"/>
                  <a:pt x="3034700" y="553823"/>
                </a:cubicBezTo>
                <a:cubicBezTo>
                  <a:pt x="3072360" y="578787"/>
                  <a:pt x="3117827" y="571767"/>
                  <a:pt x="3161459" y="576445"/>
                </a:cubicBezTo>
                <a:cubicBezTo>
                  <a:pt x="3277655" y="588537"/>
                  <a:pt x="3333228" y="626370"/>
                  <a:pt x="3358949" y="712961"/>
                </a:cubicBezTo>
                <a:cubicBezTo>
                  <a:pt x="3256987" y="677857"/>
                  <a:pt x="3158703" y="721151"/>
                  <a:pt x="3059960" y="696576"/>
                </a:cubicBezTo>
                <a:cubicBezTo>
                  <a:pt x="3034240" y="690338"/>
                  <a:pt x="2993364" y="699698"/>
                  <a:pt x="3007143" y="729732"/>
                </a:cubicBezTo>
                <a:cubicBezTo>
                  <a:pt x="3020003" y="757814"/>
                  <a:pt x="3062716" y="778096"/>
                  <a:pt x="2986935" y="772635"/>
                </a:cubicBezTo>
                <a:cubicBezTo>
                  <a:pt x="2932740" y="768735"/>
                  <a:pt x="2826647" y="800329"/>
                  <a:pt x="2871197" y="808127"/>
                </a:cubicBezTo>
                <a:cubicBezTo>
                  <a:pt x="2927228" y="817881"/>
                  <a:pt x="2981883" y="831921"/>
                  <a:pt x="3053071" y="847913"/>
                </a:cubicBezTo>
                <a:cubicBezTo>
                  <a:pt x="2974533" y="874043"/>
                  <a:pt x="2918042" y="868584"/>
                  <a:pt x="2858796" y="847913"/>
                </a:cubicBezTo>
                <a:cubicBezTo>
                  <a:pt x="2787150" y="822949"/>
                  <a:pt x="2693916" y="792528"/>
                  <a:pt x="2635588" y="820611"/>
                </a:cubicBezTo>
                <a:cubicBezTo>
                  <a:pt x="2548326" y="862734"/>
                  <a:pt x="2475760" y="836211"/>
                  <a:pt x="2397683" y="829190"/>
                </a:cubicBezTo>
                <a:cubicBezTo>
                  <a:pt x="2238775" y="814759"/>
                  <a:pt x="2081241" y="790576"/>
                  <a:pt x="1921874" y="778877"/>
                </a:cubicBezTo>
                <a:cubicBezTo>
                  <a:pt x="1858036" y="774195"/>
                  <a:pt x="1789143" y="751964"/>
                  <a:pt x="1695450" y="782386"/>
                </a:cubicBezTo>
                <a:cubicBezTo>
                  <a:pt x="2119822" y="938012"/>
                  <a:pt x="2575423" y="928262"/>
                  <a:pt x="2954324" y="1120940"/>
                </a:cubicBezTo>
                <a:cubicBezTo>
                  <a:pt x="2938251" y="1139269"/>
                  <a:pt x="2856502" y="1191535"/>
                  <a:pt x="2890028" y="1195435"/>
                </a:cubicBezTo>
                <a:cubicBezTo>
                  <a:pt x="2984178" y="1206748"/>
                  <a:pt x="3067767" y="1244971"/>
                  <a:pt x="3153652" y="1276563"/>
                </a:cubicBezTo>
                <a:cubicBezTo>
                  <a:pt x="3190855" y="1290216"/>
                  <a:pt x="3235862" y="1308157"/>
                  <a:pt x="3218410" y="1356911"/>
                </a:cubicBezTo>
                <a:cubicBezTo>
                  <a:pt x="3186719" y="1370562"/>
                  <a:pt x="3163296" y="1351451"/>
                  <a:pt x="3137118" y="1349891"/>
                </a:cubicBezTo>
                <a:cubicBezTo>
                  <a:pt x="3110480" y="1348331"/>
                  <a:pt x="3050773" y="1358471"/>
                  <a:pt x="3067309" y="1365102"/>
                </a:cubicBezTo>
                <a:cubicBezTo>
                  <a:pt x="3142629" y="1395136"/>
                  <a:pt x="3007143" y="1467292"/>
                  <a:pt x="3096243" y="1467292"/>
                </a:cubicBezTo>
                <a:cubicBezTo>
                  <a:pt x="3245506" y="1467681"/>
                  <a:pt x="3324961" y="1595613"/>
                  <a:pt x="3468716" y="1599125"/>
                </a:cubicBezTo>
                <a:cubicBezTo>
                  <a:pt x="3491677" y="1599513"/>
                  <a:pt x="3502700" y="1622137"/>
                  <a:pt x="3502241" y="1642029"/>
                </a:cubicBezTo>
                <a:cubicBezTo>
                  <a:pt x="3502241" y="1665822"/>
                  <a:pt x="3481116" y="1670112"/>
                  <a:pt x="3457692" y="1672453"/>
                </a:cubicBezTo>
                <a:cubicBezTo>
                  <a:pt x="3421868" y="1675962"/>
                  <a:pt x="3384667" y="1642029"/>
                  <a:pt x="3337362" y="1688053"/>
                </a:cubicBezTo>
                <a:cubicBezTo>
                  <a:pt x="3422329" y="1714966"/>
                  <a:pt x="3507294" y="1741878"/>
                  <a:pt x="3505915" y="1834318"/>
                </a:cubicBezTo>
                <a:cubicBezTo>
                  <a:pt x="3505457" y="1859279"/>
                  <a:pt x="3540820" y="1868640"/>
                  <a:pt x="3567458" y="1874880"/>
                </a:cubicBezTo>
                <a:cubicBezTo>
                  <a:pt x="3611549" y="1885023"/>
                  <a:pt x="3648750" y="1902965"/>
                  <a:pt x="3672634" y="1937678"/>
                </a:cubicBezTo>
                <a:cubicBezTo>
                  <a:pt x="3672172" y="1944308"/>
                  <a:pt x="3671715" y="1951329"/>
                  <a:pt x="3674470" y="1956789"/>
                </a:cubicBezTo>
                <a:cubicBezTo>
                  <a:pt x="3666664" y="2040646"/>
                  <a:pt x="3602363" y="2038306"/>
                  <a:pt x="3531176" y="2024266"/>
                </a:cubicBezTo>
                <a:cubicBezTo>
                  <a:pt x="3446211" y="2007103"/>
                  <a:pt x="3362164" y="1975900"/>
                  <a:pt x="3272604" y="2005933"/>
                </a:cubicBezTo>
                <a:cubicBezTo>
                  <a:pt x="3398905" y="2046107"/>
                  <a:pt x="3536229" y="2049228"/>
                  <a:pt x="3654720" y="2106564"/>
                </a:cubicBezTo>
                <a:cubicBezTo>
                  <a:pt x="3221166" y="2117095"/>
                  <a:pt x="2838130" y="1936116"/>
                  <a:pt x="2417892" y="1866690"/>
                </a:cubicBezTo>
                <a:cubicBezTo>
                  <a:pt x="2432130" y="1913105"/>
                  <a:pt x="2466114" y="1922465"/>
                  <a:pt x="2496888" y="1929487"/>
                </a:cubicBezTo>
                <a:cubicBezTo>
                  <a:pt x="2652123" y="1964590"/>
                  <a:pt x="2788067" y="2034408"/>
                  <a:pt x="2929526" y="2094862"/>
                </a:cubicBezTo>
                <a:cubicBezTo>
                  <a:pt x="2987851" y="2119825"/>
                  <a:pt x="3030106" y="2144789"/>
                  <a:pt x="3052152" y="2198613"/>
                </a:cubicBezTo>
                <a:cubicBezTo>
                  <a:pt x="3071903" y="2247367"/>
                  <a:pt x="3110021" y="2269990"/>
                  <a:pt x="3180748" y="2255948"/>
                </a:cubicBezTo>
                <a:cubicBezTo>
                  <a:pt x="3238157" y="2244246"/>
                  <a:pt x="3301078" y="2250487"/>
                  <a:pt x="3361244" y="2254777"/>
                </a:cubicBezTo>
                <a:cubicBezTo>
                  <a:pt x="3430596" y="2259459"/>
                  <a:pt x="3508213" y="2314455"/>
                  <a:pt x="3489382" y="2342926"/>
                </a:cubicBezTo>
                <a:cubicBezTo>
                  <a:pt x="3457233" y="2391292"/>
                  <a:pt x="3403498" y="2367110"/>
                  <a:pt x="3355733" y="2361649"/>
                </a:cubicBezTo>
                <a:cubicBezTo>
                  <a:pt x="3301537" y="2355018"/>
                  <a:pt x="3200957" y="2341367"/>
                  <a:pt x="3199121" y="2347216"/>
                </a:cubicBezTo>
                <a:cubicBezTo>
                  <a:pt x="3163754" y="2468518"/>
                  <a:pt x="2914827" y="2362819"/>
                  <a:pt x="2861091" y="2351896"/>
                </a:cubicBezTo>
                <a:cubicBezTo>
                  <a:pt x="2794038" y="2338245"/>
                  <a:pt x="2731116" y="2363208"/>
                  <a:pt x="2667278" y="2369058"/>
                </a:cubicBezTo>
                <a:cubicBezTo>
                  <a:pt x="2610328" y="2374518"/>
                  <a:pt x="2288376" y="2391292"/>
                  <a:pt x="2221781" y="2339805"/>
                </a:cubicBezTo>
                <a:cubicBezTo>
                  <a:pt x="2212595" y="2379978"/>
                  <a:pt x="2231884" y="2396361"/>
                  <a:pt x="2247961" y="2414693"/>
                </a:cubicBezTo>
                <a:cubicBezTo>
                  <a:pt x="2270465" y="2440824"/>
                  <a:pt x="2274138" y="2459157"/>
                  <a:pt x="2231425" y="2479828"/>
                </a:cubicBezTo>
                <a:cubicBezTo>
                  <a:pt x="2109717" y="2539115"/>
                  <a:pt x="2111557" y="2541065"/>
                  <a:pt x="2224996" y="2621414"/>
                </a:cubicBezTo>
                <a:cubicBezTo>
                  <a:pt x="2230509" y="2624923"/>
                  <a:pt x="2228211" y="2636624"/>
                  <a:pt x="2229131" y="2644426"/>
                </a:cubicBezTo>
                <a:cubicBezTo>
                  <a:pt x="2199276" y="2656906"/>
                  <a:pt x="2164373" y="2625703"/>
                  <a:pt x="2129466" y="2659247"/>
                </a:cubicBezTo>
                <a:cubicBezTo>
                  <a:pt x="2281487" y="2806680"/>
                  <a:pt x="2513421" y="2842953"/>
                  <a:pt x="2723312" y="2953726"/>
                </a:cubicBezTo>
                <a:cubicBezTo>
                  <a:pt x="2553377" y="2990389"/>
                  <a:pt x="2451419" y="2862456"/>
                  <a:pt x="2326496" y="2878838"/>
                </a:cubicBezTo>
                <a:cubicBezTo>
                  <a:pt x="2264036" y="2919012"/>
                  <a:pt x="2449582" y="2983367"/>
                  <a:pt x="2272759" y="3002480"/>
                </a:cubicBezTo>
                <a:cubicBezTo>
                  <a:pt x="2349461" y="3037583"/>
                  <a:pt x="2406411" y="3071905"/>
                  <a:pt x="2459226" y="3112471"/>
                </a:cubicBezTo>
                <a:cubicBezTo>
                  <a:pt x="2553377" y="3185016"/>
                  <a:pt x="2571749" y="3232602"/>
                  <a:pt x="2528117" y="3330111"/>
                </a:cubicBezTo>
                <a:cubicBezTo>
                  <a:pt x="2499642" y="3394076"/>
                  <a:pt x="2457848" y="3452973"/>
                  <a:pt x="2494590" y="3529029"/>
                </a:cubicBezTo>
                <a:cubicBezTo>
                  <a:pt x="2520308" y="3581294"/>
                  <a:pt x="2510206" y="3615617"/>
                  <a:pt x="2414677" y="3592215"/>
                </a:cubicBezTo>
                <a:cubicBezTo>
                  <a:pt x="2311799" y="3567251"/>
                  <a:pt x="2273221" y="3614057"/>
                  <a:pt x="2298940" y="3705716"/>
                </a:cubicBezTo>
                <a:cubicBezTo>
                  <a:pt x="2315473" y="3764612"/>
                  <a:pt x="2298020" y="3782553"/>
                  <a:pt x="2227294" y="3775921"/>
                </a:cubicBezTo>
                <a:cubicBezTo>
                  <a:pt x="2149215" y="3768512"/>
                  <a:pt x="2074811" y="3729898"/>
                  <a:pt x="1978366" y="3748620"/>
                </a:cubicBezTo>
                <a:cubicBezTo>
                  <a:pt x="2055522" y="3855492"/>
                  <a:pt x="2220403" y="3825068"/>
                  <a:pt x="2310421" y="3926868"/>
                </a:cubicBezTo>
                <a:cubicBezTo>
                  <a:pt x="2202950" y="3927259"/>
                  <a:pt x="2120739" y="3926868"/>
                  <a:pt x="2041285" y="3904635"/>
                </a:cubicBezTo>
                <a:cubicBezTo>
                  <a:pt x="2008216" y="3895664"/>
                  <a:pt x="1971934" y="3886305"/>
                  <a:pt x="1953565" y="3917116"/>
                </a:cubicBezTo>
                <a:cubicBezTo>
                  <a:pt x="1931978" y="3954170"/>
                  <a:pt x="1976527" y="3968211"/>
                  <a:pt x="2003623" y="3974842"/>
                </a:cubicBezTo>
                <a:cubicBezTo>
                  <a:pt x="2079866" y="3993563"/>
                  <a:pt x="2138192" y="4038028"/>
                  <a:pt x="2201114" y="4072742"/>
                </a:cubicBezTo>
                <a:cubicBezTo>
                  <a:pt x="2339356" y="4148800"/>
                  <a:pt x="2490917" y="4212375"/>
                  <a:pt x="2608032" y="4337967"/>
                </a:cubicBezTo>
                <a:cubicBezTo>
                  <a:pt x="2460606" y="4305983"/>
                  <a:pt x="2350838" y="4231487"/>
                  <a:pt x="2213973" y="4216277"/>
                </a:cubicBezTo>
                <a:cubicBezTo>
                  <a:pt x="2332467" y="4330557"/>
                  <a:pt x="2484945" y="4405834"/>
                  <a:pt x="2629158" y="4488911"/>
                </a:cubicBezTo>
                <a:cubicBezTo>
                  <a:pt x="2670494" y="4512315"/>
                  <a:pt x="2712289" y="4528306"/>
                  <a:pt x="2721471" y="4579399"/>
                </a:cubicBezTo>
                <a:cubicBezTo>
                  <a:pt x="2739385" y="4678470"/>
                  <a:pt x="2793121" y="4760378"/>
                  <a:pt x="2907939" y="4804062"/>
                </a:cubicBezTo>
                <a:cubicBezTo>
                  <a:pt x="2908859" y="4804452"/>
                  <a:pt x="2902428" y="4819274"/>
                  <a:pt x="2898753" y="4829414"/>
                </a:cubicBezTo>
                <a:cubicBezTo>
                  <a:pt x="2828485" y="4832536"/>
                  <a:pt x="2772912" y="4774028"/>
                  <a:pt x="2683352" y="4793141"/>
                </a:cubicBezTo>
                <a:cubicBezTo>
                  <a:pt x="2769239" y="4872708"/>
                  <a:pt x="2840885" y="4944087"/>
                  <a:pt x="2962594" y="4981920"/>
                </a:cubicBezTo>
                <a:cubicBezTo>
                  <a:pt x="3059960" y="5011952"/>
                  <a:pt x="3180289" y="5029503"/>
                  <a:pt x="3251019" y="5127012"/>
                </a:cubicBezTo>
                <a:cubicBezTo>
                  <a:pt x="3168808" y="5146126"/>
                  <a:pt x="3107723" y="5121944"/>
                  <a:pt x="3046180" y="5104781"/>
                </a:cubicBezTo>
                <a:cubicBezTo>
                  <a:pt x="2952030" y="5078258"/>
                  <a:pt x="2858796" y="5048226"/>
                  <a:pt x="2764646" y="5021703"/>
                </a:cubicBezTo>
                <a:cubicBezTo>
                  <a:pt x="2728821" y="5011563"/>
                  <a:pt x="2689782" y="5004540"/>
                  <a:pt x="2666820" y="5052905"/>
                </a:cubicBezTo>
                <a:cubicBezTo>
                  <a:pt x="2786691" y="5063047"/>
                  <a:pt x="2858337" y="5128575"/>
                  <a:pt x="2933657" y="5190198"/>
                </a:cubicBezTo>
                <a:cubicBezTo>
                  <a:pt x="2975911" y="5224912"/>
                  <a:pt x="3010358" y="5271328"/>
                  <a:pt x="3086598" y="5253776"/>
                </a:cubicBezTo>
                <a:cubicBezTo>
                  <a:pt x="3126554" y="5244415"/>
                  <a:pt x="3151814" y="5270547"/>
                  <a:pt x="3147680" y="5302531"/>
                </a:cubicBezTo>
                <a:cubicBezTo>
                  <a:pt x="3132525" y="5415251"/>
                  <a:pt x="3225759" y="5454645"/>
                  <a:pt x="3322204" y="5476487"/>
                </a:cubicBezTo>
                <a:cubicBezTo>
                  <a:pt x="3504998" y="5517440"/>
                  <a:pt x="3657018" y="5613779"/>
                  <a:pt x="3834758" y="5666434"/>
                </a:cubicBezTo>
                <a:cubicBezTo>
                  <a:pt x="4007445" y="5717529"/>
                  <a:pt x="4141095" y="5838830"/>
                  <a:pt x="4314240" y="5902409"/>
                </a:cubicBezTo>
                <a:cubicBezTo>
                  <a:pt x="4439624" y="5948433"/>
                  <a:pt x="4559494" y="6007718"/>
                  <a:pt x="4688552" y="6049453"/>
                </a:cubicBezTo>
                <a:cubicBezTo>
                  <a:pt x="4993968" y="6148131"/>
                  <a:pt x="5305360" y="6227308"/>
                  <a:pt x="5634660" y="6238620"/>
                </a:cubicBezTo>
                <a:cubicBezTo>
                  <a:pt x="5906549" y="6247590"/>
                  <a:pt x="8264931" y="6239010"/>
                  <a:pt x="9222980" y="4955397"/>
                </a:cubicBezTo>
                <a:cubicBezTo>
                  <a:pt x="9241350" y="4949155"/>
                  <a:pt x="9262017" y="4932775"/>
                  <a:pt x="9268448" y="4917173"/>
                </a:cubicBezTo>
                <a:cubicBezTo>
                  <a:pt x="9299220" y="4844235"/>
                  <a:pt x="9374540" y="4812644"/>
                  <a:pt x="9442512" y="4773251"/>
                </a:cubicBezTo>
                <a:cubicBezTo>
                  <a:pt x="9502220" y="4738536"/>
                  <a:pt x="9565600" y="4702263"/>
                  <a:pt x="9590400" y="4643756"/>
                </a:cubicBezTo>
                <a:cubicBezTo>
                  <a:pt x="9623008" y="4565749"/>
                  <a:pt x="9530236" y="4629716"/>
                  <a:pt x="9513242" y="4600073"/>
                </a:cubicBezTo>
                <a:cubicBezTo>
                  <a:pt x="9548605" y="4559509"/>
                  <a:pt x="9603261" y="4522454"/>
                  <a:pt x="9617498" y="4476430"/>
                </a:cubicBezTo>
                <a:cubicBezTo>
                  <a:pt x="9669394" y="4310276"/>
                  <a:pt x="9781460" y="4189364"/>
                  <a:pt x="9949094" y="4095364"/>
                </a:cubicBezTo>
                <a:cubicBezTo>
                  <a:pt x="9997318" y="4068452"/>
                  <a:pt x="10029007" y="4019306"/>
                  <a:pt x="10094686" y="4011507"/>
                </a:cubicBezTo>
                <a:cubicBezTo>
                  <a:pt x="10240735" y="3994345"/>
                  <a:pt x="10194808" y="3860171"/>
                  <a:pt x="10271967" y="3800497"/>
                </a:cubicBezTo>
                <a:cubicBezTo>
                  <a:pt x="10286662" y="3789184"/>
                  <a:pt x="10299980" y="3766953"/>
                  <a:pt x="10297226" y="3751742"/>
                </a:cubicBezTo>
                <a:cubicBezTo>
                  <a:pt x="10293091" y="3729898"/>
                  <a:pt x="10275639" y="3709227"/>
                  <a:pt x="10260943" y="3689723"/>
                </a:cubicBezTo>
                <a:cubicBezTo>
                  <a:pt x="10245786" y="3670222"/>
                  <a:pt x="10222825" y="3653061"/>
                  <a:pt x="10233847" y="3627319"/>
                </a:cubicBezTo>
                <a:cubicBezTo>
                  <a:pt x="10238437" y="3616788"/>
                  <a:pt x="10235225" y="3580125"/>
                  <a:pt x="10269209" y="3608986"/>
                </a:cubicBezTo>
                <a:cubicBezTo>
                  <a:pt x="10362443" y="3688165"/>
                  <a:pt x="10416637" y="3613279"/>
                  <a:pt x="10496550" y="3577393"/>
                </a:cubicBezTo>
                <a:cubicBezTo>
                  <a:pt x="10432253" y="3540340"/>
                  <a:pt x="10374383" y="3514208"/>
                  <a:pt x="10364738" y="3458823"/>
                </a:cubicBezTo>
                <a:cubicBezTo>
                  <a:pt x="10344991" y="3344542"/>
                  <a:pt x="10260485" y="3292277"/>
                  <a:pt x="10132346" y="3282137"/>
                </a:cubicBezTo>
                <a:cubicBezTo>
                  <a:pt x="10179650" y="3171757"/>
                  <a:pt x="10179650" y="3171757"/>
                  <a:pt x="10026712" y="3156543"/>
                </a:cubicBezTo>
                <a:cubicBezTo>
                  <a:pt x="10085499" y="3086337"/>
                  <a:pt x="10085499" y="3068396"/>
                  <a:pt x="10014312" y="3044213"/>
                </a:cubicBezTo>
                <a:cubicBezTo>
                  <a:pt x="9945880" y="3021201"/>
                  <a:pt x="9870100" y="3013401"/>
                  <a:pt x="9806718" y="2977907"/>
                </a:cubicBezTo>
                <a:cubicBezTo>
                  <a:pt x="9865047" y="2888199"/>
                  <a:pt x="9881580" y="2784060"/>
                  <a:pt x="10001912" y="2740374"/>
                </a:cubicBezTo>
                <a:cubicBezTo>
                  <a:pt x="10020741" y="2733743"/>
                  <a:pt x="10033600" y="2706830"/>
                  <a:pt x="10021662" y="2691231"/>
                </a:cubicBezTo>
                <a:cubicBezTo>
                  <a:pt x="9978030" y="2634675"/>
                  <a:pt x="10040492" y="2527414"/>
                  <a:pt x="9904546" y="2515322"/>
                </a:cubicBezTo>
                <a:cubicBezTo>
                  <a:pt x="9887552" y="2514152"/>
                  <a:pt x="9871936" y="2502450"/>
                  <a:pt x="9885256" y="2487240"/>
                </a:cubicBezTo>
                <a:cubicBezTo>
                  <a:pt x="9931184" y="2434196"/>
                  <a:pt x="9875611" y="2437706"/>
                  <a:pt x="9842085" y="2431074"/>
                </a:cubicBezTo>
                <a:cubicBezTo>
                  <a:pt x="9801668" y="2422884"/>
                  <a:pt x="9755740" y="2446287"/>
                  <a:pt x="9718078" y="2417424"/>
                </a:cubicBezTo>
                <a:cubicBezTo>
                  <a:pt x="9726806" y="2386999"/>
                  <a:pt x="9759413" y="2387390"/>
                  <a:pt x="9782378" y="2377641"/>
                </a:cubicBezTo>
                <a:cubicBezTo>
                  <a:pt x="9849430" y="2349558"/>
                  <a:pt x="9904086" y="2316013"/>
                  <a:pt x="9907302" y="2243078"/>
                </a:cubicBezTo>
                <a:cubicBezTo>
                  <a:pt x="9909596" y="2184182"/>
                  <a:pt x="9916946" y="2132305"/>
                  <a:pt x="9824171" y="2114365"/>
                </a:cubicBezTo>
                <a:cubicBezTo>
                  <a:pt x="9785593" y="2106953"/>
                  <a:pt x="9796616" y="2064440"/>
                  <a:pt x="9818662" y="2043377"/>
                </a:cubicBezTo>
                <a:cubicBezTo>
                  <a:pt x="9858160" y="2005933"/>
                  <a:pt x="9890766" y="1956008"/>
                  <a:pt x="9958740" y="1952499"/>
                </a:cubicBezTo>
                <a:cubicBezTo>
                  <a:pt x="10000075" y="1950158"/>
                  <a:pt x="10031764" y="1934556"/>
                  <a:pt x="10064374" y="1916615"/>
                </a:cubicBezTo>
                <a:cubicBezTo>
                  <a:pt x="10087795" y="1903743"/>
                  <a:pt x="10115810" y="1892823"/>
                  <a:pt x="10113055" y="1865131"/>
                </a:cubicBezTo>
                <a:cubicBezTo>
                  <a:pt x="10110302" y="1838607"/>
                  <a:pt x="10083203" y="1827686"/>
                  <a:pt x="10055646" y="1822227"/>
                </a:cubicBezTo>
                <a:cubicBezTo>
                  <a:pt x="9963792" y="1804675"/>
                  <a:pt x="9877448" y="1778933"/>
                  <a:pt x="9800748" y="1720036"/>
                </a:cubicBezTo>
                <a:cubicBezTo>
                  <a:pt x="9851726" y="1688834"/>
                  <a:pt x="9900410" y="1666211"/>
                  <a:pt x="9938071" y="1634617"/>
                </a:cubicBezTo>
                <a:cubicBezTo>
                  <a:pt x="10029007" y="1558172"/>
                  <a:pt x="9258802" y="1317517"/>
                  <a:pt x="9220224" y="1231709"/>
                </a:cubicBezTo>
                <a:cubicBezTo>
                  <a:pt x="9208284" y="1205187"/>
                  <a:pt x="9167410" y="1177883"/>
                  <a:pt x="9133419" y="1170083"/>
                </a:cubicBezTo>
                <a:cubicBezTo>
                  <a:pt x="8974052" y="1133420"/>
                  <a:pt x="8835810" y="1051123"/>
                  <a:pt x="8672768" y="1020699"/>
                </a:cubicBezTo>
                <a:cubicBezTo>
                  <a:pt x="8518912" y="991837"/>
                  <a:pt x="8367350" y="953222"/>
                  <a:pt x="8198797" y="915000"/>
                </a:cubicBezTo>
                <a:cubicBezTo>
                  <a:pt x="8302134" y="819048"/>
                  <a:pt x="8485382" y="830361"/>
                  <a:pt x="8528095" y="691898"/>
                </a:cubicBezTo>
                <a:cubicBezTo>
                  <a:pt x="8361379" y="656013"/>
                  <a:pt x="8185937" y="696968"/>
                  <a:pt x="8025190" y="640021"/>
                </a:cubicBezTo>
                <a:cubicBezTo>
                  <a:pt x="8011411" y="634954"/>
                  <a:pt x="7992579" y="640021"/>
                  <a:pt x="7976047" y="641584"/>
                </a:cubicBezTo>
                <a:cubicBezTo>
                  <a:pt x="7644909" y="672005"/>
                  <a:pt x="7315149" y="645484"/>
                  <a:pt x="6988604" y="607260"/>
                </a:cubicBezTo>
                <a:cubicBezTo>
                  <a:pt x="6518305" y="552656"/>
                  <a:pt x="6046170" y="517941"/>
                  <a:pt x="5573116" y="493368"/>
                </a:cubicBezTo>
                <a:cubicBezTo>
                  <a:pt x="5182272" y="473086"/>
                  <a:pt x="4790511" y="464116"/>
                  <a:pt x="4401503" y="425112"/>
                </a:cubicBezTo>
                <a:cubicBezTo>
                  <a:pt x="3985401" y="383379"/>
                  <a:pt x="3569756" y="336184"/>
                  <a:pt x="3154109" y="292499"/>
                </a:cubicBezTo>
                <a:cubicBezTo>
                  <a:pt x="3135280" y="290549"/>
                  <a:pt x="3114499" y="284406"/>
                  <a:pt x="3094406" y="283966"/>
                </a:cubicBezTo>
                <a:close/>
                <a:moveTo>
                  <a:pt x="0" y="0"/>
                </a:moveTo>
                <a:lnTo>
                  <a:pt x="12192000" y="0"/>
                </a:lnTo>
                <a:lnTo>
                  <a:pt x="12192000" y="6858000"/>
                </a:ln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2" name="Image 1">
            <a:extLst>
              <a:ext uri="{FF2B5EF4-FFF2-40B4-BE49-F238E27FC236}">
                <a16:creationId xmlns:a16="http://schemas.microsoft.com/office/drawing/2014/main" id="{32179143-0C63-1C8F-3275-328D38AB7DB2}"/>
              </a:ext>
            </a:extLst>
          </p:cNvPr>
          <p:cNvPicPr>
            <a:picLocks noChangeAspect="1"/>
          </p:cNvPicPr>
          <p:nvPr/>
        </p:nvPicPr>
        <p:blipFill>
          <a:blip r:embed="rId3"/>
          <a:stretch>
            <a:fillRect/>
          </a:stretch>
        </p:blipFill>
        <p:spPr>
          <a:xfrm>
            <a:off x="2604000" y="810000"/>
            <a:ext cx="6984000" cy="5238000"/>
          </a:xfrm>
          <a:prstGeom prst="rect">
            <a:avLst/>
          </a:prstGeom>
          <a:ln w="63500">
            <a:solidFill>
              <a:srgbClr val="FFFF00"/>
            </a:solidFill>
            <a:prstDash val="sysDot"/>
          </a:ln>
        </p:spPr>
      </p:pic>
      <p:sp>
        <p:nvSpPr>
          <p:cNvPr id="3" name="ZoneTexte 2">
            <a:extLst>
              <a:ext uri="{FF2B5EF4-FFF2-40B4-BE49-F238E27FC236}">
                <a16:creationId xmlns:a16="http://schemas.microsoft.com/office/drawing/2014/main" id="{2785E1AE-D4A0-C6DB-83EA-704C3234E7D6}"/>
              </a:ext>
            </a:extLst>
          </p:cNvPr>
          <p:cNvSpPr txBox="1"/>
          <p:nvPr/>
        </p:nvSpPr>
        <p:spPr>
          <a:xfrm flipH="1">
            <a:off x="3269293" y="143390"/>
            <a:ext cx="9206630" cy="523220"/>
          </a:xfrm>
          <a:prstGeom prst="rect">
            <a:avLst/>
          </a:prstGeom>
          <a:noFill/>
        </p:spPr>
        <p:txBody>
          <a:bodyPr wrap="square" rtlCol="0">
            <a:spAutoFit/>
          </a:bodyPr>
          <a:lstStyle/>
          <a:p>
            <a:r>
              <a:rPr lang="fr-FR" sz="2800" b="1" dirty="0">
                <a:solidFill>
                  <a:srgbClr val="FFFF00"/>
                </a:solidFill>
              </a:rPr>
              <a:t>Lorient Vous Présente La Camargue</a:t>
            </a:r>
          </a:p>
        </p:txBody>
      </p:sp>
    </p:spTree>
    <p:extLst>
      <p:ext uri="{BB962C8B-B14F-4D97-AF65-F5344CB8AC3E}">
        <p14:creationId xmlns:p14="http://schemas.microsoft.com/office/powerpoint/2010/main" val="244701535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sndAc>
          <p:stSnd loop="1">
            <p:snd r:embed="rId2" name="Tino Rossi - Le chant du gardian.wav"/>
          </p:stSnd>
        </p:sndAc>
      </p:transition>
    </mc:Choice>
    <mc:Fallback>
      <p:transition spd="slow" advClick="0" advTm="10000">
        <p:fade/>
        <p:sndAc>
          <p:stSnd loop="1">
            <p:snd r:embed="rId2" name="Tino Rossi - Le chant du gardi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A148E91-ABB9-EC73-0E1D-7C0A14DE991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6000" b="1" dirty="0">
                <a:ln>
                  <a:solidFill>
                    <a:srgbClr val="002060"/>
                  </a:solidFill>
                </a:ln>
                <a:solidFill>
                  <a:srgbClr val="FFFF00"/>
                </a:solidFill>
                <a:effectLst>
                  <a:glow rad="139700">
                    <a:schemeClr val="accent1">
                      <a:satMod val="175000"/>
                      <a:alpha val="40000"/>
                    </a:schemeClr>
                  </a:glow>
                </a:effectLst>
                <a:latin typeface="Algerian" panose="04020705040A02060702" pitchFamily="82" charset="0"/>
              </a:rPr>
              <a:t>La Camargue est une région naturelle française située au bord de la mer Méditerranée, dans le département du Gard et des Bouches-du-Rhône, et formée par le delta du Rhône.</a:t>
            </a:r>
          </a:p>
        </p:txBody>
      </p:sp>
    </p:spTree>
    <p:extLst>
      <p:ext uri="{BB962C8B-B14F-4D97-AF65-F5344CB8AC3E}">
        <p14:creationId xmlns:p14="http://schemas.microsoft.com/office/powerpoint/2010/main" val="34637445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arte, atlas, diagramme&#10;&#10;Description générée automatiquement">
            <a:extLst>
              <a:ext uri="{FF2B5EF4-FFF2-40B4-BE49-F238E27FC236}">
                <a16:creationId xmlns:a16="http://schemas.microsoft.com/office/drawing/2014/main" id="{7F74C993-F90E-29A8-9779-216291C8F4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5461" y="643466"/>
            <a:ext cx="10101077"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805562A4-98AA-1EEA-4BF8-26A4FEF4C447}"/>
              </a:ext>
            </a:extLst>
          </p:cNvPr>
          <p:cNvSpPr txBox="1"/>
          <p:nvPr/>
        </p:nvSpPr>
        <p:spPr>
          <a:xfrm>
            <a:off x="626300" y="6214533"/>
            <a:ext cx="11436263" cy="523220"/>
          </a:xfrm>
          <a:prstGeom prst="rect">
            <a:avLst/>
          </a:prstGeom>
          <a:noFill/>
        </p:spPr>
        <p:txBody>
          <a:bodyPr wrap="square" rtlCol="0">
            <a:spAutoFit/>
          </a:bodyPr>
          <a:lstStyle/>
          <a:p>
            <a:r>
              <a:rPr lang="fr-FR" sz="2800" b="1" dirty="0">
                <a:solidFill>
                  <a:srgbClr val="FFFF00"/>
                </a:solidFill>
              </a:rPr>
              <a:t>la Camargue, la Petite </a:t>
            </a:r>
            <a:r>
              <a:rPr lang="fr-FR" sz="2800" b="1" dirty="0" err="1">
                <a:solidFill>
                  <a:srgbClr val="FFFF00"/>
                </a:solidFill>
              </a:rPr>
              <a:t>Carmague</a:t>
            </a:r>
            <a:r>
              <a:rPr lang="fr-FR" sz="2800" b="1" dirty="0">
                <a:solidFill>
                  <a:srgbClr val="FFFF00"/>
                </a:solidFill>
              </a:rPr>
              <a:t> et le parc naturel </a:t>
            </a:r>
            <a:r>
              <a:rPr lang="fr-FR" sz="2800" b="1" dirty="0" err="1">
                <a:solidFill>
                  <a:srgbClr val="FFFF00"/>
                </a:solidFill>
              </a:rPr>
              <a:t>regional</a:t>
            </a:r>
            <a:r>
              <a:rPr lang="fr-FR" sz="2800" b="1" dirty="0">
                <a:solidFill>
                  <a:srgbClr val="FFFF00"/>
                </a:solidFill>
              </a:rPr>
              <a:t> de </a:t>
            </a:r>
            <a:r>
              <a:rPr lang="fr-FR" sz="2800" b="1" dirty="0" err="1">
                <a:solidFill>
                  <a:srgbClr val="FFFF00"/>
                </a:solidFill>
              </a:rPr>
              <a:t>Carmague</a:t>
            </a:r>
            <a:endParaRPr lang="fr-FR" sz="2800" b="1" dirty="0">
              <a:solidFill>
                <a:srgbClr val="FFFF00"/>
              </a:solidFill>
            </a:endParaRPr>
          </a:p>
        </p:txBody>
      </p:sp>
    </p:spTree>
    <p:extLst>
      <p:ext uri="{BB962C8B-B14F-4D97-AF65-F5344CB8AC3E}">
        <p14:creationId xmlns:p14="http://schemas.microsoft.com/office/powerpoint/2010/main" val="29877867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88263047-0BED-32D3-547F-4293562426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87571" y="643466"/>
            <a:ext cx="9816858"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02EE7549-DA21-5B27-0F1B-E3462BDA86FF}"/>
              </a:ext>
            </a:extLst>
          </p:cNvPr>
          <p:cNvSpPr txBox="1"/>
          <p:nvPr/>
        </p:nvSpPr>
        <p:spPr>
          <a:xfrm>
            <a:off x="1778696" y="6313118"/>
            <a:ext cx="9106422" cy="523220"/>
          </a:xfrm>
          <a:prstGeom prst="rect">
            <a:avLst/>
          </a:prstGeom>
          <a:noFill/>
        </p:spPr>
        <p:txBody>
          <a:bodyPr wrap="square" rtlCol="0">
            <a:spAutoFit/>
          </a:bodyPr>
          <a:lstStyle/>
          <a:p>
            <a:r>
              <a:rPr lang="fr-FR" sz="2800" b="1" dirty="0">
                <a:solidFill>
                  <a:srgbClr val="FFFF00"/>
                </a:solidFill>
              </a:rPr>
              <a:t>Arles : le pont de </a:t>
            </a:r>
            <a:r>
              <a:rPr lang="fr-FR" sz="2800" b="1" dirty="0" err="1">
                <a:solidFill>
                  <a:srgbClr val="FFFF00"/>
                </a:solidFill>
              </a:rPr>
              <a:t>Trinquetaille</a:t>
            </a:r>
            <a:r>
              <a:rPr lang="fr-FR" sz="2800" b="1" dirty="0">
                <a:solidFill>
                  <a:srgbClr val="FFFF00"/>
                </a:solidFill>
              </a:rPr>
              <a:t> (1950) sur le grand Rhône.</a:t>
            </a:r>
          </a:p>
        </p:txBody>
      </p:sp>
    </p:spTree>
    <p:extLst>
      <p:ext uri="{BB962C8B-B14F-4D97-AF65-F5344CB8AC3E}">
        <p14:creationId xmlns:p14="http://schemas.microsoft.com/office/powerpoint/2010/main" val="42125113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78E2C006-9235-6167-3ADB-01F2680DF3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8038" y="643466"/>
            <a:ext cx="8015923"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794E614A-C84D-FE4F-378F-EF0189208450}"/>
              </a:ext>
            </a:extLst>
          </p:cNvPr>
          <p:cNvSpPr txBox="1"/>
          <p:nvPr/>
        </p:nvSpPr>
        <p:spPr>
          <a:xfrm>
            <a:off x="2772427" y="6214533"/>
            <a:ext cx="9532307" cy="523220"/>
          </a:xfrm>
          <a:prstGeom prst="rect">
            <a:avLst/>
          </a:prstGeom>
          <a:noFill/>
        </p:spPr>
        <p:txBody>
          <a:bodyPr wrap="square" rtlCol="0">
            <a:spAutoFit/>
          </a:bodyPr>
          <a:lstStyle/>
          <a:p>
            <a:r>
              <a:rPr lang="fr-FR" sz="2800" b="1" dirty="0"/>
              <a:t>Fourques - Pont historique sur le petit Rhône.</a:t>
            </a:r>
          </a:p>
        </p:txBody>
      </p:sp>
    </p:spTree>
    <p:extLst>
      <p:ext uri="{BB962C8B-B14F-4D97-AF65-F5344CB8AC3E}">
        <p14:creationId xmlns:p14="http://schemas.microsoft.com/office/powerpoint/2010/main" val="262555496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pont, route&#10;&#10;Description générée automatiquement">
            <a:extLst>
              <a:ext uri="{FF2B5EF4-FFF2-40B4-BE49-F238E27FC236}">
                <a16:creationId xmlns:a16="http://schemas.microsoft.com/office/drawing/2014/main" id="{CF1571C7-C399-6598-771A-19E695F301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81955" y="643466"/>
            <a:ext cx="7428089"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CADB5C29-549E-0E56-7FAD-64B65819B061}"/>
              </a:ext>
            </a:extLst>
          </p:cNvPr>
          <p:cNvSpPr txBox="1"/>
          <p:nvPr/>
        </p:nvSpPr>
        <p:spPr>
          <a:xfrm>
            <a:off x="3444657" y="6214533"/>
            <a:ext cx="10196187" cy="523220"/>
          </a:xfrm>
          <a:prstGeom prst="rect">
            <a:avLst/>
          </a:prstGeom>
          <a:noFill/>
        </p:spPr>
        <p:txBody>
          <a:bodyPr wrap="square" rtlCol="0">
            <a:spAutoFit/>
          </a:bodyPr>
          <a:lstStyle/>
          <a:p>
            <a:r>
              <a:rPr lang="fr-FR" sz="2800" b="1" dirty="0">
                <a:solidFill>
                  <a:srgbClr val="FFFF00"/>
                </a:solidFill>
              </a:rPr>
              <a:t>Pont de </a:t>
            </a:r>
            <a:r>
              <a:rPr lang="fr-FR" sz="2800" b="1" dirty="0" err="1">
                <a:solidFill>
                  <a:srgbClr val="FFFF00"/>
                </a:solidFill>
              </a:rPr>
              <a:t>Sylvéréal</a:t>
            </a:r>
            <a:r>
              <a:rPr lang="fr-FR" sz="2800" b="1" dirty="0">
                <a:solidFill>
                  <a:srgbClr val="FFFF00"/>
                </a:solidFill>
              </a:rPr>
              <a:t> sur le petit Rhône.</a:t>
            </a:r>
          </a:p>
        </p:txBody>
      </p:sp>
    </p:spTree>
    <p:extLst>
      <p:ext uri="{BB962C8B-B14F-4D97-AF65-F5344CB8AC3E}">
        <p14:creationId xmlns:p14="http://schemas.microsoft.com/office/powerpoint/2010/main" val="140469969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arbre, paysage&#10;&#10;Description générée automatiquement">
            <a:extLst>
              <a:ext uri="{FF2B5EF4-FFF2-40B4-BE49-F238E27FC236}">
                <a16:creationId xmlns:a16="http://schemas.microsoft.com/office/drawing/2014/main" id="{3A5D1F60-19EA-AF3A-EE60-5BA8663CB7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4294" y="643466"/>
            <a:ext cx="7403411" cy="5571067"/>
          </a:xfrm>
          <a:prstGeom prst="rect">
            <a:avLst/>
          </a:prstGeom>
          <a:ln w="63500">
            <a:solidFill>
              <a:schemeClr val="bg1"/>
            </a:solidFill>
            <a:prstDash val="sysDot"/>
          </a:ln>
        </p:spPr>
      </p:pic>
      <p:sp>
        <p:nvSpPr>
          <p:cNvPr id="4" name="ZoneTexte 3">
            <a:extLst>
              <a:ext uri="{FF2B5EF4-FFF2-40B4-BE49-F238E27FC236}">
                <a16:creationId xmlns:a16="http://schemas.microsoft.com/office/drawing/2014/main" id="{DBBEBFC8-58A0-192E-F873-EDFF7A4475F5}"/>
              </a:ext>
            </a:extLst>
          </p:cNvPr>
          <p:cNvSpPr txBox="1"/>
          <p:nvPr/>
        </p:nvSpPr>
        <p:spPr>
          <a:xfrm>
            <a:off x="2695448" y="6214533"/>
            <a:ext cx="7515616" cy="523220"/>
          </a:xfrm>
          <a:prstGeom prst="rect">
            <a:avLst/>
          </a:prstGeom>
          <a:noFill/>
        </p:spPr>
        <p:txBody>
          <a:bodyPr wrap="square" rtlCol="0">
            <a:spAutoFit/>
          </a:bodyPr>
          <a:lstStyle/>
          <a:p>
            <a:r>
              <a:rPr lang="fr-FR" sz="2800" b="1" dirty="0">
                <a:solidFill>
                  <a:schemeClr val="bg1"/>
                </a:solidFill>
              </a:rPr>
              <a:t>Paysage du parc naturel régional de Camargue</a:t>
            </a:r>
          </a:p>
        </p:txBody>
      </p:sp>
    </p:spTree>
    <p:extLst>
      <p:ext uri="{BB962C8B-B14F-4D97-AF65-F5344CB8AC3E}">
        <p14:creationId xmlns:p14="http://schemas.microsoft.com/office/powerpoint/2010/main" val="140370118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ature, nuage&#10;&#10;Description générée automatiquement">
            <a:extLst>
              <a:ext uri="{FF2B5EF4-FFF2-40B4-BE49-F238E27FC236}">
                <a16:creationId xmlns:a16="http://schemas.microsoft.com/office/drawing/2014/main" id="{7258E052-D425-8AC4-9451-E4BE0737011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19005" y="643466"/>
            <a:ext cx="7553989"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6D684120-EBF1-80B0-3E75-929844E243ED}"/>
              </a:ext>
            </a:extLst>
          </p:cNvPr>
          <p:cNvSpPr txBox="1"/>
          <p:nvPr/>
        </p:nvSpPr>
        <p:spPr>
          <a:xfrm>
            <a:off x="4622105" y="6214533"/>
            <a:ext cx="8943583" cy="523220"/>
          </a:xfrm>
          <a:prstGeom prst="rect">
            <a:avLst/>
          </a:prstGeom>
          <a:noFill/>
        </p:spPr>
        <p:txBody>
          <a:bodyPr wrap="square" rtlCol="0">
            <a:spAutoFit/>
          </a:bodyPr>
          <a:lstStyle/>
          <a:p>
            <a:r>
              <a:rPr lang="fr-FR" dirty="0">
                <a:solidFill>
                  <a:srgbClr val="FFFF00"/>
                </a:solidFill>
              </a:rPr>
              <a:t> </a:t>
            </a:r>
            <a:r>
              <a:rPr lang="fr-FR" sz="2800" b="1" dirty="0">
                <a:solidFill>
                  <a:srgbClr val="FFFF00"/>
                </a:solidFill>
              </a:rPr>
              <a:t>Etang de </a:t>
            </a:r>
            <a:r>
              <a:rPr lang="fr-FR" sz="2800" b="1" dirty="0" err="1">
                <a:solidFill>
                  <a:srgbClr val="FFFF00"/>
                </a:solidFill>
              </a:rPr>
              <a:t>vaccares</a:t>
            </a:r>
            <a:r>
              <a:rPr lang="fr-FR" sz="2800" b="1" dirty="0">
                <a:solidFill>
                  <a:srgbClr val="FFFF00"/>
                </a:solidFill>
              </a:rPr>
              <a:t>.</a:t>
            </a:r>
          </a:p>
        </p:txBody>
      </p:sp>
    </p:spTree>
    <p:extLst>
      <p:ext uri="{BB962C8B-B14F-4D97-AF65-F5344CB8AC3E}">
        <p14:creationId xmlns:p14="http://schemas.microsoft.com/office/powerpoint/2010/main" val="367729339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Image 4" descr="Une image contenant plein air, nuage, ciel, herbe&#10;&#10;Description générée automatiquement">
            <a:extLst>
              <a:ext uri="{FF2B5EF4-FFF2-40B4-BE49-F238E27FC236}">
                <a16:creationId xmlns:a16="http://schemas.microsoft.com/office/drawing/2014/main" id="{95B1795C-35AD-58C4-F60B-AF348AEEDD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62000" y="553500"/>
            <a:ext cx="7668000" cy="5751000"/>
          </a:xfrm>
          <a:prstGeom prst="rect">
            <a:avLst/>
          </a:prstGeom>
          <a:ln w="63500">
            <a:solidFill>
              <a:srgbClr val="FFFF00"/>
            </a:solidFill>
            <a:prstDash val="sysDot"/>
          </a:ln>
        </p:spPr>
      </p:pic>
      <p:sp>
        <p:nvSpPr>
          <p:cNvPr id="6" name="ZoneTexte 5">
            <a:extLst>
              <a:ext uri="{FF2B5EF4-FFF2-40B4-BE49-F238E27FC236}">
                <a16:creationId xmlns:a16="http://schemas.microsoft.com/office/drawing/2014/main" id="{9BB555F0-C733-DF62-2C53-4C62C38967AC}"/>
              </a:ext>
            </a:extLst>
          </p:cNvPr>
          <p:cNvSpPr txBox="1"/>
          <p:nvPr/>
        </p:nvSpPr>
        <p:spPr>
          <a:xfrm>
            <a:off x="2262000" y="6304500"/>
            <a:ext cx="8836060" cy="523220"/>
          </a:xfrm>
          <a:prstGeom prst="rect">
            <a:avLst/>
          </a:prstGeom>
          <a:noFill/>
        </p:spPr>
        <p:txBody>
          <a:bodyPr wrap="square" rtlCol="0">
            <a:spAutoFit/>
          </a:bodyPr>
          <a:lstStyle/>
          <a:p>
            <a:r>
              <a:rPr lang="fr-FR" sz="2800" b="1" dirty="0">
                <a:solidFill>
                  <a:srgbClr val="FFFF00"/>
                </a:solidFill>
              </a:rPr>
              <a:t>Champ de riz en </a:t>
            </a:r>
            <a:r>
              <a:rPr lang="fr-FR" sz="2800" b="1" dirty="0" err="1">
                <a:solidFill>
                  <a:srgbClr val="FFFF00"/>
                </a:solidFill>
              </a:rPr>
              <a:t>camargue</a:t>
            </a:r>
            <a:r>
              <a:rPr lang="fr-FR" sz="2800" b="1" dirty="0">
                <a:solidFill>
                  <a:srgbClr val="FFFF00"/>
                </a:solidFill>
              </a:rPr>
              <a:t>. Le vert jaunâtre typique.</a:t>
            </a:r>
          </a:p>
        </p:txBody>
      </p:sp>
    </p:spTree>
    <p:extLst>
      <p:ext uri="{BB962C8B-B14F-4D97-AF65-F5344CB8AC3E}">
        <p14:creationId xmlns:p14="http://schemas.microsoft.com/office/powerpoint/2010/main" val="425225698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plein air, nuage, eau, nature&#10;&#10;Description générée automatiquement">
            <a:extLst>
              <a:ext uri="{FF2B5EF4-FFF2-40B4-BE49-F238E27FC236}">
                <a16:creationId xmlns:a16="http://schemas.microsoft.com/office/drawing/2014/main" id="{793C486B-0394-A08A-199F-5AE774109D5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38199" y="735153"/>
            <a:ext cx="10515602" cy="5387693"/>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4BA29495-564D-8F2C-E812-2847807DA6CB}"/>
              </a:ext>
            </a:extLst>
          </p:cNvPr>
          <p:cNvSpPr txBox="1"/>
          <p:nvPr/>
        </p:nvSpPr>
        <p:spPr>
          <a:xfrm>
            <a:off x="3958225" y="6114636"/>
            <a:ext cx="9281786" cy="523220"/>
          </a:xfrm>
          <a:prstGeom prst="rect">
            <a:avLst/>
          </a:prstGeom>
          <a:noFill/>
        </p:spPr>
        <p:txBody>
          <a:bodyPr wrap="square" rtlCol="0">
            <a:spAutoFit/>
          </a:bodyPr>
          <a:lstStyle/>
          <a:p>
            <a:r>
              <a:rPr lang="fr-FR" sz="2800" b="1" dirty="0">
                <a:solidFill>
                  <a:srgbClr val="FFFF00"/>
                </a:solidFill>
              </a:rPr>
              <a:t>Paysage d'étangs à </a:t>
            </a:r>
            <a:r>
              <a:rPr lang="fr-FR" sz="2800" b="1" dirty="0" err="1">
                <a:solidFill>
                  <a:srgbClr val="FFFF00"/>
                </a:solidFill>
              </a:rPr>
              <a:t>Beauduc</a:t>
            </a:r>
            <a:endParaRPr lang="fr-FR" sz="2800" b="1" dirty="0">
              <a:solidFill>
                <a:srgbClr val="FFFF00"/>
              </a:solidFill>
            </a:endParaRPr>
          </a:p>
        </p:txBody>
      </p:sp>
    </p:spTree>
    <p:extLst>
      <p:ext uri="{BB962C8B-B14F-4D97-AF65-F5344CB8AC3E}">
        <p14:creationId xmlns:p14="http://schemas.microsoft.com/office/powerpoint/2010/main" val="214390297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plein air, herbe, ciel, nature&#10;&#10;Description générée automatiquement">
            <a:extLst>
              <a:ext uri="{FF2B5EF4-FFF2-40B4-BE49-F238E27FC236}">
                <a16:creationId xmlns:a16="http://schemas.microsoft.com/office/drawing/2014/main" id="{8919EC49-6E0F-2747-A3D1-62C0598BA4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38199" y="735153"/>
            <a:ext cx="10515602" cy="5387693"/>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141910AC-C96F-DE10-B60D-E4B3A05BFD98}"/>
              </a:ext>
            </a:extLst>
          </p:cNvPr>
          <p:cNvSpPr txBox="1"/>
          <p:nvPr/>
        </p:nvSpPr>
        <p:spPr>
          <a:xfrm>
            <a:off x="3906868" y="6122846"/>
            <a:ext cx="10045337" cy="523220"/>
          </a:xfrm>
          <a:prstGeom prst="rect">
            <a:avLst/>
          </a:prstGeom>
          <a:noFill/>
        </p:spPr>
        <p:txBody>
          <a:bodyPr wrap="square" rtlCol="0">
            <a:spAutoFit/>
          </a:bodyPr>
          <a:lstStyle/>
          <a:p>
            <a:r>
              <a:rPr lang="fr-FR" dirty="0">
                <a:solidFill>
                  <a:srgbClr val="FFFF00"/>
                </a:solidFill>
              </a:rPr>
              <a:t> </a:t>
            </a:r>
            <a:r>
              <a:rPr lang="fr-FR" sz="2800" b="1" dirty="0" err="1">
                <a:solidFill>
                  <a:srgbClr val="FFFF00"/>
                </a:solidFill>
              </a:rPr>
              <a:t>Sansouire</a:t>
            </a:r>
            <a:r>
              <a:rPr lang="fr-FR" sz="2800" b="1" dirty="0">
                <a:solidFill>
                  <a:srgbClr val="FFFF00"/>
                </a:solidFill>
              </a:rPr>
              <a:t> en Camargue</a:t>
            </a:r>
          </a:p>
        </p:txBody>
      </p:sp>
    </p:spTree>
    <p:extLst>
      <p:ext uri="{BB962C8B-B14F-4D97-AF65-F5344CB8AC3E}">
        <p14:creationId xmlns:p14="http://schemas.microsoft.com/office/powerpoint/2010/main" val="56885781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plein air, eau, lac, banque&#10;&#10;Description générée automatiquement">
            <a:extLst>
              <a:ext uri="{FF2B5EF4-FFF2-40B4-BE49-F238E27FC236}">
                <a16:creationId xmlns:a16="http://schemas.microsoft.com/office/drawing/2014/main" id="{A03E80D0-F976-0CFF-FDCE-3DBC45F645F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838199" y="735153"/>
            <a:ext cx="10515602" cy="5387693"/>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E4DCFE46-95C0-734F-7AB3-9FC2194E3B3B}"/>
              </a:ext>
            </a:extLst>
          </p:cNvPr>
          <p:cNvSpPr txBox="1"/>
          <p:nvPr/>
        </p:nvSpPr>
        <p:spPr>
          <a:xfrm>
            <a:off x="1104859" y="6122846"/>
            <a:ext cx="10248942" cy="523220"/>
          </a:xfrm>
          <a:prstGeom prst="rect">
            <a:avLst/>
          </a:prstGeom>
          <a:noFill/>
        </p:spPr>
        <p:txBody>
          <a:bodyPr wrap="square" rtlCol="0">
            <a:spAutoFit/>
          </a:bodyPr>
          <a:lstStyle/>
          <a:p>
            <a:r>
              <a:rPr lang="fr-FR" sz="2800" b="1" dirty="0">
                <a:solidFill>
                  <a:srgbClr val="FFFF00"/>
                </a:solidFill>
              </a:rPr>
              <a:t>Végétation sur les bords des étangs des salines de Salin de Giraud</a:t>
            </a:r>
          </a:p>
        </p:txBody>
      </p:sp>
    </p:spTree>
    <p:extLst>
      <p:ext uri="{BB962C8B-B14F-4D97-AF65-F5344CB8AC3E}">
        <p14:creationId xmlns:p14="http://schemas.microsoft.com/office/powerpoint/2010/main" val="19808320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arbre&#10;&#10;Description générée automatiquement">
            <a:extLst>
              <a:ext uri="{FF2B5EF4-FFF2-40B4-BE49-F238E27FC236}">
                <a16:creationId xmlns:a16="http://schemas.microsoft.com/office/drawing/2014/main" id="{D4ACC579-147E-A89C-B912-8CE989D281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7226" y="643466"/>
            <a:ext cx="8377547"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BBF1FB2A-C2B7-403C-37A3-9EAC9E83090E}"/>
              </a:ext>
            </a:extLst>
          </p:cNvPr>
          <p:cNvSpPr txBox="1"/>
          <p:nvPr/>
        </p:nvSpPr>
        <p:spPr>
          <a:xfrm>
            <a:off x="4091382" y="6214533"/>
            <a:ext cx="8518603" cy="523220"/>
          </a:xfrm>
          <a:prstGeom prst="rect">
            <a:avLst/>
          </a:prstGeom>
          <a:noFill/>
        </p:spPr>
        <p:txBody>
          <a:bodyPr wrap="square" rtlCol="0">
            <a:spAutoFit/>
          </a:bodyPr>
          <a:lstStyle/>
          <a:p>
            <a:r>
              <a:rPr lang="fr-FR" dirty="0"/>
              <a:t> </a:t>
            </a:r>
            <a:r>
              <a:rPr lang="fr-FR" sz="2800" b="1" dirty="0" err="1"/>
              <a:t>Sylvéréal</a:t>
            </a:r>
            <a:r>
              <a:rPr lang="fr-FR" sz="2800" b="1" dirty="0"/>
              <a:t> Petit Rhône</a:t>
            </a:r>
          </a:p>
        </p:txBody>
      </p:sp>
    </p:spTree>
    <p:extLst>
      <p:ext uri="{BB962C8B-B14F-4D97-AF65-F5344CB8AC3E}">
        <p14:creationId xmlns:p14="http://schemas.microsoft.com/office/powerpoint/2010/main" val="34519422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canard, plein air, oiseau aquatique&#10;&#10;Description générée automatiquement">
            <a:extLst>
              <a:ext uri="{FF2B5EF4-FFF2-40B4-BE49-F238E27FC236}">
                <a16:creationId xmlns:a16="http://schemas.microsoft.com/office/drawing/2014/main" id="{006ECCC2-75B0-A431-27ED-FB7BCD674A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3141" y="643466"/>
            <a:ext cx="5445717"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76045827-E835-60ED-B458-81A16022405B}"/>
              </a:ext>
            </a:extLst>
          </p:cNvPr>
          <p:cNvSpPr txBox="1"/>
          <p:nvPr/>
        </p:nvSpPr>
        <p:spPr>
          <a:xfrm>
            <a:off x="1615858" y="6214533"/>
            <a:ext cx="10258816" cy="523220"/>
          </a:xfrm>
          <a:prstGeom prst="rect">
            <a:avLst/>
          </a:prstGeom>
          <a:noFill/>
        </p:spPr>
        <p:txBody>
          <a:bodyPr wrap="square" rtlCol="0">
            <a:spAutoFit/>
          </a:bodyPr>
          <a:lstStyle/>
          <a:p>
            <a:r>
              <a:rPr lang="fr-FR" sz="2800" b="1" dirty="0"/>
              <a:t>Fuligules milouins (</a:t>
            </a:r>
            <a:r>
              <a:rPr lang="fr-FR" sz="2800" b="1" dirty="0" err="1"/>
              <a:t>Aythya</a:t>
            </a:r>
            <a:r>
              <a:rPr lang="fr-FR" sz="2800" b="1" dirty="0"/>
              <a:t> </a:t>
            </a:r>
            <a:r>
              <a:rPr lang="fr-FR" sz="2800" b="1" dirty="0" err="1"/>
              <a:t>ferina</a:t>
            </a:r>
            <a:r>
              <a:rPr lang="fr-FR" sz="2800" b="1" dirty="0"/>
              <a:t>) dans un étang de Camargue</a:t>
            </a:r>
          </a:p>
        </p:txBody>
      </p:sp>
    </p:spTree>
    <p:extLst>
      <p:ext uri="{BB962C8B-B14F-4D97-AF65-F5344CB8AC3E}">
        <p14:creationId xmlns:p14="http://schemas.microsoft.com/office/powerpoint/2010/main" val="252781471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aquatique, oiseau, plein air, Sauvagine&#10;&#10;Description générée automatiquement">
            <a:extLst>
              <a:ext uri="{FF2B5EF4-FFF2-40B4-BE49-F238E27FC236}">
                <a16:creationId xmlns:a16="http://schemas.microsoft.com/office/drawing/2014/main" id="{A6EA86A2-FF8D-8FD3-0F95-EBDB6698EA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7F32A9A6-3B7F-0A38-815A-D2A9CDF20624}"/>
              </a:ext>
            </a:extLst>
          </p:cNvPr>
          <p:cNvSpPr txBox="1"/>
          <p:nvPr/>
        </p:nvSpPr>
        <p:spPr>
          <a:xfrm>
            <a:off x="3933172" y="6126850"/>
            <a:ext cx="9144000" cy="523220"/>
          </a:xfrm>
          <a:prstGeom prst="rect">
            <a:avLst/>
          </a:prstGeom>
          <a:noFill/>
        </p:spPr>
        <p:txBody>
          <a:bodyPr wrap="square" rtlCol="0">
            <a:spAutoFit/>
          </a:bodyPr>
          <a:lstStyle/>
          <a:p>
            <a:r>
              <a:rPr lang="fr-FR" sz="2800" b="1" dirty="0">
                <a:solidFill>
                  <a:srgbClr val="FFFF00"/>
                </a:solidFill>
              </a:rPr>
              <a:t>Flamants roses en Camargue</a:t>
            </a:r>
          </a:p>
        </p:txBody>
      </p:sp>
    </p:spTree>
    <p:extLst>
      <p:ext uri="{BB962C8B-B14F-4D97-AF65-F5344CB8AC3E}">
        <p14:creationId xmlns:p14="http://schemas.microsoft.com/office/powerpoint/2010/main" val="218186043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oiseau aquatique, oiseau, plein air, eau&#10;&#10;Description générée automatiquement">
            <a:extLst>
              <a:ext uri="{FF2B5EF4-FFF2-40B4-BE49-F238E27FC236}">
                <a16:creationId xmlns:a16="http://schemas.microsoft.com/office/drawing/2014/main" id="{38F7838F-ADA1-2993-01B1-009AC78A47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6850" y="643466"/>
            <a:ext cx="4178300" cy="5571067"/>
          </a:xfrm>
          <a:prstGeom prst="rect">
            <a:avLst/>
          </a:prstGeom>
          <a:ln w="63500">
            <a:solidFill>
              <a:srgbClr val="FFFF00"/>
            </a:solidFill>
            <a:prstDash val="sysDot"/>
          </a:ln>
        </p:spPr>
      </p:pic>
      <p:sp>
        <p:nvSpPr>
          <p:cNvPr id="5" name="ZoneTexte 4">
            <a:extLst>
              <a:ext uri="{FF2B5EF4-FFF2-40B4-BE49-F238E27FC236}">
                <a16:creationId xmlns:a16="http://schemas.microsoft.com/office/drawing/2014/main" id="{5248B300-A585-C317-EF94-D2B2F56773BC}"/>
              </a:ext>
            </a:extLst>
          </p:cNvPr>
          <p:cNvSpPr txBox="1"/>
          <p:nvPr/>
        </p:nvSpPr>
        <p:spPr>
          <a:xfrm>
            <a:off x="4006850" y="6214533"/>
            <a:ext cx="6876789" cy="523220"/>
          </a:xfrm>
          <a:prstGeom prst="rect">
            <a:avLst/>
          </a:prstGeom>
          <a:noFill/>
        </p:spPr>
        <p:txBody>
          <a:bodyPr wrap="square" rtlCol="0">
            <a:spAutoFit/>
          </a:bodyPr>
          <a:lstStyle/>
          <a:p>
            <a:r>
              <a:rPr lang="fr-FR" sz="2800" b="1" dirty="0">
                <a:solidFill>
                  <a:srgbClr val="FFFF00"/>
                </a:solidFill>
              </a:rPr>
              <a:t>Ragondin et flamants roses.</a:t>
            </a:r>
          </a:p>
        </p:txBody>
      </p:sp>
    </p:spTree>
    <p:extLst>
      <p:ext uri="{BB962C8B-B14F-4D97-AF65-F5344CB8AC3E}">
        <p14:creationId xmlns:p14="http://schemas.microsoft.com/office/powerpoint/2010/main" val="3449790554"/>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ante, fleur, pétale, lys&#10;&#10;Description générée automatiquement">
            <a:extLst>
              <a:ext uri="{FF2B5EF4-FFF2-40B4-BE49-F238E27FC236}">
                <a16:creationId xmlns:a16="http://schemas.microsoft.com/office/drawing/2014/main" id="{B4184C44-3F1C-27E3-8CF3-FA35272343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D7254177-921D-2F66-56CD-F0886429DEAD}"/>
              </a:ext>
            </a:extLst>
          </p:cNvPr>
          <p:cNvSpPr txBox="1"/>
          <p:nvPr/>
        </p:nvSpPr>
        <p:spPr>
          <a:xfrm>
            <a:off x="2381955" y="6334780"/>
            <a:ext cx="10471759" cy="523220"/>
          </a:xfrm>
          <a:prstGeom prst="rect">
            <a:avLst/>
          </a:prstGeom>
          <a:noFill/>
        </p:spPr>
        <p:txBody>
          <a:bodyPr wrap="square" rtlCol="0">
            <a:spAutoFit/>
          </a:bodyPr>
          <a:lstStyle/>
          <a:p>
            <a:r>
              <a:rPr lang="fr-FR" sz="2800" b="1" dirty="0" err="1">
                <a:solidFill>
                  <a:srgbClr val="FFFF00"/>
                </a:solidFill>
              </a:rPr>
              <a:t>Pancratium</a:t>
            </a:r>
            <a:r>
              <a:rPr lang="fr-FR" sz="2800" b="1" dirty="0">
                <a:solidFill>
                  <a:srgbClr val="FFFF00"/>
                </a:solidFill>
              </a:rPr>
              <a:t> </a:t>
            </a:r>
            <a:r>
              <a:rPr lang="fr-FR" sz="2800" b="1" dirty="0" err="1">
                <a:solidFill>
                  <a:srgbClr val="FFFF00"/>
                </a:solidFill>
              </a:rPr>
              <a:t>maritimum</a:t>
            </a:r>
            <a:r>
              <a:rPr lang="fr-FR" sz="2800" b="1" dirty="0">
                <a:solidFill>
                  <a:srgbClr val="FFFF00"/>
                </a:solidFill>
              </a:rPr>
              <a:t>, Lis des sables à </a:t>
            </a:r>
            <a:r>
              <a:rPr lang="fr-FR" sz="2800" b="1" dirty="0" err="1">
                <a:solidFill>
                  <a:srgbClr val="FFFF00"/>
                </a:solidFill>
              </a:rPr>
              <a:t>Beauduc</a:t>
            </a:r>
            <a:endParaRPr lang="fr-FR" sz="2800" b="1" dirty="0">
              <a:solidFill>
                <a:srgbClr val="FFFF00"/>
              </a:solidFill>
            </a:endParaRPr>
          </a:p>
        </p:txBody>
      </p:sp>
    </p:spTree>
    <p:extLst>
      <p:ext uri="{BB962C8B-B14F-4D97-AF65-F5344CB8AC3E}">
        <p14:creationId xmlns:p14="http://schemas.microsoft.com/office/powerpoint/2010/main" val="262210965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eau, oiseau&#10;&#10;Description générée automatiquement">
            <a:extLst>
              <a:ext uri="{FF2B5EF4-FFF2-40B4-BE49-F238E27FC236}">
                <a16:creationId xmlns:a16="http://schemas.microsoft.com/office/drawing/2014/main" id="{5459D313-F695-F544-E7A9-6410F0894A5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306159" y="643466"/>
            <a:ext cx="7579682" cy="5571067"/>
          </a:xfrm>
          <a:prstGeom prst="rect">
            <a:avLst/>
          </a:prstGeom>
          <a:ln w="69850">
            <a:solidFill>
              <a:srgbClr val="FFFF00"/>
            </a:solidFill>
            <a:prstDash val="sysDot"/>
          </a:ln>
        </p:spPr>
      </p:pic>
      <p:sp>
        <p:nvSpPr>
          <p:cNvPr id="4" name="ZoneTexte 3">
            <a:extLst>
              <a:ext uri="{FF2B5EF4-FFF2-40B4-BE49-F238E27FC236}">
                <a16:creationId xmlns:a16="http://schemas.microsoft.com/office/drawing/2014/main" id="{197EDCA9-9250-8C35-74FE-100237DC829E}"/>
              </a:ext>
            </a:extLst>
          </p:cNvPr>
          <p:cNvSpPr txBox="1"/>
          <p:nvPr/>
        </p:nvSpPr>
        <p:spPr>
          <a:xfrm>
            <a:off x="3657601" y="6227246"/>
            <a:ext cx="8805797" cy="523220"/>
          </a:xfrm>
          <a:prstGeom prst="rect">
            <a:avLst/>
          </a:prstGeom>
          <a:noFill/>
        </p:spPr>
        <p:txBody>
          <a:bodyPr wrap="square" rtlCol="0">
            <a:spAutoFit/>
          </a:bodyPr>
          <a:lstStyle/>
          <a:p>
            <a:r>
              <a:rPr lang="fr-FR" sz="2800" b="1" dirty="0">
                <a:solidFill>
                  <a:srgbClr val="FFFF00"/>
                </a:solidFill>
              </a:rPr>
              <a:t>Cabane de gardian et flamants</a:t>
            </a:r>
          </a:p>
        </p:txBody>
      </p:sp>
    </p:spTree>
    <p:extLst>
      <p:ext uri="{BB962C8B-B14F-4D97-AF65-F5344CB8AC3E}">
        <p14:creationId xmlns:p14="http://schemas.microsoft.com/office/powerpoint/2010/main" val="356231510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ymbole, mur, plein air&#10;&#10;Description générée automatiquement">
            <a:extLst>
              <a:ext uri="{FF2B5EF4-FFF2-40B4-BE49-F238E27FC236}">
                <a16:creationId xmlns:a16="http://schemas.microsoft.com/office/drawing/2014/main" id="{8975A605-100F-34F8-C444-91963B3CFC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22729" y="643466"/>
            <a:ext cx="3746542"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A9CFF0F2-98C1-7833-3BE4-52176ABCF8EC}"/>
              </a:ext>
            </a:extLst>
          </p:cNvPr>
          <p:cNvSpPr txBox="1"/>
          <p:nvPr/>
        </p:nvSpPr>
        <p:spPr>
          <a:xfrm>
            <a:off x="4860099" y="6214533"/>
            <a:ext cx="5398717" cy="523220"/>
          </a:xfrm>
          <a:prstGeom prst="rect">
            <a:avLst/>
          </a:prstGeom>
          <a:noFill/>
        </p:spPr>
        <p:txBody>
          <a:bodyPr wrap="square" rtlCol="0">
            <a:spAutoFit/>
          </a:bodyPr>
          <a:lstStyle/>
          <a:p>
            <a:r>
              <a:rPr lang="fr-FR" sz="2800" b="1">
                <a:solidFill>
                  <a:srgbClr val="FFFF00"/>
                </a:solidFill>
              </a:rPr>
              <a:t>Croix camargue</a:t>
            </a:r>
            <a:endParaRPr lang="fr-FR" sz="2800" b="1" dirty="0">
              <a:solidFill>
                <a:srgbClr val="FFFF00"/>
              </a:solidFill>
            </a:endParaRPr>
          </a:p>
        </p:txBody>
      </p:sp>
    </p:spTree>
    <p:extLst>
      <p:ext uri="{BB962C8B-B14F-4D97-AF65-F5344CB8AC3E}">
        <p14:creationId xmlns:p14="http://schemas.microsoft.com/office/powerpoint/2010/main" val="247522237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sol&#10;&#10;Description générée automatiquement">
            <a:extLst>
              <a:ext uri="{FF2B5EF4-FFF2-40B4-BE49-F238E27FC236}">
                <a16:creationId xmlns:a16="http://schemas.microsoft.com/office/drawing/2014/main" id="{EAB9B81D-84A3-4BEF-7504-C8EA8D80BBA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6666" y="643466"/>
            <a:ext cx="7958667"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7288659A-AEC7-3C46-8523-0C354FFBCDF0}"/>
              </a:ext>
            </a:extLst>
          </p:cNvPr>
          <p:cNvSpPr txBox="1"/>
          <p:nvPr/>
        </p:nvSpPr>
        <p:spPr>
          <a:xfrm>
            <a:off x="3218956" y="6214533"/>
            <a:ext cx="8142150" cy="523220"/>
          </a:xfrm>
          <a:prstGeom prst="rect">
            <a:avLst/>
          </a:prstGeom>
          <a:noFill/>
        </p:spPr>
        <p:txBody>
          <a:bodyPr wrap="square" rtlCol="0">
            <a:spAutoFit/>
          </a:bodyPr>
          <a:lstStyle/>
          <a:p>
            <a:r>
              <a:rPr lang="fr-FR" sz="2800" b="1" dirty="0">
                <a:solidFill>
                  <a:srgbClr val="FFFF00"/>
                </a:solidFill>
              </a:rPr>
              <a:t>Salins du Midi au Salin-de-Giraud (13)</a:t>
            </a:r>
          </a:p>
        </p:txBody>
      </p:sp>
    </p:spTree>
    <p:extLst>
      <p:ext uri="{BB962C8B-B14F-4D97-AF65-F5344CB8AC3E}">
        <p14:creationId xmlns:p14="http://schemas.microsoft.com/office/powerpoint/2010/main" val="150660271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arbre&#10;&#10;Description générée automatiquement">
            <a:extLst>
              <a:ext uri="{FF2B5EF4-FFF2-40B4-BE49-F238E27FC236}">
                <a16:creationId xmlns:a16="http://schemas.microsoft.com/office/drawing/2014/main" id="{B42E24A9-20DA-8DBF-35A6-893AF6E313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7228" y="643466"/>
            <a:ext cx="8377544"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795B2270-06F6-FA83-58C5-ED68389D2752}"/>
              </a:ext>
            </a:extLst>
          </p:cNvPr>
          <p:cNvSpPr txBox="1"/>
          <p:nvPr/>
        </p:nvSpPr>
        <p:spPr>
          <a:xfrm>
            <a:off x="3088850" y="6176768"/>
            <a:ext cx="9103150" cy="523220"/>
          </a:xfrm>
          <a:prstGeom prst="rect">
            <a:avLst/>
          </a:prstGeom>
          <a:noFill/>
        </p:spPr>
        <p:txBody>
          <a:bodyPr wrap="square" rtlCol="0">
            <a:spAutoFit/>
          </a:bodyPr>
          <a:lstStyle/>
          <a:p>
            <a:r>
              <a:rPr lang="fr-FR" dirty="0"/>
              <a:t> </a:t>
            </a:r>
            <a:r>
              <a:rPr lang="fr-FR" sz="2800" b="1" dirty="0"/>
              <a:t>Rizière, Aigues-Mortes, Camargue, France</a:t>
            </a:r>
          </a:p>
        </p:txBody>
      </p:sp>
    </p:spTree>
    <p:extLst>
      <p:ext uri="{BB962C8B-B14F-4D97-AF65-F5344CB8AC3E}">
        <p14:creationId xmlns:p14="http://schemas.microsoft.com/office/powerpoint/2010/main" val="357786671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troupeau&#10;&#10;Description générée automatiquement">
            <a:extLst>
              <a:ext uri="{FF2B5EF4-FFF2-40B4-BE49-F238E27FC236}">
                <a16:creationId xmlns:a16="http://schemas.microsoft.com/office/drawing/2014/main" id="{6E2CF5E7-4BCB-86BB-0B8A-A0B253E5C2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1B708832-8C35-2855-0634-98B3C9C6A793}"/>
              </a:ext>
            </a:extLst>
          </p:cNvPr>
          <p:cNvSpPr txBox="1"/>
          <p:nvPr/>
        </p:nvSpPr>
        <p:spPr>
          <a:xfrm>
            <a:off x="3419605" y="6214346"/>
            <a:ext cx="6966636" cy="523220"/>
          </a:xfrm>
          <a:prstGeom prst="rect">
            <a:avLst/>
          </a:prstGeom>
          <a:noFill/>
        </p:spPr>
        <p:txBody>
          <a:bodyPr wrap="square" rtlCol="0">
            <a:spAutoFit/>
          </a:bodyPr>
          <a:lstStyle/>
          <a:p>
            <a:r>
              <a:rPr lang="fr-FR" dirty="0">
                <a:solidFill>
                  <a:srgbClr val="FFFF00"/>
                </a:solidFill>
              </a:rPr>
              <a:t>: </a:t>
            </a:r>
            <a:r>
              <a:rPr lang="fr-FR" sz="2800" b="1" dirty="0">
                <a:solidFill>
                  <a:srgbClr val="FFFF00"/>
                </a:solidFill>
              </a:rPr>
              <a:t>Manade de taureaux en Camargue</a:t>
            </a:r>
          </a:p>
        </p:txBody>
      </p:sp>
    </p:spTree>
    <p:extLst>
      <p:ext uri="{BB962C8B-B14F-4D97-AF65-F5344CB8AC3E}">
        <p14:creationId xmlns:p14="http://schemas.microsoft.com/office/powerpoint/2010/main" val="1976623513"/>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herbe, équitation&#10;&#10;Description générée automatiquement">
            <a:extLst>
              <a:ext uri="{FF2B5EF4-FFF2-40B4-BE49-F238E27FC236}">
                <a16:creationId xmlns:a16="http://schemas.microsoft.com/office/drawing/2014/main" id="{9D6511CB-A200-4D3D-87E8-278DD60D38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955" y="643466"/>
            <a:ext cx="7428089" cy="5571067"/>
          </a:xfrm>
          <a:prstGeom prst="rect">
            <a:avLst/>
          </a:prstGeom>
          <a:ln w="66675">
            <a:solidFill>
              <a:schemeClr val="bg1"/>
            </a:solidFill>
            <a:prstDash val="sysDot"/>
          </a:ln>
        </p:spPr>
      </p:pic>
      <p:sp>
        <p:nvSpPr>
          <p:cNvPr id="4" name="ZoneTexte 3">
            <a:extLst>
              <a:ext uri="{FF2B5EF4-FFF2-40B4-BE49-F238E27FC236}">
                <a16:creationId xmlns:a16="http://schemas.microsoft.com/office/drawing/2014/main" id="{5169649C-16AE-0358-FED9-3BFCE56D463B}"/>
              </a:ext>
            </a:extLst>
          </p:cNvPr>
          <p:cNvSpPr txBox="1"/>
          <p:nvPr/>
        </p:nvSpPr>
        <p:spPr>
          <a:xfrm>
            <a:off x="2580361" y="6214533"/>
            <a:ext cx="8981162" cy="523220"/>
          </a:xfrm>
          <a:prstGeom prst="rect">
            <a:avLst/>
          </a:prstGeom>
          <a:noFill/>
        </p:spPr>
        <p:txBody>
          <a:bodyPr wrap="square" rtlCol="0">
            <a:spAutoFit/>
          </a:bodyPr>
          <a:lstStyle/>
          <a:p>
            <a:r>
              <a:rPr lang="fr-FR" dirty="0">
                <a:solidFill>
                  <a:schemeClr val="bg1"/>
                </a:solidFill>
              </a:rPr>
              <a:t> </a:t>
            </a:r>
            <a:r>
              <a:rPr lang="fr-FR" sz="2800" b="1" dirty="0">
                <a:solidFill>
                  <a:schemeClr val="bg1"/>
                </a:solidFill>
              </a:rPr>
              <a:t>promenade équestre près de l'étang de Vaccarès</a:t>
            </a:r>
          </a:p>
        </p:txBody>
      </p:sp>
    </p:spTree>
    <p:extLst>
      <p:ext uri="{BB962C8B-B14F-4D97-AF65-F5344CB8AC3E}">
        <p14:creationId xmlns:p14="http://schemas.microsoft.com/office/powerpoint/2010/main" val="399715272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étail, rue&#10;&#10;Description générée automatiquement">
            <a:extLst>
              <a:ext uri="{FF2B5EF4-FFF2-40B4-BE49-F238E27FC236}">
                <a16:creationId xmlns:a16="http://schemas.microsoft.com/office/drawing/2014/main" id="{B2818562-F9AD-BC99-7885-69B9FDC6E6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916" y="643466"/>
            <a:ext cx="8346167"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3D943F1B-C982-7C88-2F84-9EED41545E3D}"/>
              </a:ext>
            </a:extLst>
          </p:cNvPr>
          <p:cNvSpPr txBox="1"/>
          <p:nvPr/>
        </p:nvSpPr>
        <p:spPr>
          <a:xfrm>
            <a:off x="739034" y="6214533"/>
            <a:ext cx="11452966" cy="523220"/>
          </a:xfrm>
          <a:prstGeom prst="rect">
            <a:avLst/>
          </a:prstGeom>
          <a:noFill/>
        </p:spPr>
        <p:txBody>
          <a:bodyPr wrap="square" rtlCol="0">
            <a:spAutoFit/>
          </a:bodyPr>
          <a:lstStyle/>
          <a:p>
            <a:r>
              <a:rPr lang="fr-FR" sz="2800" b="1" dirty="0">
                <a:solidFill>
                  <a:srgbClr val="FFFF00"/>
                </a:solidFill>
              </a:rPr>
              <a:t>Cavalcade à l'occasion de la fête du cheval aux Saintes-Maries-de-la-Mer.</a:t>
            </a:r>
          </a:p>
        </p:txBody>
      </p:sp>
    </p:spTree>
    <p:extLst>
      <p:ext uri="{BB962C8B-B14F-4D97-AF65-F5344CB8AC3E}">
        <p14:creationId xmlns:p14="http://schemas.microsoft.com/office/powerpoint/2010/main" val="770084947"/>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herbe, mammifère, arbre&#10;&#10;Description générée automatiquement">
            <a:extLst>
              <a:ext uri="{FF2B5EF4-FFF2-40B4-BE49-F238E27FC236}">
                <a16:creationId xmlns:a16="http://schemas.microsoft.com/office/drawing/2014/main" id="{32F808B3-7230-0E79-447D-21337C28D1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487" y="643466"/>
            <a:ext cx="8315025"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F7B7B6D1-4DFD-2362-35FF-174B25C1C914}"/>
              </a:ext>
            </a:extLst>
          </p:cNvPr>
          <p:cNvSpPr txBox="1"/>
          <p:nvPr/>
        </p:nvSpPr>
        <p:spPr>
          <a:xfrm>
            <a:off x="1653436" y="6214533"/>
            <a:ext cx="9983243" cy="523220"/>
          </a:xfrm>
          <a:prstGeom prst="rect">
            <a:avLst/>
          </a:prstGeom>
          <a:noFill/>
        </p:spPr>
        <p:txBody>
          <a:bodyPr wrap="square" rtlCol="0">
            <a:spAutoFit/>
          </a:bodyPr>
          <a:lstStyle/>
          <a:p>
            <a:r>
              <a:rPr lang="fr-FR" sz="2800" b="1" dirty="0">
                <a:solidFill>
                  <a:srgbClr val="FFFF00"/>
                </a:solidFill>
              </a:rPr>
              <a:t>un groupe de chevaux courant sur un pâturage en Camargue</a:t>
            </a:r>
          </a:p>
        </p:txBody>
      </p:sp>
    </p:spTree>
    <p:extLst>
      <p:ext uri="{BB962C8B-B14F-4D97-AF65-F5344CB8AC3E}">
        <p14:creationId xmlns:p14="http://schemas.microsoft.com/office/powerpoint/2010/main" val="85673070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ride, Rêne&#10;&#10;Description générée automatiquement">
            <a:extLst>
              <a:ext uri="{FF2B5EF4-FFF2-40B4-BE49-F238E27FC236}">
                <a16:creationId xmlns:a16="http://schemas.microsoft.com/office/drawing/2014/main" id="{F0708706-E407-A732-F196-C053D7A552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96563" y="555783"/>
            <a:ext cx="7428089" cy="5571067"/>
          </a:xfrm>
          <a:prstGeom prst="rect">
            <a:avLst/>
          </a:prstGeom>
          <a:ln w="69850">
            <a:solidFill>
              <a:srgbClr val="FFFF00"/>
            </a:solidFill>
            <a:prstDash val="sysDot"/>
          </a:ln>
        </p:spPr>
      </p:pic>
      <p:sp>
        <p:nvSpPr>
          <p:cNvPr id="4" name="ZoneTexte 3">
            <a:extLst>
              <a:ext uri="{FF2B5EF4-FFF2-40B4-BE49-F238E27FC236}">
                <a16:creationId xmlns:a16="http://schemas.microsoft.com/office/drawing/2014/main" id="{8A728633-3AD4-4BFC-5799-8BFC5A927D4E}"/>
              </a:ext>
            </a:extLst>
          </p:cNvPr>
          <p:cNvSpPr txBox="1"/>
          <p:nvPr/>
        </p:nvSpPr>
        <p:spPr>
          <a:xfrm>
            <a:off x="189900" y="2406623"/>
            <a:ext cx="3206663" cy="2677656"/>
          </a:xfrm>
          <a:prstGeom prst="rect">
            <a:avLst/>
          </a:prstGeom>
          <a:noFill/>
        </p:spPr>
        <p:txBody>
          <a:bodyPr wrap="square" rtlCol="0">
            <a:spAutoFit/>
          </a:bodyPr>
          <a:lstStyle/>
          <a:p>
            <a:r>
              <a:rPr lang="fr-FR" sz="2800" b="1" dirty="0">
                <a:solidFill>
                  <a:srgbClr val="FFFF00"/>
                </a:solidFill>
              </a:rPr>
              <a:t>Gardians en tenue traditionnelle, montant des chevaux Camargue près des arènes de </a:t>
            </a:r>
            <a:r>
              <a:rPr lang="fr-FR" sz="2800" b="1" dirty="0" err="1">
                <a:solidFill>
                  <a:srgbClr val="FFFF00"/>
                </a:solidFill>
              </a:rPr>
              <a:t>Méjane</a:t>
            </a:r>
            <a:r>
              <a:rPr lang="fr-FR" sz="2800" b="1" dirty="0">
                <a:solidFill>
                  <a:srgbClr val="FFFF00"/>
                </a:solidFill>
              </a:rPr>
              <a:t>, en 2007.</a:t>
            </a:r>
          </a:p>
        </p:txBody>
      </p:sp>
    </p:spTree>
    <p:extLst>
      <p:ext uri="{BB962C8B-B14F-4D97-AF65-F5344CB8AC3E}">
        <p14:creationId xmlns:p14="http://schemas.microsoft.com/office/powerpoint/2010/main" val="263527441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êne, ciel, bride&#10;&#10;Description générée automatiquement">
            <a:extLst>
              <a:ext uri="{FF2B5EF4-FFF2-40B4-BE49-F238E27FC236}">
                <a16:creationId xmlns:a16="http://schemas.microsoft.com/office/drawing/2014/main" id="{7F573D39-7BBF-B3B9-B9A6-5EAFE26ECD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07228" y="643466"/>
            <a:ext cx="8377544" cy="5571067"/>
          </a:xfrm>
          <a:prstGeom prst="rect">
            <a:avLst/>
          </a:prstGeom>
          <a:ln w="63500">
            <a:solidFill>
              <a:srgbClr val="FFFF00"/>
            </a:solidFill>
            <a:prstDash val="sysDot"/>
          </a:ln>
        </p:spPr>
      </p:pic>
      <p:sp>
        <p:nvSpPr>
          <p:cNvPr id="4" name="ZoneTexte 3">
            <a:extLst>
              <a:ext uri="{FF2B5EF4-FFF2-40B4-BE49-F238E27FC236}">
                <a16:creationId xmlns:a16="http://schemas.microsoft.com/office/drawing/2014/main" id="{C470142C-419A-CC15-1176-58D3ED7F4548}"/>
              </a:ext>
            </a:extLst>
          </p:cNvPr>
          <p:cNvSpPr txBox="1"/>
          <p:nvPr/>
        </p:nvSpPr>
        <p:spPr>
          <a:xfrm>
            <a:off x="2567836" y="6214533"/>
            <a:ext cx="9256734" cy="523220"/>
          </a:xfrm>
          <a:prstGeom prst="rect">
            <a:avLst/>
          </a:prstGeom>
          <a:noFill/>
        </p:spPr>
        <p:txBody>
          <a:bodyPr wrap="square" rtlCol="0">
            <a:spAutoFit/>
          </a:bodyPr>
          <a:lstStyle/>
          <a:p>
            <a:r>
              <a:rPr lang="fr-FR" sz="2800" b="1" dirty="0">
                <a:solidFill>
                  <a:srgbClr val="FFFF00"/>
                </a:solidFill>
              </a:rPr>
              <a:t>Gardians lancés au galop lors d'une abrivado</a:t>
            </a:r>
          </a:p>
        </p:txBody>
      </p:sp>
    </p:spTree>
    <p:extLst>
      <p:ext uri="{BB962C8B-B14F-4D97-AF65-F5344CB8AC3E}">
        <p14:creationId xmlns:p14="http://schemas.microsoft.com/office/powerpoint/2010/main" val="179221087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ammifère, eau, lac&#10;&#10;Description générée automatiquement">
            <a:extLst>
              <a:ext uri="{FF2B5EF4-FFF2-40B4-BE49-F238E27FC236}">
                <a16:creationId xmlns:a16="http://schemas.microsoft.com/office/drawing/2014/main" id="{0428B263-1841-0278-872B-1E822CFA81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0759" y="643466"/>
            <a:ext cx="8222978"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4871E6B0-4F1C-2389-C2D8-BD17AB566F61}"/>
              </a:ext>
            </a:extLst>
          </p:cNvPr>
          <p:cNvSpPr txBox="1"/>
          <p:nvPr/>
        </p:nvSpPr>
        <p:spPr>
          <a:xfrm>
            <a:off x="463464" y="352352"/>
            <a:ext cx="2605413" cy="6370975"/>
          </a:xfrm>
          <a:prstGeom prst="rect">
            <a:avLst/>
          </a:prstGeom>
          <a:noFill/>
        </p:spPr>
        <p:txBody>
          <a:bodyPr wrap="square" rtlCol="0">
            <a:spAutoFit/>
          </a:bodyPr>
          <a:lstStyle/>
          <a:p>
            <a:r>
              <a:rPr lang="fr-FR" sz="2400" b="1" dirty="0">
                <a:solidFill>
                  <a:srgbClr val="FFFF00"/>
                </a:solidFill>
              </a:rPr>
              <a:t>Avec ses cornes dressées, le taureau noir laissé en liberté est l’animal emblème de la Camargue. Star populaire quand, dans l’arène, il devient le héros des courses camarguaises, le bovidé participe activement à l’écosystème unique de la région.</a:t>
            </a:r>
          </a:p>
        </p:txBody>
      </p:sp>
    </p:spTree>
    <p:extLst>
      <p:ext uri="{BB962C8B-B14F-4D97-AF65-F5344CB8AC3E}">
        <p14:creationId xmlns:p14="http://schemas.microsoft.com/office/powerpoint/2010/main" val="4279810341"/>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bâtiment, ciel&#10;&#10;Description générée automatiquement">
            <a:extLst>
              <a:ext uri="{FF2B5EF4-FFF2-40B4-BE49-F238E27FC236}">
                <a16:creationId xmlns:a16="http://schemas.microsoft.com/office/drawing/2014/main" id="{54761C8A-F963-85D8-96E6-0ADB4407D0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4677" y="643466"/>
            <a:ext cx="9402645"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A2CEE36F-6E5F-4772-0BD1-BAB9C9041B6E}"/>
              </a:ext>
            </a:extLst>
          </p:cNvPr>
          <p:cNvSpPr txBox="1"/>
          <p:nvPr/>
        </p:nvSpPr>
        <p:spPr>
          <a:xfrm>
            <a:off x="3231715" y="6206205"/>
            <a:ext cx="9269260" cy="523220"/>
          </a:xfrm>
          <a:prstGeom prst="rect">
            <a:avLst/>
          </a:prstGeom>
          <a:noFill/>
        </p:spPr>
        <p:txBody>
          <a:bodyPr wrap="square" rtlCol="0">
            <a:spAutoFit/>
          </a:bodyPr>
          <a:lstStyle/>
          <a:p>
            <a:r>
              <a:rPr lang="fr-FR" sz="2800" b="1" dirty="0"/>
              <a:t>Arles, la ville iconique de la Camargue</a:t>
            </a:r>
          </a:p>
        </p:txBody>
      </p:sp>
    </p:spTree>
    <p:extLst>
      <p:ext uri="{BB962C8B-B14F-4D97-AF65-F5344CB8AC3E}">
        <p14:creationId xmlns:p14="http://schemas.microsoft.com/office/powerpoint/2010/main" val="1600137395"/>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paysage&#10;&#10;Description générée automatiquement">
            <a:extLst>
              <a:ext uri="{FF2B5EF4-FFF2-40B4-BE49-F238E27FC236}">
                <a16:creationId xmlns:a16="http://schemas.microsoft.com/office/drawing/2014/main" id="{9B7999DD-D78A-7251-01F0-6F65239FEE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4677" y="355368"/>
            <a:ext cx="9402645" cy="5571067"/>
          </a:xfrm>
          <a:prstGeom prst="rect">
            <a:avLst/>
          </a:prstGeom>
          <a:ln w="63500">
            <a:solidFill>
              <a:schemeClr val="tx1"/>
            </a:solidFill>
            <a:prstDash val="sysDot"/>
          </a:ln>
        </p:spPr>
      </p:pic>
      <p:sp>
        <p:nvSpPr>
          <p:cNvPr id="4" name="ZoneTexte 3">
            <a:extLst>
              <a:ext uri="{FF2B5EF4-FFF2-40B4-BE49-F238E27FC236}">
                <a16:creationId xmlns:a16="http://schemas.microsoft.com/office/drawing/2014/main" id="{03EFB194-02EE-D707-F5C6-F71D99C09201}"/>
              </a:ext>
            </a:extLst>
          </p:cNvPr>
          <p:cNvSpPr txBox="1"/>
          <p:nvPr/>
        </p:nvSpPr>
        <p:spPr>
          <a:xfrm>
            <a:off x="943627" y="5880465"/>
            <a:ext cx="11248373" cy="954107"/>
          </a:xfrm>
          <a:prstGeom prst="rect">
            <a:avLst/>
          </a:prstGeom>
          <a:noFill/>
        </p:spPr>
        <p:txBody>
          <a:bodyPr wrap="square" rtlCol="0">
            <a:spAutoFit/>
          </a:bodyPr>
          <a:lstStyle/>
          <a:p>
            <a:r>
              <a:rPr lang="fr-FR" dirty="0"/>
              <a:t> </a:t>
            </a:r>
            <a:r>
              <a:rPr lang="fr-FR" sz="2800" b="1" dirty="0"/>
              <a:t>Aigues-Mortes, ses traditions camarguaises, sa citadelle et ses salins magnifiques</a:t>
            </a:r>
          </a:p>
        </p:txBody>
      </p:sp>
    </p:spTree>
    <p:extLst>
      <p:ext uri="{BB962C8B-B14F-4D97-AF65-F5344CB8AC3E}">
        <p14:creationId xmlns:p14="http://schemas.microsoft.com/office/powerpoint/2010/main" val="417658382"/>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nuage&#10;&#10;Description générée automatiquement">
            <a:extLst>
              <a:ext uri="{FF2B5EF4-FFF2-40B4-BE49-F238E27FC236}">
                <a16:creationId xmlns:a16="http://schemas.microsoft.com/office/drawing/2014/main" id="{7BB68A67-2307-3DC3-286D-64C98F6FA9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4677" y="643466"/>
            <a:ext cx="9402645" cy="5571067"/>
          </a:xfrm>
          <a:prstGeom prst="rect">
            <a:avLst/>
          </a:prstGeom>
          <a:ln w="66675">
            <a:solidFill>
              <a:srgbClr val="FFFF00"/>
            </a:solidFill>
            <a:prstDash val="sysDot"/>
          </a:ln>
        </p:spPr>
      </p:pic>
      <p:sp>
        <p:nvSpPr>
          <p:cNvPr id="4" name="ZoneTexte 3">
            <a:extLst>
              <a:ext uri="{FF2B5EF4-FFF2-40B4-BE49-F238E27FC236}">
                <a16:creationId xmlns:a16="http://schemas.microsoft.com/office/drawing/2014/main" id="{B7ED4FF6-DFFA-3EA1-C16C-81DB222B1C45}"/>
              </a:ext>
            </a:extLst>
          </p:cNvPr>
          <p:cNvSpPr txBox="1"/>
          <p:nvPr/>
        </p:nvSpPr>
        <p:spPr>
          <a:xfrm>
            <a:off x="1394677" y="6214533"/>
            <a:ext cx="10784910" cy="523220"/>
          </a:xfrm>
          <a:prstGeom prst="rect">
            <a:avLst/>
          </a:prstGeom>
          <a:noFill/>
        </p:spPr>
        <p:txBody>
          <a:bodyPr wrap="square" rtlCol="0">
            <a:spAutoFit/>
          </a:bodyPr>
          <a:lstStyle/>
          <a:p>
            <a:r>
              <a:rPr lang="fr-FR" dirty="0">
                <a:solidFill>
                  <a:srgbClr val="FFFF00"/>
                </a:solidFill>
              </a:rPr>
              <a:t> </a:t>
            </a:r>
            <a:r>
              <a:rPr lang="fr-FR" sz="2800" b="1" dirty="0">
                <a:solidFill>
                  <a:srgbClr val="FFFF00"/>
                </a:solidFill>
              </a:rPr>
              <a:t>Le Grau du Roi, station balnéaire </a:t>
            </a:r>
            <a:r>
              <a:rPr lang="fr-FR" sz="2800" b="1" dirty="0" err="1">
                <a:solidFill>
                  <a:srgbClr val="FFFF00"/>
                </a:solidFill>
              </a:rPr>
              <a:t>inctontournable</a:t>
            </a:r>
            <a:r>
              <a:rPr lang="fr-FR" sz="2800" b="1" dirty="0">
                <a:solidFill>
                  <a:srgbClr val="FFFF00"/>
                </a:solidFill>
              </a:rPr>
              <a:t> en Camargue</a:t>
            </a:r>
          </a:p>
        </p:txBody>
      </p:sp>
    </p:spTree>
    <p:extLst>
      <p:ext uri="{BB962C8B-B14F-4D97-AF65-F5344CB8AC3E}">
        <p14:creationId xmlns:p14="http://schemas.microsoft.com/office/powerpoint/2010/main" val="3399483386"/>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eau, cheval&#10;&#10;Description générée automatiquement">
            <a:extLst>
              <a:ext uri="{FF2B5EF4-FFF2-40B4-BE49-F238E27FC236}">
                <a16:creationId xmlns:a16="http://schemas.microsoft.com/office/drawing/2014/main" id="{35B1FD2A-A9E6-71C4-BCF5-1303A7AE1F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4677" y="643466"/>
            <a:ext cx="9402645" cy="5571067"/>
          </a:xfrm>
          <a:prstGeom prst="rect">
            <a:avLst/>
          </a:prstGeom>
          <a:ln w="66675">
            <a:solidFill>
              <a:srgbClr val="FFFF00"/>
            </a:solidFill>
            <a:prstDash val="sysDot"/>
          </a:ln>
        </p:spPr>
      </p:pic>
      <p:sp>
        <p:nvSpPr>
          <p:cNvPr id="5" name="ZoneTexte 4">
            <a:extLst>
              <a:ext uri="{FF2B5EF4-FFF2-40B4-BE49-F238E27FC236}">
                <a16:creationId xmlns:a16="http://schemas.microsoft.com/office/drawing/2014/main" id="{3D1C4AB8-B38A-9B8D-1F18-DDC0779F1D09}"/>
              </a:ext>
            </a:extLst>
          </p:cNvPr>
          <p:cNvSpPr txBox="1"/>
          <p:nvPr/>
        </p:nvSpPr>
        <p:spPr>
          <a:xfrm>
            <a:off x="3110743" y="0"/>
            <a:ext cx="9816118" cy="523220"/>
          </a:xfrm>
          <a:prstGeom prst="rect">
            <a:avLst/>
          </a:prstGeom>
          <a:noFill/>
        </p:spPr>
        <p:txBody>
          <a:bodyPr wrap="square" rtlCol="0">
            <a:spAutoFit/>
          </a:bodyPr>
          <a:lstStyle/>
          <a:p>
            <a:r>
              <a:rPr lang="fr-FR" sz="2800" b="1" dirty="0">
                <a:solidFill>
                  <a:srgbClr val="FFFF00"/>
                </a:solidFill>
              </a:rPr>
              <a:t>Lorient  Vous A Présenté  La Camargue </a:t>
            </a:r>
          </a:p>
        </p:txBody>
      </p:sp>
      <p:sp>
        <p:nvSpPr>
          <p:cNvPr id="6" name="ZoneTexte 5">
            <a:extLst>
              <a:ext uri="{FF2B5EF4-FFF2-40B4-BE49-F238E27FC236}">
                <a16:creationId xmlns:a16="http://schemas.microsoft.com/office/drawing/2014/main" id="{277534C1-D6B6-C600-1428-3A5997BFA219}"/>
              </a:ext>
            </a:extLst>
          </p:cNvPr>
          <p:cNvSpPr txBox="1"/>
          <p:nvPr/>
        </p:nvSpPr>
        <p:spPr>
          <a:xfrm>
            <a:off x="1791222" y="6214533"/>
            <a:ext cx="5937337"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7" name="ZoneTexte 6">
            <a:extLst>
              <a:ext uri="{FF2B5EF4-FFF2-40B4-BE49-F238E27FC236}">
                <a16:creationId xmlns:a16="http://schemas.microsoft.com/office/drawing/2014/main" id="{8D7C8B3C-E197-EA99-21E9-6DBE9090A859}"/>
              </a:ext>
            </a:extLst>
          </p:cNvPr>
          <p:cNvSpPr txBox="1"/>
          <p:nvPr/>
        </p:nvSpPr>
        <p:spPr>
          <a:xfrm>
            <a:off x="8981162" y="6214533"/>
            <a:ext cx="3820438"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911625558"/>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5000" advClick="0" advTm="10000">
        <p159:morph option="byObject"/>
      </p:transition>
    </mc:Choice>
    <mc:Fallback>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6">
                                            <p:txEl>
                                              <p:pRg st="0" end="0"/>
                                            </p:txEl>
                                          </p:spTgt>
                                        </p:tgtEl>
                                        <p:attrNameLst>
                                          <p:attrName>style.visibility</p:attrName>
                                        </p:attrNameLst>
                                      </p:cBhvr>
                                      <p:to>
                                        <p:strVal val="visible"/>
                                      </p:to>
                                    </p:set>
                                    <p:set>
                                      <p:cBhvr>
                                        <p:cTn id="16" dur="455" fill="hold">
                                          <p:stCondLst>
                                            <p:cond delay="0"/>
                                          </p:stCondLst>
                                        </p:cTn>
                                        <p:tgtEl>
                                          <p:spTgt spid="6">
                                            <p:txEl>
                                              <p:pRg st="0" end="0"/>
                                            </p:txEl>
                                          </p:spTgt>
                                        </p:tgtEl>
                                        <p:attrNameLst>
                                          <p:attrName>style.rotation</p:attrName>
                                        </p:attrNameLst>
                                      </p:cBhvr>
                                      <p:to>
                                        <p:strVal val="-45.0"/>
                                      </p:to>
                                    </p:set>
                                    <p:anim calcmode="lin" valueType="num">
                                      <p:cBhvr>
                                        <p:cTn id="17"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7">
                                            <p:txEl>
                                              <p:pRg st="0" end="0"/>
                                            </p:txEl>
                                          </p:spTgt>
                                        </p:tgtEl>
                                        <p:attrNameLst>
                                          <p:attrName>style.visibility</p:attrName>
                                        </p:attrNameLst>
                                      </p:cBhvr>
                                      <p:to>
                                        <p:strVal val="visible"/>
                                      </p:to>
                                    </p:set>
                                    <p:set>
                                      <p:cBhvr>
                                        <p:cTn id="25" dur="455" fill="hold">
                                          <p:stCondLst>
                                            <p:cond delay="0"/>
                                          </p:stCondLst>
                                        </p:cTn>
                                        <p:tgtEl>
                                          <p:spTgt spid="7">
                                            <p:txEl>
                                              <p:pRg st="0" end="0"/>
                                            </p:txEl>
                                          </p:spTgt>
                                        </p:tgtEl>
                                        <p:attrNameLst>
                                          <p:attrName>style.rotation</p:attrName>
                                        </p:attrNameLst>
                                      </p:cBhvr>
                                      <p:to>
                                        <p:strVal val="-45.0"/>
                                      </p:to>
                                    </p:set>
                                    <p:anim calcmode="lin" valueType="num">
                                      <p:cBhvr>
                                        <p:cTn id="26" dur="455" fill="hold">
                                          <p:stCondLst>
                                            <p:cond delay="455"/>
                                          </p:stCondLst>
                                        </p:cTn>
                                        <p:tgtEl>
                                          <p:spTgt spid="7">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7">
                                            <p:txEl>
                                              <p:pRg st="0" end="0"/>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7">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7">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329</Words>
  <Application>Microsoft Office PowerPoint</Application>
  <PresentationFormat>Grand écran</PresentationFormat>
  <Paragraphs>34</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6</cp:revision>
  <dcterms:created xsi:type="dcterms:W3CDTF">2023-11-18T10:12:14Z</dcterms:created>
  <dcterms:modified xsi:type="dcterms:W3CDTF">2023-11-19T07:59:58Z</dcterms:modified>
</cp:coreProperties>
</file>