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79" autoAdjust="0"/>
    <p:restoredTop sz="94628"/>
  </p:normalViewPr>
  <p:slideViewPr>
    <p:cSldViewPr>
      <p:cViewPr varScale="1">
        <p:scale>
          <a:sx n="119" d="100"/>
          <a:sy n="119" d="100"/>
        </p:scale>
        <p:origin x="174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C712E-8CCE-4514-923F-628874D0059F}" type="datetimeFigureOut">
              <a:rPr lang="fr-FR" smtClean="0"/>
              <a:pPr/>
              <a:t>18/11/2023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7D12A-EFD5-4DD9-BBEF-E89CEC4DB6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9806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7D12A-EFD5-4DD9-BBEF-E89CEC4DB669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597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320D-8747-40C7-82F4-044B1F519B82}" type="datetimeFigureOut">
              <a:rPr lang="fr-FR" smtClean="0"/>
              <a:pPr/>
              <a:t>18/11/2023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850D-C067-45A9-A1BF-E31E26BB31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320D-8747-40C7-82F4-044B1F519B82}" type="datetimeFigureOut">
              <a:rPr lang="fr-FR" smtClean="0"/>
              <a:pPr/>
              <a:t>18/11/2023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850D-C067-45A9-A1BF-E31E26BB31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320D-8747-40C7-82F4-044B1F519B82}" type="datetimeFigureOut">
              <a:rPr lang="fr-FR" smtClean="0"/>
              <a:pPr/>
              <a:t>18/11/2023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850D-C067-45A9-A1BF-E31E26BB31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320D-8747-40C7-82F4-044B1F519B82}" type="datetimeFigureOut">
              <a:rPr lang="fr-FR" smtClean="0"/>
              <a:pPr/>
              <a:t>18/11/2023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850D-C067-45A9-A1BF-E31E26BB31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320D-8747-40C7-82F4-044B1F519B82}" type="datetimeFigureOut">
              <a:rPr lang="fr-FR" smtClean="0"/>
              <a:pPr/>
              <a:t>18/11/2023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850D-C067-45A9-A1BF-E31E26BB31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320D-8747-40C7-82F4-044B1F519B82}" type="datetimeFigureOut">
              <a:rPr lang="fr-FR" smtClean="0"/>
              <a:pPr/>
              <a:t>18/11/2023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850D-C067-45A9-A1BF-E31E26BB31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320D-8747-40C7-82F4-044B1F519B82}" type="datetimeFigureOut">
              <a:rPr lang="fr-FR" smtClean="0"/>
              <a:pPr/>
              <a:t>18/11/2023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850D-C067-45A9-A1BF-E31E26BB31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320D-8747-40C7-82F4-044B1F519B82}" type="datetimeFigureOut">
              <a:rPr lang="fr-FR" smtClean="0"/>
              <a:pPr/>
              <a:t>18/11/2023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850D-C067-45A9-A1BF-E31E26BB31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320D-8747-40C7-82F4-044B1F519B82}" type="datetimeFigureOut">
              <a:rPr lang="fr-FR" smtClean="0"/>
              <a:pPr/>
              <a:t>18/11/2023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850D-C067-45A9-A1BF-E31E26BB31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320D-8747-40C7-82F4-044B1F519B82}" type="datetimeFigureOut">
              <a:rPr lang="fr-FR" smtClean="0"/>
              <a:pPr/>
              <a:t>18/11/2023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850D-C067-45A9-A1BF-E31E26BB31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320D-8747-40C7-82F4-044B1F519B82}" type="datetimeFigureOut">
              <a:rPr lang="fr-FR" smtClean="0"/>
              <a:pPr/>
              <a:t>18/11/2023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850D-C067-45A9-A1BF-E31E26BB31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E320D-8747-40C7-82F4-044B1F519B82}" type="datetimeFigureOut">
              <a:rPr lang="fr-FR" smtClean="0"/>
              <a:pPr/>
              <a:t>18/11/2023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D850D-C067-45A9-A1BF-E31E26BB31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uperwoman_by_kryptoniano-d5mbv8j.jpg"/>
          <p:cNvPicPr>
            <a:picLocks noChangeAspect="1"/>
          </p:cNvPicPr>
          <p:nvPr/>
        </p:nvPicPr>
        <p:blipFill>
          <a:blip r:embed="rId2" cstate="print"/>
          <a:srcRect l="14981" r="4497" b="9508"/>
          <a:stretch>
            <a:fillRect/>
          </a:stretch>
        </p:blipFill>
        <p:spPr>
          <a:xfrm>
            <a:off x="539552" y="764704"/>
            <a:ext cx="3528392" cy="5169505"/>
          </a:xfrm>
          <a:prstGeom prst="rect">
            <a:avLst/>
          </a:prstGeom>
        </p:spPr>
      </p:pic>
      <p:sp>
        <p:nvSpPr>
          <p:cNvPr id="6" name="Bulle ronde 5"/>
          <p:cNvSpPr/>
          <p:nvPr/>
        </p:nvSpPr>
        <p:spPr>
          <a:xfrm>
            <a:off x="2856859" y="28780"/>
            <a:ext cx="2880320" cy="1872208"/>
          </a:xfrm>
          <a:prstGeom prst="wedgeEllipseCallout">
            <a:avLst>
              <a:gd name="adj1" fmla="val -69953"/>
              <a:gd name="adj2" fmla="val 30942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419872" y="0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Comic Sans MS" pitchFamily="66" charset="0"/>
              </a:rPr>
              <a:t>Hi </a:t>
            </a:r>
            <a:r>
              <a:rPr lang="fr-FR" b="1" dirty="0"/>
              <a:t>!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287070" y="42814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>
                <a:solidFill>
                  <a:srgbClr val="7030A0"/>
                </a:solidFill>
                <a:latin typeface="Comic Sans MS" pitchFamily="66" charset="0"/>
              </a:rPr>
              <a:t>What’s</a:t>
            </a:r>
            <a:r>
              <a:rPr lang="fr-FR" sz="20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fr-FR" sz="2000" b="1" dirty="0" err="1">
                <a:solidFill>
                  <a:srgbClr val="7030A0"/>
                </a:solidFill>
                <a:latin typeface="Comic Sans MS" pitchFamily="66" charset="0"/>
              </a:rPr>
              <a:t>your</a:t>
            </a:r>
            <a:r>
              <a:rPr lang="fr-FR" sz="20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fr-FR" sz="2000" b="1" dirty="0" err="1">
                <a:solidFill>
                  <a:srgbClr val="7030A0"/>
                </a:solidFill>
                <a:latin typeface="Comic Sans MS" pitchFamily="66" charset="0"/>
              </a:rPr>
              <a:t>name</a:t>
            </a:r>
            <a:r>
              <a:rPr lang="fr-FR" sz="2000" b="1" dirty="0">
                <a:solidFill>
                  <a:srgbClr val="7030A0"/>
                </a:solidFill>
                <a:latin typeface="Comic Sans MS" pitchFamily="66" charset="0"/>
              </a:rPr>
              <a:t> ?</a:t>
            </a:r>
          </a:p>
        </p:txBody>
      </p:sp>
      <p:sp>
        <p:nvSpPr>
          <p:cNvPr id="9" name="Bulle ronde 8"/>
          <p:cNvSpPr/>
          <p:nvPr/>
        </p:nvSpPr>
        <p:spPr>
          <a:xfrm>
            <a:off x="2879812" y="3924543"/>
            <a:ext cx="2952328" cy="2160240"/>
          </a:xfrm>
          <a:prstGeom prst="wedgeEllipseCallout">
            <a:avLst>
              <a:gd name="adj1" fmla="val 58742"/>
              <a:gd name="adj2" fmla="val -50159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743908" y="399887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Comic Sans MS" pitchFamily="66" charset="0"/>
              </a:rPr>
              <a:t>Hello !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000875" y="4342943"/>
            <a:ext cx="2736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>
                <a:solidFill>
                  <a:srgbClr val="7030A0"/>
                </a:solidFill>
                <a:latin typeface="Comic Sans MS" pitchFamily="66" charset="0"/>
              </a:rPr>
              <a:t>My</a:t>
            </a:r>
            <a:r>
              <a:rPr lang="fr-FR" sz="20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fr-FR" sz="2000" b="1" dirty="0" err="1">
                <a:solidFill>
                  <a:srgbClr val="7030A0"/>
                </a:solidFill>
                <a:latin typeface="Comic Sans MS" pitchFamily="66" charset="0"/>
              </a:rPr>
              <a:t>name’s</a:t>
            </a:r>
            <a:r>
              <a:rPr lang="fr-FR" sz="20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fr-FR" sz="2000" b="1" dirty="0" err="1">
                <a:solidFill>
                  <a:srgbClr val="7030A0"/>
                </a:solidFill>
                <a:latin typeface="Comic Sans MS" pitchFamily="66" charset="0"/>
              </a:rPr>
              <a:t>Catwoman</a:t>
            </a:r>
            <a:r>
              <a:rPr lang="fr-FR" sz="2000" b="1" dirty="0">
                <a:solidFill>
                  <a:srgbClr val="7030A0"/>
                </a:solidFill>
                <a:latin typeface="Comic Sans MS" pitchFamily="66" charset="0"/>
              </a:rPr>
              <a:t>.</a:t>
            </a:r>
          </a:p>
          <a:p>
            <a:pPr algn="ctr"/>
            <a:endParaRPr lang="fr-FR" sz="2000" b="1" dirty="0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r>
              <a:rPr lang="fr-FR" sz="20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fr-FR" sz="2000" b="1" dirty="0" err="1">
                <a:solidFill>
                  <a:srgbClr val="7030A0"/>
                </a:solidFill>
                <a:latin typeface="Comic Sans MS" pitchFamily="66" charset="0"/>
              </a:rPr>
              <a:t>What</a:t>
            </a:r>
            <a:r>
              <a:rPr lang="fr-FR" sz="2000" b="1" dirty="0">
                <a:solidFill>
                  <a:srgbClr val="7030A0"/>
                </a:solidFill>
                <a:latin typeface="Comic Sans MS" pitchFamily="66" charset="0"/>
              </a:rPr>
              <a:t> about </a:t>
            </a:r>
            <a:r>
              <a:rPr lang="fr-FR" sz="2000" b="1" dirty="0" err="1">
                <a:solidFill>
                  <a:srgbClr val="7030A0"/>
                </a:solidFill>
                <a:latin typeface="Comic Sans MS" pitchFamily="66" charset="0"/>
              </a:rPr>
              <a:t>you</a:t>
            </a:r>
            <a:r>
              <a:rPr lang="fr-FR" sz="2000" b="1" dirty="0">
                <a:solidFill>
                  <a:srgbClr val="7030A0"/>
                </a:solidFill>
                <a:latin typeface="Comic Sans MS" pitchFamily="66" charset="0"/>
              </a:rPr>
              <a:t> ?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180895" y="1016087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>
                <a:solidFill>
                  <a:srgbClr val="0070C0"/>
                </a:solidFill>
                <a:latin typeface="Comic Sans MS" pitchFamily="66" charset="0"/>
              </a:rPr>
              <a:t>I’m</a:t>
            </a:r>
            <a:r>
              <a:rPr lang="fr-FR" sz="2000" b="1" dirty="0">
                <a:solidFill>
                  <a:srgbClr val="0070C0"/>
                </a:solidFill>
                <a:latin typeface="Comic Sans MS" pitchFamily="66" charset="0"/>
              </a:rPr>
              <a:t> Superwoman.</a:t>
            </a:r>
          </a:p>
        </p:txBody>
      </p:sp>
      <p:pic>
        <p:nvPicPr>
          <p:cNvPr id="1026" name="Picture 2" descr="Image result for catwoman carto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7" b="99132" l="0" r="100000">
                        <a14:foregroundMark x1="18356" y1="16146" x2="29863" y2="8681"/>
                        <a14:foregroundMark x1="10685" y1="64063" x2="13151" y2="61285"/>
                        <a14:foregroundMark x1="2740" y1="58681" x2="35616" y2="44444"/>
                        <a14:foregroundMark x1="52055" y1="44618" x2="67123" y2="64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528" y="1847940"/>
            <a:ext cx="3194472" cy="504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innie-mouse-carto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32656"/>
            <a:ext cx="3420902" cy="6339802"/>
          </a:xfrm>
          <a:prstGeom prst="rect">
            <a:avLst/>
          </a:prstGeom>
        </p:spPr>
      </p:pic>
      <p:pic>
        <p:nvPicPr>
          <p:cNvPr id="3" name="Image 2" descr="Superm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24959" y="1052736"/>
            <a:ext cx="3384376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227" y="2924944"/>
            <a:ext cx="2870138" cy="3668342"/>
          </a:xfrm>
          <a:prstGeom prst="rect">
            <a:avLst/>
          </a:prstGeom>
        </p:spPr>
      </p:pic>
      <p:pic>
        <p:nvPicPr>
          <p:cNvPr id="2052" name="Picture 4" descr="http://vignette4.wikia.nocookie.net/spongebob-the-bikini-bottom-quest/images/4/47/Spongebob.png/revision/latest?cb=201407161440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13450"/>
            <a:ext cx="2456654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75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uperwoman_by_kryptoniano-d5mbv8j.jpg"/>
          <p:cNvPicPr>
            <a:picLocks noChangeAspect="1"/>
          </p:cNvPicPr>
          <p:nvPr/>
        </p:nvPicPr>
        <p:blipFill>
          <a:blip r:embed="rId2" cstate="print"/>
          <a:srcRect l="14981" r="4497" b="9508"/>
          <a:stretch>
            <a:fillRect/>
          </a:stretch>
        </p:blipFill>
        <p:spPr>
          <a:xfrm>
            <a:off x="0" y="260648"/>
            <a:ext cx="3528392" cy="5169505"/>
          </a:xfrm>
          <a:prstGeom prst="rect">
            <a:avLst/>
          </a:prstGeom>
        </p:spPr>
      </p:pic>
      <p:pic>
        <p:nvPicPr>
          <p:cNvPr id="4" name="Image 3" descr="3811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271524"/>
            <a:ext cx="3098061" cy="4450880"/>
          </a:xfrm>
          <a:prstGeom prst="rect">
            <a:avLst/>
          </a:prstGeom>
        </p:spPr>
      </p:pic>
      <p:sp>
        <p:nvSpPr>
          <p:cNvPr id="5" name="Bulle ronde 4"/>
          <p:cNvSpPr/>
          <p:nvPr/>
        </p:nvSpPr>
        <p:spPr>
          <a:xfrm>
            <a:off x="2613360" y="271297"/>
            <a:ext cx="2808312" cy="570731"/>
          </a:xfrm>
          <a:prstGeom prst="wedgeEllipseCallout">
            <a:avLst>
              <a:gd name="adj1" fmla="val -69318"/>
              <a:gd name="adj2" fmla="val 34607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915816" y="332656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>
                <a:latin typeface="Comic Sans MS" pitchFamily="66" charset="0"/>
              </a:rPr>
              <a:t>Who’s</a:t>
            </a:r>
            <a:r>
              <a:rPr lang="fr-FR" sz="2000" b="1" dirty="0">
                <a:latin typeface="Comic Sans MS" pitchFamily="66" charset="0"/>
              </a:rPr>
              <a:t> </a:t>
            </a:r>
            <a:r>
              <a:rPr lang="fr-FR" sz="2000" b="1" dirty="0" err="1">
                <a:latin typeface="Comic Sans MS" pitchFamily="66" charset="0"/>
              </a:rPr>
              <a:t>this</a:t>
            </a:r>
            <a:r>
              <a:rPr lang="fr-FR" sz="2000" b="1" dirty="0">
                <a:latin typeface="Comic Sans MS" pitchFamily="66" charset="0"/>
              </a:rPr>
              <a:t> ?</a:t>
            </a:r>
          </a:p>
        </p:txBody>
      </p:sp>
      <p:sp>
        <p:nvSpPr>
          <p:cNvPr id="7" name="Bulle ronde 6"/>
          <p:cNvSpPr/>
          <p:nvPr/>
        </p:nvSpPr>
        <p:spPr>
          <a:xfrm>
            <a:off x="1209204" y="4169366"/>
            <a:ext cx="2808312" cy="1683568"/>
          </a:xfrm>
          <a:prstGeom prst="wedgeEllipseCallout">
            <a:avLst>
              <a:gd name="adj1" fmla="val 65286"/>
              <a:gd name="adj2" fmla="val -42150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602679" y="4463495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Comic Sans MS" pitchFamily="66" charset="0"/>
              </a:rPr>
              <a:t>This </a:t>
            </a:r>
            <a:r>
              <a:rPr lang="fr-FR" sz="2000" b="1" dirty="0" err="1">
                <a:latin typeface="Comic Sans MS" pitchFamily="66" charset="0"/>
              </a:rPr>
              <a:t>is</a:t>
            </a:r>
            <a:r>
              <a:rPr lang="fr-FR" sz="2000" b="1" dirty="0">
                <a:latin typeface="Comic Sans MS" pitchFamily="66" charset="0"/>
              </a:rPr>
              <a:t> </a:t>
            </a:r>
            <a:r>
              <a:rPr lang="fr-FR" sz="2000" b="1" dirty="0" err="1">
                <a:latin typeface="Comic Sans MS" pitchFamily="66" charset="0"/>
              </a:rPr>
              <a:t>Wonderwoman</a:t>
            </a:r>
            <a:r>
              <a:rPr lang="fr-FR" sz="2000" b="1" dirty="0">
                <a:latin typeface="Comic Sans MS" pitchFamily="66" charset="0"/>
              </a:rPr>
              <a:t>.</a:t>
            </a:r>
          </a:p>
        </p:txBody>
      </p:sp>
      <p:sp>
        <p:nvSpPr>
          <p:cNvPr id="10" name="Bulle ronde 9"/>
          <p:cNvSpPr/>
          <p:nvPr/>
        </p:nvSpPr>
        <p:spPr>
          <a:xfrm>
            <a:off x="3879188" y="1787728"/>
            <a:ext cx="2088232" cy="1368152"/>
          </a:xfrm>
          <a:prstGeom prst="wedgeEllipseCallout">
            <a:avLst>
              <a:gd name="adj1" fmla="val 143189"/>
              <a:gd name="adj2" fmla="val -124871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211960" y="1916832"/>
            <a:ext cx="1440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7030A0"/>
                </a:solidFill>
                <a:latin typeface="Comic Sans MS" pitchFamily="66" charset="0"/>
              </a:rPr>
              <a:t>Hello. </a:t>
            </a:r>
            <a:r>
              <a:rPr lang="fr-FR" sz="2000" b="1" dirty="0" err="1">
                <a:solidFill>
                  <a:srgbClr val="7030A0"/>
                </a:solidFill>
                <a:latin typeface="Comic Sans MS" pitchFamily="66" charset="0"/>
              </a:rPr>
              <a:t>I’m</a:t>
            </a:r>
            <a:r>
              <a:rPr lang="fr-FR" sz="2000" b="1" dirty="0">
                <a:solidFill>
                  <a:srgbClr val="7030A0"/>
                </a:solidFill>
                <a:latin typeface="Comic Sans MS" pitchFamily="66" charset="0"/>
              </a:rPr>
              <a:t> fine, </a:t>
            </a:r>
            <a:r>
              <a:rPr lang="fr-FR" sz="2000" b="1" dirty="0" err="1">
                <a:solidFill>
                  <a:srgbClr val="7030A0"/>
                </a:solidFill>
                <a:latin typeface="Comic Sans MS" pitchFamily="66" charset="0"/>
              </a:rPr>
              <a:t>thanks</a:t>
            </a:r>
            <a:r>
              <a:rPr lang="fr-FR" sz="2000" b="1" dirty="0">
                <a:solidFill>
                  <a:srgbClr val="7030A0"/>
                </a:solidFill>
                <a:latin typeface="Comic Sans MS" pitchFamily="66" charset="0"/>
              </a:rPr>
              <a:t> 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33971" y="4944926"/>
            <a:ext cx="34934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dirty="0" err="1">
                <a:latin typeface="Comic Sans MS" pitchFamily="66" charset="0"/>
              </a:rPr>
              <a:t>Now</a:t>
            </a:r>
            <a:r>
              <a:rPr lang="fr-FR" sz="4800" dirty="0">
                <a:latin typeface="Comic Sans MS" pitchFamily="66" charset="0"/>
              </a:rPr>
              <a:t>, </a:t>
            </a:r>
            <a:r>
              <a:rPr lang="fr-FR" sz="4800" dirty="0" err="1">
                <a:latin typeface="Comic Sans MS" pitchFamily="66" charset="0"/>
              </a:rPr>
              <a:t>it’s</a:t>
            </a:r>
            <a:r>
              <a:rPr lang="fr-FR" sz="4800" dirty="0">
                <a:latin typeface="Comic Sans MS" pitchFamily="66" charset="0"/>
              </a:rPr>
              <a:t> </a:t>
            </a:r>
            <a:r>
              <a:rPr lang="fr-FR" sz="4800" dirty="0" err="1">
                <a:latin typeface="Comic Sans MS" pitchFamily="66" charset="0"/>
              </a:rPr>
              <a:t>your</a:t>
            </a:r>
            <a:r>
              <a:rPr lang="fr-FR" sz="4800" dirty="0">
                <a:latin typeface="Comic Sans MS" pitchFamily="66" charset="0"/>
              </a:rPr>
              <a:t> </a:t>
            </a:r>
            <a:r>
              <a:rPr lang="fr-FR" sz="4800" dirty="0" err="1">
                <a:latin typeface="Comic Sans MS" pitchFamily="66" charset="0"/>
              </a:rPr>
              <a:t>turn</a:t>
            </a:r>
            <a:r>
              <a:rPr lang="fr-FR" sz="4800" dirty="0">
                <a:latin typeface="Comic Sans MS" pitchFamily="66" charset="0"/>
              </a:rPr>
              <a:t>…</a:t>
            </a:r>
          </a:p>
        </p:txBody>
      </p:sp>
      <p:pic>
        <p:nvPicPr>
          <p:cNvPr id="13" name="Picture 2" descr="Image result for catwoman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7" b="99132" l="0" r="100000">
                        <a14:foregroundMark x1="18356" y1="16146" x2="29863" y2="8681"/>
                        <a14:foregroundMark x1="10685" y1="64063" x2="13151" y2="61285"/>
                        <a14:foregroundMark x1="2740" y1="58681" x2="35616" y2="44444"/>
                        <a14:foregroundMark x1="52055" y1="44618" x2="67123" y2="64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297" y="2845400"/>
            <a:ext cx="2557493" cy="403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ulle ronde 2">
            <a:extLst>
              <a:ext uri="{FF2B5EF4-FFF2-40B4-BE49-F238E27FC236}">
                <a16:creationId xmlns:a16="http://schemas.microsoft.com/office/drawing/2014/main" id="{04108DA8-84E9-15FE-B424-15D822D3AC0A}"/>
              </a:ext>
            </a:extLst>
          </p:cNvPr>
          <p:cNvSpPr/>
          <p:nvPr/>
        </p:nvSpPr>
        <p:spPr>
          <a:xfrm>
            <a:off x="2878998" y="824352"/>
            <a:ext cx="2269066" cy="1232379"/>
          </a:xfrm>
          <a:prstGeom prst="wedgeEllipseCallout">
            <a:avLst>
              <a:gd name="adj1" fmla="val -90461"/>
              <a:gd name="adj2" fmla="val -31261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53C17E0-5669-7795-81E9-CCF64BEDAC04}"/>
              </a:ext>
            </a:extLst>
          </p:cNvPr>
          <p:cNvSpPr txBox="1"/>
          <p:nvPr/>
        </p:nvSpPr>
        <p:spPr>
          <a:xfrm>
            <a:off x="2915816" y="824353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7030A0"/>
                </a:solidFill>
                <a:latin typeface="Comic Sans MS" pitchFamily="66" charset="0"/>
              </a:rPr>
              <a:t>Hi </a:t>
            </a:r>
            <a:r>
              <a:rPr lang="fr-FR" sz="2000" b="1" dirty="0" err="1">
                <a:solidFill>
                  <a:srgbClr val="7030A0"/>
                </a:solidFill>
                <a:latin typeface="Comic Sans MS" pitchFamily="66" charset="0"/>
              </a:rPr>
              <a:t>Wonderwoman</a:t>
            </a:r>
            <a:r>
              <a:rPr lang="fr-FR" sz="2000" b="1" dirty="0">
                <a:solidFill>
                  <a:srgbClr val="7030A0"/>
                </a:solidFill>
                <a:latin typeface="Comic Sans MS" pitchFamily="66" charset="0"/>
              </a:rPr>
              <a:t>. How are </a:t>
            </a:r>
            <a:r>
              <a:rPr lang="fr-FR" sz="2000" b="1" dirty="0" err="1">
                <a:solidFill>
                  <a:srgbClr val="7030A0"/>
                </a:solidFill>
                <a:latin typeface="Comic Sans MS" pitchFamily="66" charset="0"/>
              </a:rPr>
              <a:t>you</a:t>
            </a:r>
            <a:r>
              <a:rPr lang="fr-FR" sz="2000" b="1" dirty="0">
                <a:solidFill>
                  <a:srgbClr val="7030A0"/>
                </a:solidFill>
                <a:latin typeface="Comic Sans MS" pitchFamily="66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10" grpId="0" animBg="1"/>
      <p:bldP spid="11" grpId="0"/>
      <p:bldP spid="12" grpId="0"/>
      <p:bldP spid="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Batman_bta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412776"/>
            <a:ext cx="2512864" cy="4445836"/>
          </a:xfrm>
          <a:prstGeom prst="rect">
            <a:avLst/>
          </a:prstGeom>
        </p:spPr>
      </p:pic>
      <p:pic>
        <p:nvPicPr>
          <p:cNvPr id="5" name="Image 4" descr="bugs-bunny-gifs-animes-63451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764704"/>
            <a:ext cx="2581275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Donald_Duck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620688"/>
            <a:ext cx="3242820" cy="5373216"/>
          </a:xfrm>
          <a:prstGeom prst="rect">
            <a:avLst/>
          </a:prstGeom>
        </p:spPr>
      </p:pic>
      <p:pic>
        <p:nvPicPr>
          <p:cNvPr id="5" name="Image 4" descr="Ron-Order-of-the-Phoenix-ronald-weasley-4959523-285-4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71021"/>
            <a:ext cx="2987824" cy="448697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air_pl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08720"/>
            <a:ext cx="3127248" cy="4489704"/>
          </a:xfrm>
          <a:prstGeom prst="rect">
            <a:avLst/>
          </a:prstGeom>
        </p:spPr>
      </p:pic>
      <p:pic>
        <p:nvPicPr>
          <p:cNvPr id="3" name="Image 2" descr="Iron_Man_Ren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980728"/>
            <a:ext cx="3677223" cy="5085184"/>
          </a:xfrm>
          <a:prstGeom prst="rect">
            <a:avLst/>
          </a:prstGeom>
        </p:spPr>
      </p:pic>
      <p:pic>
        <p:nvPicPr>
          <p:cNvPr id="4" name="Image 3" descr="Princess_Fiona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6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4168" y="260648"/>
            <a:ext cx="2664296" cy="64285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Marv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87232" y="764704"/>
            <a:ext cx="3256768" cy="4917938"/>
          </a:xfrm>
          <a:prstGeom prst="rect">
            <a:avLst/>
          </a:prstGeom>
        </p:spPr>
      </p:pic>
      <p:pic>
        <p:nvPicPr>
          <p:cNvPr id="2" name="Image 1" descr="Goof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348880"/>
            <a:ext cx="2909414" cy="43204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30"/>
            <a:ext cx="3470679" cy="462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 descr="Shrekcharac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73323" y="2211990"/>
            <a:ext cx="2764233" cy="42413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ignette_article.jpg"/>
          <p:cNvPicPr>
            <a:picLocks noChangeAspect="1"/>
          </p:cNvPicPr>
          <p:nvPr/>
        </p:nvPicPr>
        <p:blipFill>
          <a:blip r:embed="rId2" cstate="print"/>
          <a:srcRect l="31888" r="16138"/>
          <a:stretch>
            <a:fillRect/>
          </a:stretch>
        </p:blipFill>
        <p:spPr>
          <a:xfrm>
            <a:off x="107504" y="0"/>
            <a:ext cx="3440815" cy="3723878"/>
          </a:xfrm>
          <a:prstGeom prst="rect">
            <a:avLst/>
          </a:prstGeom>
        </p:spPr>
      </p:pic>
      <p:pic>
        <p:nvPicPr>
          <p:cNvPr id="3" name="Image 2" descr="Shrek-donkey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2050885"/>
            <a:ext cx="2183431" cy="47971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vold-cpover.jpg"/>
          <p:cNvPicPr>
            <a:picLocks noChangeAspect="1"/>
          </p:cNvPicPr>
          <p:nvPr/>
        </p:nvPicPr>
        <p:blipFill>
          <a:blip r:embed="rId2" cstate="print"/>
          <a:srcRect l="11766" r="18947"/>
          <a:stretch>
            <a:fillRect/>
          </a:stretch>
        </p:blipFill>
        <p:spPr>
          <a:xfrm>
            <a:off x="5833742" y="4149080"/>
            <a:ext cx="3816424" cy="3672069"/>
          </a:xfrm>
          <a:prstGeom prst="rect">
            <a:avLst/>
          </a:prstGeom>
        </p:spPr>
      </p:pic>
      <p:pic>
        <p:nvPicPr>
          <p:cNvPr id="2" name="Image 1" descr="Spider-Man_07.jpg"/>
          <p:cNvPicPr>
            <a:picLocks noChangeAspect="1"/>
          </p:cNvPicPr>
          <p:nvPr/>
        </p:nvPicPr>
        <p:blipFill>
          <a:blip r:embed="rId3" cstate="print"/>
          <a:srcRect l="6847" r="6289"/>
          <a:stretch>
            <a:fillRect/>
          </a:stretch>
        </p:blipFill>
        <p:spPr>
          <a:xfrm>
            <a:off x="179512" y="0"/>
            <a:ext cx="4104456" cy="4725144"/>
          </a:xfrm>
          <a:prstGeom prst="rect">
            <a:avLst/>
          </a:prstGeom>
        </p:spPr>
      </p:pic>
      <p:pic>
        <p:nvPicPr>
          <p:cNvPr id="3" name="Image 2" descr="Lord_Darth_Vader.jpg"/>
          <p:cNvPicPr>
            <a:picLocks noChangeAspect="1"/>
          </p:cNvPicPr>
          <p:nvPr/>
        </p:nvPicPr>
        <p:blipFill>
          <a:blip r:embed="rId4" cstate="print"/>
          <a:srcRect l="9641" t="1548" r="15985"/>
          <a:stretch>
            <a:fillRect/>
          </a:stretch>
        </p:blipFill>
        <p:spPr>
          <a:xfrm>
            <a:off x="2483768" y="2751770"/>
            <a:ext cx="3349974" cy="39467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48</Words>
  <Application>Microsoft Macintosh PowerPoint</Application>
  <PresentationFormat>Affichage à l'écran (4:3)</PresentationFormat>
  <Paragraphs>13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Comic Sans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Sarah</dc:creator>
  <cp:lastModifiedBy>Manon Lafage</cp:lastModifiedBy>
  <cp:revision>18</cp:revision>
  <dcterms:created xsi:type="dcterms:W3CDTF">2015-10-05T19:19:23Z</dcterms:created>
  <dcterms:modified xsi:type="dcterms:W3CDTF">2023-11-18T21:24:02Z</dcterms:modified>
</cp:coreProperties>
</file>