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88" r:id="rId3"/>
    <p:sldId id="282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0" r:id="rId25"/>
    <p:sldId id="258" r:id="rId26"/>
    <p:sldId id="257" r:id="rId27"/>
    <p:sldId id="261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B+qbFPiKIHhUT23YxegDg==" hashData="FnKeUlGcDPfNT7o9LjlZ/ISXQ0ahYzc+HtEopcvKPYl73Ujj7AjbVeSBeDAqWKAktxsfRm+idgAxhEOqtfNJt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6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2E0642-E097-826C-17DE-3567C44D3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27F370B-6602-1777-19C0-8EFC53F50D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2DE749-F9D8-AF7A-C311-3186E755A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EBAEAF-098E-9A42-6218-A88227DBB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0140DA-FFAD-1322-B819-F0EE563BB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764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155006-734A-583E-6F12-CAEDC8637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449546B-9A62-39F9-B4AA-8AA2730DC1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45DFC3-1CDC-185C-31D3-F1BE3EFDB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96F879-5664-7017-8414-3C7D9741C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96F470-B385-4B1A-568A-8C1C6026D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616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76BE4A-8BC2-8485-72AB-B9A5442D5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F6582C7-DED5-BD12-FC8C-369EC7E0D9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4B2DA7-42E8-9E95-0C5F-5C140106B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F1FA6C-91A1-0DE4-3AA1-535AD3F26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F490C0-901D-3338-F436-125363BCF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651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C9AFD8-E4CF-F828-5A33-CE6CF7809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BF58C3-6028-46FF-7310-ADA36D2EC7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060DE1E-6914-C793-C10E-B0CD901DF0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B33BE5F-6E3F-1283-CB8D-1A8083658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E9427BF-0915-F825-F10A-CF5475A2B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22C904-F750-F24B-A1DE-43CD62ED1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156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315E01-7468-CA42-296B-3AC067A2E4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AAFFD5C-26BE-DCC8-F2A6-DD85A488E0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52F48CB-A085-6EB8-75DE-CD6E3909E3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F41FEE1-EEC0-2A45-BDAA-150CAFCCBB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2EC2AD2-B7BA-A570-96D0-04B3F1E51C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B1EEE24-3B86-ADBA-6F8C-4EC199188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351661F-44A4-7F51-6CDB-DC8409ECA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F4BA8D-F283-22C8-2CC6-6DC92A793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433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CBA832-CFBC-189D-5831-D02596056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BA3289D-CF21-C522-60B9-D708B1381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F55B27F-B7A0-BF6B-6733-1FF2C3C27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34D0AEC-F5F1-A941-0DA0-D6FD40DE4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322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620F48E-4362-19E2-4513-5E5F249FF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876BA1B-EB35-6ED0-E94E-C8D1248A0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2548106-754D-4F1A-108B-96804E720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018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85486D-9730-7080-B849-64B448874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4875AB-8F21-1D9A-E99A-5B539B9430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E88CA19-807A-87F2-2C2C-F03D1BE93E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7F74EAC-715B-E074-8A7F-E740D38F6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6076AF-CC96-11C5-A5A2-14AF3A209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80FB547-AB78-73CA-6EEA-FFD3EC24C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936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8763B9-098E-D328-7A3A-80DFFA0E5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215581F-B957-DFE8-0911-4775996E3C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1BE4095-E591-9AE9-C5F7-0F547EB4E1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ABB6C9-3A83-F9AC-C615-0AB0A0ECA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CA4C83C-E7EC-B443-C231-B84CB6D74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9519E0-109D-3C24-B672-D1811CDD4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383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86F1DF-4487-6867-AF2C-766714366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A1E59B7-0518-D29D-CF98-98A9D48AB2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570479-EF62-26C4-4146-7C9B36060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3F3CFD-879C-72FA-47CE-19AD81BEC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E5D336-1643-CC73-9A57-AEA83BF2C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5854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CEFAA8C-91D1-8AB7-D933-7F819989C6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C045FE-2730-773E-64C0-A4407BE8A8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61B39F-1E06-7CA1-0C9C-968D1EF01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54866F-9E2C-3BE0-854D-E183EB311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8C02F0-A112-F491-C514-0210B506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8900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FE98300-B2A2-0C62-C130-872ADFFD9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E732468-5162-3765-A752-A55C0E087A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2C117B-2743-BE7E-0980-B6931F72B7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3BF37-404C-42D3-9500-9C7FC17D7E18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BDC954-2A8E-1A84-F543-170FCF1290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F74F18-3218-2461-7FE6-5A91022B04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D4C92-2EE8-4130-B93B-DC287F0DF2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7685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4BD2C5D2-530C-415A-5905-117A16EC5D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2" y="459000"/>
            <a:ext cx="8447969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197569-8E20-14A5-4E56-F014B34DC2F0}"/>
              </a:ext>
            </a:extLst>
          </p:cNvPr>
          <p:cNvSpPr txBox="1"/>
          <p:nvPr/>
        </p:nvSpPr>
        <p:spPr>
          <a:xfrm>
            <a:off x="9023167" y="1316736"/>
            <a:ext cx="31211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Commune De Ainhoa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Pyrénées- Atlantique</a:t>
            </a:r>
          </a:p>
        </p:txBody>
      </p:sp>
      <p:pic>
        <p:nvPicPr>
          <p:cNvPr id="6" name="Image 5" descr="Une image contenant plein air, maison, ciel, bâtiment&#10;&#10;Description générée automatiquement">
            <a:extLst>
              <a:ext uri="{FF2B5EF4-FFF2-40B4-BE49-F238E27FC236}">
                <a16:creationId xmlns:a16="http://schemas.microsoft.com/office/drawing/2014/main" id="{82913095-717B-EEF0-0CB4-FB4CE21F3E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770" y="890851"/>
            <a:ext cx="7402882" cy="510911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274C2CA-685E-05D4-7EA7-E974412AA35F}"/>
              </a:ext>
            </a:extLst>
          </p:cNvPr>
          <p:cNvSpPr txBox="1"/>
          <p:nvPr/>
        </p:nvSpPr>
        <p:spPr>
          <a:xfrm>
            <a:off x="9220413" y="4819140"/>
            <a:ext cx="31211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place de la ville d'Ainhoa</a:t>
            </a:r>
          </a:p>
        </p:txBody>
      </p:sp>
    </p:spTree>
    <p:extLst>
      <p:ext uri="{BB962C8B-B14F-4D97-AF65-F5344CB8AC3E}">
        <p14:creationId xmlns:p14="http://schemas.microsoft.com/office/powerpoint/2010/main" val="2078412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  <p:sndAc>
          <p:stSnd loop="1">
            <p:snd r:embed="rId2" name="Michel Etcheverry - Pyrénées si belles.wav"/>
          </p:stSnd>
        </p:sndAc>
      </p:transition>
    </mc:Choice>
    <mc:Fallback>
      <p:transition spd="slow" advClick="0" advTm="12000">
        <p:fade/>
        <p:sndAc>
          <p:stSnd loop="1">
            <p:snd r:embed="rId2" name="Michel Etcheverry - Pyrénées si bell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DCB4B8B-0BDB-A550-242A-8E7B4E95E63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commune d'Ainhoa se trouve dans le département des Pyrénées-Atlantiques, en région Nouvelle-Aquitaine et est frontalière avec l'Espagne (Communauté forale de Navarre)1.</a:t>
            </a:r>
          </a:p>
          <a:p>
            <a:pPr algn="ctr"/>
            <a:endParaRPr lang="fr-FR" sz="3200" b="1" dirty="0">
              <a:ln>
                <a:solidFill>
                  <a:srgbClr val="FFC000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Elle se situe à 128 km par la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routeNote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1 de Pau2, préfecture du département, à 28 km de Bayonne3, sous-préfecture, et à 15 km d'Ustaritz4, bureau centralisateur du canton d'Ustaritz-Vallées de Nive et Nivelle dont dépend la commune depuis 2015 pour les élections départementales1. La commune fait en outre partie du bassin de vie de Bayonne1.</a:t>
            </a:r>
          </a:p>
        </p:txBody>
      </p:sp>
    </p:spTree>
    <p:extLst>
      <p:ext uri="{BB962C8B-B14F-4D97-AF65-F5344CB8AC3E}">
        <p14:creationId xmlns:p14="http://schemas.microsoft.com/office/powerpoint/2010/main" val="1445205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05BE6FDE-08F2-426B-CDA4-093C22D69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28" y="194114"/>
            <a:ext cx="8703943" cy="6120000"/>
          </a:xfrm>
          <a:prstGeom prst="rect">
            <a:avLst/>
          </a:prstGeom>
        </p:spPr>
      </p:pic>
      <p:pic>
        <p:nvPicPr>
          <p:cNvPr id="5" name="Image 4" descr="Une image contenant texte, bâtiment, plein air, Plaque commémorative&#10;&#10;Description générée automatiquement">
            <a:extLst>
              <a:ext uri="{FF2B5EF4-FFF2-40B4-BE49-F238E27FC236}">
                <a16:creationId xmlns:a16="http://schemas.microsoft.com/office/drawing/2014/main" id="{6ADDFF4A-E364-C1D0-7258-08957E7A1F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9998" y="543886"/>
            <a:ext cx="7880928" cy="535587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A1B46C2-9D83-7C86-4BCF-78285D4FD64A}"/>
              </a:ext>
            </a:extLst>
          </p:cNvPr>
          <p:cNvSpPr txBox="1"/>
          <p:nvPr/>
        </p:nvSpPr>
        <p:spPr>
          <a:xfrm>
            <a:off x="2505206" y="6249530"/>
            <a:ext cx="9419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Ainhoa, ancienne plaque de rue de la maison </a:t>
            </a:r>
            <a:r>
              <a:rPr lang="fr-FR" sz="2400" b="1" dirty="0" err="1">
                <a:solidFill>
                  <a:srgbClr val="FFFF00"/>
                </a:solidFill>
              </a:rPr>
              <a:t>Elchoinea</a:t>
            </a:r>
            <a:r>
              <a:rPr lang="fr-FR" sz="2400" b="1" dirty="0">
                <a:solidFill>
                  <a:srgbClr val="FFFF00"/>
                </a:solidFill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2870186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1ED3B76E-054F-7011-2EF2-80B45AC89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030" y="181585"/>
            <a:ext cx="8703939" cy="6120000"/>
          </a:xfrm>
          <a:prstGeom prst="rect">
            <a:avLst/>
          </a:prstGeom>
        </p:spPr>
      </p:pic>
      <p:pic>
        <p:nvPicPr>
          <p:cNvPr id="5" name="Image 4" descr="Une image contenant bâtiment, rouge, fenêtre, plein air&#10;&#10;Description générée automatiquement">
            <a:extLst>
              <a:ext uri="{FF2B5EF4-FFF2-40B4-BE49-F238E27FC236}">
                <a16:creationId xmlns:a16="http://schemas.microsoft.com/office/drawing/2014/main" id="{F4C4C66C-F163-9B07-6CED-A979410C79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3969" y="556416"/>
            <a:ext cx="7754223" cy="534334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F946664-8824-C4B1-F9B9-C8983A5CD820}"/>
              </a:ext>
            </a:extLst>
          </p:cNvPr>
          <p:cNvSpPr txBox="1"/>
          <p:nvPr/>
        </p:nvSpPr>
        <p:spPr>
          <a:xfrm>
            <a:off x="5222741" y="6214792"/>
            <a:ext cx="7754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linteau sculpté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BDE6463-C9B0-64A0-EEDC-122698E53C22}"/>
              </a:ext>
            </a:extLst>
          </p:cNvPr>
          <p:cNvSpPr txBox="1"/>
          <p:nvPr/>
        </p:nvSpPr>
        <p:spPr>
          <a:xfrm>
            <a:off x="2203969" y="688932"/>
            <a:ext cx="77542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Linteau sur lequel on peut lire : "Cette maison s'appelle </a:t>
            </a:r>
            <a:r>
              <a:rPr lang="fr-FR" sz="2400" b="1" dirty="0" err="1">
                <a:solidFill>
                  <a:schemeClr val="bg1"/>
                </a:solidFill>
              </a:rPr>
              <a:t>Gorritia</a:t>
            </a:r>
            <a:r>
              <a:rPr lang="fr-FR" sz="2400" b="1" dirty="0">
                <a:solidFill>
                  <a:schemeClr val="bg1"/>
                </a:solidFill>
              </a:rPr>
              <a:t> et fut appelée ainsi par Marie de </a:t>
            </a:r>
            <a:r>
              <a:rPr lang="fr-FR" sz="2400" b="1" dirty="0" err="1">
                <a:solidFill>
                  <a:schemeClr val="bg1"/>
                </a:solidFill>
              </a:rPr>
              <a:t>Gorriti</a:t>
            </a:r>
            <a:r>
              <a:rPr lang="fr-FR" sz="2400" b="1" dirty="0">
                <a:solidFill>
                  <a:schemeClr val="bg1"/>
                </a:solidFill>
              </a:rPr>
              <a:t> mère de Jean </a:t>
            </a:r>
            <a:r>
              <a:rPr lang="fr-FR" sz="2400" b="1" dirty="0" err="1">
                <a:solidFill>
                  <a:schemeClr val="bg1"/>
                </a:solidFill>
              </a:rPr>
              <a:t>Dolhagaray</a:t>
            </a:r>
            <a:r>
              <a:rPr lang="fr-FR" sz="2400" b="1" dirty="0">
                <a:solidFill>
                  <a:schemeClr val="bg1"/>
                </a:solidFill>
              </a:rPr>
              <a:t> à cause des sommes d'argent qu'il envoyait des Indes pour que la maison ne soit ni vendue ni louée. Réalisée en 1662"</a:t>
            </a:r>
          </a:p>
        </p:txBody>
      </p:sp>
    </p:spTree>
    <p:extLst>
      <p:ext uri="{BB962C8B-B14F-4D97-AF65-F5344CB8AC3E}">
        <p14:creationId xmlns:p14="http://schemas.microsoft.com/office/powerpoint/2010/main" val="3137030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4D38D5D7-BBD6-5970-67BA-2EECCC512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828" y="643466"/>
            <a:ext cx="7930344" cy="5571067"/>
          </a:xfrm>
          <a:prstGeom prst="rect">
            <a:avLst/>
          </a:prstGeom>
        </p:spPr>
      </p:pic>
      <p:pic>
        <p:nvPicPr>
          <p:cNvPr id="5" name="Image 4" descr="Une image contenant plein air, Véhicule terrestre, bâtiment, maison&#10;&#10;Description générée automatiquement">
            <a:extLst>
              <a:ext uri="{FF2B5EF4-FFF2-40B4-BE49-F238E27FC236}">
                <a16:creationId xmlns:a16="http://schemas.microsoft.com/office/drawing/2014/main" id="{D6A28E39-6F58-1B2B-4A08-2AD44751F3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676" y="1048513"/>
            <a:ext cx="7085196" cy="477926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F38679B-4C9E-6395-6198-377340377F50}"/>
              </a:ext>
            </a:extLst>
          </p:cNvPr>
          <p:cNvSpPr txBox="1"/>
          <p:nvPr/>
        </p:nvSpPr>
        <p:spPr>
          <a:xfrm>
            <a:off x="3934576" y="5882539"/>
            <a:ext cx="90492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rue principale et l'hôtel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3140178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5923BC59-2DAD-2700-F796-E5804886C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828" y="643466"/>
            <a:ext cx="7930344" cy="5571067"/>
          </a:xfrm>
          <a:prstGeom prst="rect">
            <a:avLst/>
          </a:prstGeom>
        </p:spPr>
      </p:pic>
      <p:pic>
        <p:nvPicPr>
          <p:cNvPr id="5" name="Image 4" descr="Une image contenant bâtiment, maison, fenêtre, plein air&#10;&#10;Description générée automatiquement">
            <a:extLst>
              <a:ext uri="{FF2B5EF4-FFF2-40B4-BE49-F238E27FC236}">
                <a16:creationId xmlns:a16="http://schemas.microsoft.com/office/drawing/2014/main" id="{52319EC9-C116-3F86-CEC9-AD39C70DBF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1552" y="1048512"/>
            <a:ext cx="7181088" cy="482177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9C7188F-F547-9D5B-1418-F085034AA9BE}"/>
              </a:ext>
            </a:extLst>
          </p:cNvPr>
          <p:cNvSpPr txBox="1"/>
          <p:nvPr/>
        </p:nvSpPr>
        <p:spPr>
          <a:xfrm>
            <a:off x="5530458" y="5845201"/>
            <a:ext cx="86928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La mairie</a:t>
            </a:r>
          </a:p>
        </p:txBody>
      </p:sp>
    </p:spTree>
    <p:extLst>
      <p:ext uri="{BB962C8B-B14F-4D97-AF65-F5344CB8AC3E}">
        <p14:creationId xmlns:p14="http://schemas.microsoft.com/office/powerpoint/2010/main" val="1396215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B9F03CF8-AEA1-3A19-F264-0E85FB8A48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pic>
        <p:nvPicPr>
          <p:cNvPr id="5" name="Image 4" descr="Une image contenant plein air, plante, arbre, bâtiment&#10;&#10;Description générée automatiquement">
            <a:extLst>
              <a:ext uri="{FF2B5EF4-FFF2-40B4-BE49-F238E27FC236}">
                <a16:creationId xmlns:a16="http://schemas.microsoft.com/office/drawing/2014/main" id="{A381DE24-5ADB-4858-38AE-363BCBAACD5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248" y="914399"/>
            <a:ext cx="7522464" cy="505968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7435E88-D90B-BB9D-C4F3-96D83C4C7502}"/>
              </a:ext>
            </a:extLst>
          </p:cNvPr>
          <p:cNvSpPr txBox="1"/>
          <p:nvPr/>
        </p:nvSpPr>
        <p:spPr>
          <a:xfrm>
            <a:off x="4975935" y="6218296"/>
            <a:ext cx="9200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Ainhoa, le lavoir,</a:t>
            </a:r>
          </a:p>
        </p:txBody>
      </p:sp>
    </p:spTree>
    <p:extLst>
      <p:ext uri="{BB962C8B-B14F-4D97-AF65-F5344CB8AC3E}">
        <p14:creationId xmlns:p14="http://schemas.microsoft.com/office/powerpoint/2010/main" val="99802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D75D0C38-1528-246D-C3FE-31AD4D1991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828" y="643466"/>
            <a:ext cx="7930344" cy="5571067"/>
          </a:xfrm>
          <a:prstGeom prst="rect">
            <a:avLst/>
          </a:prstGeom>
        </p:spPr>
      </p:pic>
      <p:pic>
        <p:nvPicPr>
          <p:cNvPr id="5" name="Image 4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9680D0B6-2153-E34D-A1C6-8CDAA6CA19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274" y="1069491"/>
            <a:ext cx="7108790" cy="477047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E98AB0F-3F6E-82CD-D8D7-929D793E9E0D}"/>
              </a:ext>
            </a:extLst>
          </p:cNvPr>
          <p:cNvSpPr txBox="1"/>
          <p:nvPr/>
        </p:nvSpPr>
        <p:spPr>
          <a:xfrm>
            <a:off x="3846159" y="5901894"/>
            <a:ext cx="92171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>
                <a:solidFill>
                  <a:schemeClr val="bg1"/>
                </a:solidFill>
              </a:rPr>
              <a:t>L'église Notre-Dame de l'Assomption</a:t>
            </a:r>
          </a:p>
        </p:txBody>
      </p:sp>
    </p:spTree>
    <p:extLst>
      <p:ext uri="{BB962C8B-B14F-4D97-AF65-F5344CB8AC3E}">
        <p14:creationId xmlns:p14="http://schemas.microsoft.com/office/powerpoint/2010/main" val="258250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église, vitrail, fenêtre, bâtiment&#10;&#10;Description générée automatiquement">
            <a:extLst>
              <a:ext uri="{FF2B5EF4-FFF2-40B4-BE49-F238E27FC236}">
                <a16:creationId xmlns:a16="http://schemas.microsoft.com/office/drawing/2014/main" id="{7B5BC264-570F-7ED4-C464-77ACA1198F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2861" y="171000"/>
            <a:ext cx="4347623" cy="6516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F3A0965-1D10-D3F6-194E-D95949705029}"/>
              </a:ext>
            </a:extLst>
          </p:cNvPr>
          <p:cNvSpPr txBox="1"/>
          <p:nvPr/>
        </p:nvSpPr>
        <p:spPr>
          <a:xfrm>
            <a:off x="6550278" y="4755850"/>
            <a:ext cx="5303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Fenêtre en verre de l'église Notre-Dame de l'Assomption à </a:t>
            </a:r>
            <a:r>
              <a:rPr lang="fr-FR" sz="2400" b="1" dirty="0" err="1">
                <a:solidFill>
                  <a:srgbClr val="FFFF00"/>
                </a:solidFill>
              </a:rPr>
              <a:t>de:Ainhoa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132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3EED29A6-E7EB-2DBB-D4B0-32026D3F3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828" y="643466"/>
            <a:ext cx="7930344" cy="5571067"/>
          </a:xfrm>
          <a:prstGeom prst="rect">
            <a:avLst/>
          </a:prstGeom>
        </p:spPr>
      </p:pic>
      <p:pic>
        <p:nvPicPr>
          <p:cNvPr id="5" name="Image 4" descr="Une image contenant plein air, ciel, Aménagement paysager, jardin&#10;&#10;Description générée automatiquement">
            <a:extLst>
              <a:ext uri="{FF2B5EF4-FFF2-40B4-BE49-F238E27FC236}">
                <a16:creationId xmlns:a16="http://schemas.microsoft.com/office/drawing/2014/main" id="{ABD3ED87-25E4-23EF-8D02-1C8EC5A3A9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234" y="1060704"/>
            <a:ext cx="7072214" cy="476707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A926EF7-BA55-2E30-055E-62A073D881AB}"/>
              </a:ext>
            </a:extLst>
          </p:cNvPr>
          <p:cNvSpPr txBox="1"/>
          <p:nvPr/>
        </p:nvSpPr>
        <p:spPr>
          <a:xfrm>
            <a:off x="5611092" y="5827777"/>
            <a:ext cx="89001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cimetière</a:t>
            </a:r>
          </a:p>
        </p:txBody>
      </p:sp>
    </p:spTree>
    <p:extLst>
      <p:ext uri="{BB962C8B-B14F-4D97-AF65-F5344CB8AC3E}">
        <p14:creationId xmlns:p14="http://schemas.microsoft.com/office/powerpoint/2010/main" val="3670803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Image 4" descr="Une image contenant plein air, sol, statue, rocher&#10;&#10;Description générée automatiquement">
            <a:extLst>
              <a:ext uri="{FF2B5EF4-FFF2-40B4-BE49-F238E27FC236}">
                <a16:creationId xmlns:a16="http://schemas.microsoft.com/office/drawing/2014/main" id="{8617956E-4107-A811-3AE8-6F423DB773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5487" y="336938"/>
            <a:ext cx="4140000" cy="618412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5BA7648-C1A2-7F7E-AB50-8AEB8763BD0F}"/>
              </a:ext>
            </a:extLst>
          </p:cNvPr>
          <p:cNvSpPr txBox="1"/>
          <p:nvPr/>
        </p:nvSpPr>
        <p:spPr>
          <a:xfrm>
            <a:off x="8532460" y="3890665"/>
            <a:ext cx="3899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Stèle discoïde</a:t>
            </a:r>
          </a:p>
        </p:txBody>
      </p:sp>
    </p:spTree>
    <p:extLst>
      <p:ext uri="{BB962C8B-B14F-4D97-AF65-F5344CB8AC3E}">
        <p14:creationId xmlns:p14="http://schemas.microsoft.com/office/powerpoint/2010/main" val="1082180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écriture manuscrite, grave, rocher&#10;&#10;Description générée automatiquement">
            <a:extLst>
              <a:ext uri="{FF2B5EF4-FFF2-40B4-BE49-F238E27FC236}">
                <a16:creationId xmlns:a16="http://schemas.microsoft.com/office/drawing/2014/main" id="{B693BE4F-F811-D068-F13C-23040D1F94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964" y="188999"/>
            <a:ext cx="433807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7F2AA56-DE2C-D4C4-ED6A-8F69F2C0AC78}"/>
              </a:ext>
            </a:extLst>
          </p:cNvPr>
          <p:cNvSpPr txBox="1"/>
          <p:nvPr/>
        </p:nvSpPr>
        <p:spPr>
          <a:xfrm>
            <a:off x="1352811" y="3958225"/>
            <a:ext cx="3532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Stèle tabulaire</a:t>
            </a:r>
          </a:p>
        </p:txBody>
      </p:sp>
    </p:spTree>
    <p:extLst>
      <p:ext uri="{BB962C8B-B14F-4D97-AF65-F5344CB8AC3E}">
        <p14:creationId xmlns:p14="http://schemas.microsoft.com/office/powerpoint/2010/main" val="3015209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herbe, plante&#10;&#10;Description générée automatiquement">
            <a:extLst>
              <a:ext uri="{FF2B5EF4-FFF2-40B4-BE49-F238E27FC236}">
                <a16:creationId xmlns:a16="http://schemas.microsoft.com/office/drawing/2014/main" id="{B1437EE4-7945-19F6-8775-C0C128ECA4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4910" y="171000"/>
            <a:ext cx="4362180" cy="6516000"/>
          </a:xfrm>
          <a:prstGeom prst="roundRect">
            <a:avLst>
              <a:gd name="adj" fmla="val 16667"/>
            </a:avLst>
          </a:prstGeom>
          <a:ln w="63500">
            <a:solidFill>
              <a:schemeClr val="accent6"/>
            </a:solidFill>
            <a:prstDash val="sysDot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659E41-57E9-667C-05D1-A2C7202C9F19}"/>
              </a:ext>
            </a:extLst>
          </p:cNvPr>
          <p:cNvSpPr txBox="1"/>
          <p:nvPr/>
        </p:nvSpPr>
        <p:spPr>
          <a:xfrm>
            <a:off x="8367386" y="3256767"/>
            <a:ext cx="3824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Ainhoa, Stèle discoïdale</a:t>
            </a:r>
          </a:p>
        </p:txBody>
      </p:sp>
    </p:spTree>
    <p:extLst>
      <p:ext uri="{BB962C8B-B14F-4D97-AF65-F5344CB8AC3E}">
        <p14:creationId xmlns:p14="http://schemas.microsoft.com/office/powerpoint/2010/main" val="863812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80A01A1D-7CAE-2F25-5DEB-44C06739FC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9416" y="171000"/>
            <a:ext cx="4333167" cy="651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9AC59DD-B23F-32E1-761E-EC8AD59A0DD2}"/>
              </a:ext>
            </a:extLst>
          </p:cNvPr>
          <p:cNvSpPr txBox="1"/>
          <p:nvPr/>
        </p:nvSpPr>
        <p:spPr>
          <a:xfrm>
            <a:off x="847165" y="3617258"/>
            <a:ext cx="35769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Ainhoa, église et </a:t>
            </a:r>
            <a:r>
              <a:rPr lang="fr-FR" sz="2400" b="1" dirty="0" err="1"/>
              <a:t>cimetierre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81179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6393E9D0-675E-D483-715E-6ED1B3477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828" y="643466"/>
            <a:ext cx="7930344" cy="5571067"/>
          </a:xfrm>
          <a:prstGeom prst="rect">
            <a:avLst/>
          </a:prstGeom>
        </p:spPr>
      </p:pic>
      <p:pic>
        <p:nvPicPr>
          <p:cNvPr id="5" name="Image 4" descr="Une image contenant grave, cimetière, plein air, ciel&#10;&#10;Description générée automatiquement">
            <a:extLst>
              <a:ext uri="{FF2B5EF4-FFF2-40B4-BE49-F238E27FC236}">
                <a16:creationId xmlns:a16="http://schemas.microsoft.com/office/drawing/2014/main" id="{1B409AC7-134E-4B67-86EC-A3BB5B60BD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6114" y="1018903"/>
            <a:ext cx="6879772" cy="480713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6596CA-C143-399D-F732-AF8DFD534F8F}"/>
              </a:ext>
            </a:extLst>
          </p:cNvPr>
          <p:cNvSpPr txBox="1"/>
          <p:nvPr/>
        </p:nvSpPr>
        <p:spPr>
          <a:xfrm>
            <a:off x="4331490" y="6214533"/>
            <a:ext cx="9039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Ainhoa, cimetière et fronton</a:t>
            </a:r>
          </a:p>
        </p:txBody>
      </p:sp>
    </p:spTree>
    <p:extLst>
      <p:ext uri="{BB962C8B-B14F-4D97-AF65-F5344CB8AC3E}">
        <p14:creationId xmlns:p14="http://schemas.microsoft.com/office/powerpoint/2010/main" val="3119413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cimetière, plante&#10;&#10;Description générée automatiquement">
            <a:extLst>
              <a:ext uri="{FF2B5EF4-FFF2-40B4-BE49-F238E27FC236}">
                <a16:creationId xmlns:a16="http://schemas.microsoft.com/office/drawing/2014/main" id="{42D2765E-32EC-77FB-9550-814DDE5224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1398" y="189000"/>
            <a:ext cx="4309204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12F196-AE5F-42CE-15A7-E02695768973}"/>
              </a:ext>
            </a:extLst>
          </p:cNvPr>
          <p:cNvSpPr txBox="1"/>
          <p:nvPr/>
        </p:nvSpPr>
        <p:spPr>
          <a:xfrm>
            <a:off x="8511988" y="3644153"/>
            <a:ext cx="3680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Ainhoa ​​stèle </a:t>
            </a:r>
            <a:r>
              <a:rPr lang="fr-FR" sz="2400" b="1" dirty="0" err="1">
                <a:solidFill>
                  <a:srgbClr val="FFFF00"/>
                </a:solidFill>
              </a:rPr>
              <a:t>discoîdale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516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sol, pot de fleurs&#10;&#10;Description générée automatiquement">
            <a:extLst>
              <a:ext uri="{FF2B5EF4-FFF2-40B4-BE49-F238E27FC236}">
                <a16:creationId xmlns:a16="http://schemas.microsoft.com/office/drawing/2014/main" id="{E1D5BE86-6085-88E2-C66F-86D1208DD4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0673" y="357445"/>
            <a:ext cx="3960000" cy="59548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4A4382-49DA-FF6D-E72A-58E2078F9EBA}"/>
              </a:ext>
            </a:extLst>
          </p:cNvPr>
          <p:cNvSpPr txBox="1"/>
          <p:nvPr/>
        </p:nvSpPr>
        <p:spPr>
          <a:xfrm>
            <a:off x="1600200" y="3168127"/>
            <a:ext cx="41013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Pierre tombale</a:t>
            </a:r>
          </a:p>
        </p:txBody>
      </p:sp>
    </p:spTree>
    <p:extLst>
      <p:ext uri="{BB962C8B-B14F-4D97-AF65-F5344CB8AC3E}">
        <p14:creationId xmlns:p14="http://schemas.microsoft.com/office/powerpoint/2010/main" val="3531864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AC5B8FFE-F2DE-7D66-E6F6-E5314B8276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498" y="202500"/>
            <a:ext cx="4320000" cy="6453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523D73-B817-A256-2CBA-1817666C88CA}"/>
              </a:ext>
            </a:extLst>
          </p:cNvPr>
          <p:cNvSpPr txBox="1"/>
          <p:nvPr/>
        </p:nvSpPr>
        <p:spPr>
          <a:xfrm>
            <a:off x="8133498" y="4047565"/>
            <a:ext cx="37402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Calvaire datant de 1898</a:t>
            </a:r>
          </a:p>
        </p:txBody>
      </p:sp>
    </p:spTree>
    <p:extLst>
      <p:ext uri="{BB962C8B-B14F-4D97-AF65-F5344CB8AC3E}">
        <p14:creationId xmlns:p14="http://schemas.microsoft.com/office/powerpoint/2010/main" val="3276833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Image 10" descr="Une image contenant herbe, plein air, cimetière, grave&#10;&#10;Description générée automatiquement">
            <a:extLst>
              <a:ext uri="{FF2B5EF4-FFF2-40B4-BE49-F238E27FC236}">
                <a16:creationId xmlns:a16="http://schemas.microsoft.com/office/drawing/2014/main" id="{2230FBF8-CAF0-F0E5-5C04-C23EBFFFC3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  <a:ln w="66675">
            <a:solidFill>
              <a:srgbClr val="FFFF00"/>
            </a:solidFill>
            <a:prstDash val="sysDot"/>
          </a:ln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95FB60B7-1778-E939-CE5D-D560308D08EF}"/>
              </a:ext>
            </a:extLst>
          </p:cNvPr>
          <p:cNvSpPr txBox="1"/>
          <p:nvPr/>
        </p:nvSpPr>
        <p:spPr>
          <a:xfrm>
            <a:off x="4921623" y="5916047"/>
            <a:ext cx="76433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Croix rectangulaire</a:t>
            </a:r>
          </a:p>
        </p:txBody>
      </p:sp>
    </p:spTree>
    <p:extLst>
      <p:ext uri="{BB962C8B-B14F-4D97-AF65-F5344CB8AC3E}">
        <p14:creationId xmlns:p14="http://schemas.microsoft.com/office/powerpoint/2010/main" val="1574290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ED90FAC0-AD6F-9A9A-7F91-F53D9DDAC9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pic>
        <p:nvPicPr>
          <p:cNvPr id="5" name="Image 4" descr="Une image contenant plein air, nuage, plante, maison&#10;&#10;Description générée automatiquement">
            <a:extLst>
              <a:ext uri="{FF2B5EF4-FFF2-40B4-BE49-F238E27FC236}">
                <a16:creationId xmlns:a16="http://schemas.microsoft.com/office/drawing/2014/main" id="{0395985E-43E2-13D5-07DD-0B1E6209AA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4377" y="927462"/>
            <a:ext cx="7485017" cy="502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649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F4121958-5330-7AB0-7B7A-FD7D4D7DC8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pic>
        <p:nvPicPr>
          <p:cNvPr id="5" name="Image 4" descr="Une image contenant lieu de culte, Lieux sacrés, sanctuaire, intérieur&#10;&#10;Description générée automatiquement">
            <a:extLst>
              <a:ext uri="{FF2B5EF4-FFF2-40B4-BE49-F238E27FC236}">
                <a16:creationId xmlns:a16="http://schemas.microsoft.com/office/drawing/2014/main" id="{8E537BB6-2B06-1BA0-45C6-01600CCDF7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9363" y="901337"/>
            <a:ext cx="7596000" cy="506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318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1B096DE0-3110-9F95-4B9F-8BAE08158E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pic>
        <p:nvPicPr>
          <p:cNvPr id="5" name="Image 4" descr="Une image contenant plein air, grotte, herbe, nature&#10;&#10;Description générée automatiquement">
            <a:extLst>
              <a:ext uri="{FF2B5EF4-FFF2-40B4-BE49-F238E27FC236}">
                <a16:creationId xmlns:a16="http://schemas.microsoft.com/office/drawing/2014/main" id="{D073478E-20BC-9DF4-7577-4B704A957E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0834" y="901338"/>
            <a:ext cx="7580812" cy="50292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0EC0378-A573-7162-4639-FB586F0D330C}"/>
              </a:ext>
            </a:extLst>
          </p:cNvPr>
          <p:cNvSpPr txBox="1"/>
          <p:nvPr/>
        </p:nvSpPr>
        <p:spPr>
          <a:xfrm>
            <a:off x="4725681" y="6154656"/>
            <a:ext cx="7328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Grottes de Sare</a:t>
            </a:r>
          </a:p>
        </p:txBody>
      </p:sp>
    </p:spTree>
    <p:extLst>
      <p:ext uri="{BB962C8B-B14F-4D97-AF65-F5344CB8AC3E}">
        <p14:creationId xmlns:p14="http://schemas.microsoft.com/office/powerpoint/2010/main" val="737501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DC337B64-368D-FDB0-3194-068CC01FD8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pic>
        <p:nvPicPr>
          <p:cNvPr id="5" name="Image 4" descr="Une image contenant plein air, arbre, montagne, ciel&#10;&#10;Description générée automatiquement">
            <a:extLst>
              <a:ext uri="{FF2B5EF4-FFF2-40B4-BE49-F238E27FC236}">
                <a16:creationId xmlns:a16="http://schemas.microsoft.com/office/drawing/2014/main" id="{21A0BB63-4B6C-02EB-A94D-E54B6871FC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2126" y="914400"/>
            <a:ext cx="7576457" cy="499001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029DDA2-868F-756A-A256-2AEBE7DA2860}"/>
              </a:ext>
            </a:extLst>
          </p:cNvPr>
          <p:cNvSpPr txBox="1"/>
          <p:nvPr/>
        </p:nvSpPr>
        <p:spPr>
          <a:xfrm>
            <a:off x="5068773" y="6154804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Pas de Roland</a:t>
            </a:r>
          </a:p>
        </p:txBody>
      </p:sp>
    </p:spTree>
    <p:extLst>
      <p:ext uri="{BB962C8B-B14F-4D97-AF65-F5344CB8AC3E}">
        <p14:creationId xmlns:p14="http://schemas.microsoft.com/office/powerpoint/2010/main" val="2487723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F866E934-A9FB-A64E-DE5E-EB0B3F2D2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828" y="643466"/>
            <a:ext cx="7930344" cy="5571067"/>
          </a:xfrm>
          <a:prstGeom prst="rect">
            <a:avLst/>
          </a:prstGeom>
        </p:spPr>
      </p:pic>
      <p:pic>
        <p:nvPicPr>
          <p:cNvPr id="5" name="Image 4" descr="Une image contenant plein air, ciel, montagne, herbe&#10;&#10;Description générée automatiquement">
            <a:extLst>
              <a:ext uri="{FF2B5EF4-FFF2-40B4-BE49-F238E27FC236}">
                <a16:creationId xmlns:a16="http://schemas.microsoft.com/office/drawing/2014/main" id="{625F9897-BCB5-1DB6-69C1-7625A3EF24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257" y="1039845"/>
            <a:ext cx="7093132" cy="477830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A0F2213-A944-9E92-CBD5-FAFF92C0ABDB}"/>
              </a:ext>
            </a:extLst>
          </p:cNvPr>
          <p:cNvSpPr txBox="1"/>
          <p:nvPr/>
        </p:nvSpPr>
        <p:spPr>
          <a:xfrm>
            <a:off x="4351084" y="6203630"/>
            <a:ext cx="9405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Petit Train de la Rhune</a:t>
            </a:r>
          </a:p>
        </p:txBody>
      </p:sp>
    </p:spTree>
    <p:extLst>
      <p:ext uri="{BB962C8B-B14F-4D97-AF65-F5344CB8AC3E}">
        <p14:creationId xmlns:p14="http://schemas.microsoft.com/office/powerpoint/2010/main" val="1741144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910A21A6-8B99-80DA-1D48-3F027766AB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828" y="643466"/>
            <a:ext cx="7930344" cy="5571067"/>
          </a:xfrm>
          <a:prstGeom prst="rect">
            <a:avLst/>
          </a:prstGeom>
        </p:spPr>
      </p:pic>
      <p:pic>
        <p:nvPicPr>
          <p:cNvPr id="5" name="Image 4" descr="Une image contenant maison, plein air, plante, bâtiment&#10;&#10;Description générée automatiquement">
            <a:extLst>
              <a:ext uri="{FF2B5EF4-FFF2-40B4-BE49-F238E27FC236}">
                <a16:creationId xmlns:a16="http://schemas.microsoft.com/office/drawing/2014/main" id="{D36DCB0A-DF1C-77A3-79C8-8585E79718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2000" y="1071154"/>
            <a:ext cx="7128000" cy="470369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5D98BAF-26B9-A51D-E39D-1DCF44984955}"/>
              </a:ext>
            </a:extLst>
          </p:cNvPr>
          <p:cNvSpPr txBox="1"/>
          <p:nvPr/>
        </p:nvSpPr>
        <p:spPr>
          <a:xfrm>
            <a:off x="5378383" y="6173118"/>
            <a:ext cx="8563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 </a:t>
            </a:r>
            <a:r>
              <a:rPr lang="fr-FR" sz="2400" b="1" dirty="0" err="1">
                <a:solidFill>
                  <a:srgbClr val="FFFF00"/>
                </a:solidFill>
              </a:rPr>
              <a:t>Arnaga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649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Image 5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4674AAFD-8440-A1C8-F567-407A7CDD55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pic>
        <p:nvPicPr>
          <p:cNvPr id="9" name="Image 8" descr="Une image contenant plein air, lune, nature, arbre&#10;&#10;Description générée automatiquement">
            <a:extLst>
              <a:ext uri="{FF2B5EF4-FFF2-40B4-BE49-F238E27FC236}">
                <a16:creationId xmlns:a16="http://schemas.microsoft.com/office/drawing/2014/main" id="{DDA750E6-48D2-34A4-7104-CFC07F1805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720" y="896565"/>
            <a:ext cx="7662240" cy="5073161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93F27897-F84E-4E47-66BC-3A8D1392C906}"/>
              </a:ext>
            </a:extLst>
          </p:cNvPr>
          <p:cNvSpPr txBox="1"/>
          <p:nvPr/>
        </p:nvSpPr>
        <p:spPr>
          <a:xfrm>
            <a:off x="4934488" y="6136496"/>
            <a:ext cx="9365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Col de </a:t>
            </a:r>
            <a:r>
              <a:rPr lang="fr-FR" sz="2400" b="1" dirty="0" err="1">
                <a:solidFill>
                  <a:srgbClr val="FFFF00"/>
                </a:solidFill>
              </a:rPr>
              <a:t>Lizarrieta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888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Image 3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D268BD7A-1E5D-DC1B-A565-8D67AFF90B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pic>
        <p:nvPicPr>
          <p:cNvPr id="6" name="Image 5" descr="Une image contenant plein air, ciel, herbe, nature&#10;&#10;Description générée automatiquement">
            <a:extLst>
              <a:ext uri="{FF2B5EF4-FFF2-40B4-BE49-F238E27FC236}">
                <a16:creationId xmlns:a16="http://schemas.microsoft.com/office/drawing/2014/main" id="{17B45B4A-3340-9784-77C3-3BAB69801A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0834" y="888276"/>
            <a:ext cx="7580812" cy="504226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00A0AF5-DE71-2C9B-747E-ED59721FEC7C}"/>
              </a:ext>
            </a:extLst>
          </p:cNvPr>
          <p:cNvSpPr txBox="1"/>
          <p:nvPr/>
        </p:nvSpPr>
        <p:spPr>
          <a:xfrm>
            <a:off x="5720763" y="6328002"/>
            <a:ext cx="8059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Rhune</a:t>
            </a:r>
          </a:p>
        </p:txBody>
      </p:sp>
    </p:spTree>
    <p:extLst>
      <p:ext uri="{BB962C8B-B14F-4D97-AF65-F5344CB8AC3E}">
        <p14:creationId xmlns:p14="http://schemas.microsoft.com/office/powerpoint/2010/main" val="705366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8AFA6CCA-8506-9D6F-1A49-4B14E2D00A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pic>
        <p:nvPicPr>
          <p:cNvPr id="5" name="Image 4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473FE700-2503-2CB6-1751-085EBB6072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5640" y="915156"/>
            <a:ext cx="7526006" cy="501538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7EBDCC-7653-24A2-0473-A7F1504AA5FD}"/>
              </a:ext>
            </a:extLst>
          </p:cNvPr>
          <p:cNvSpPr txBox="1"/>
          <p:nvPr/>
        </p:nvSpPr>
        <p:spPr>
          <a:xfrm>
            <a:off x="4930844" y="6203842"/>
            <a:ext cx="9731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Crêtes d'</a:t>
            </a:r>
            <a:r>
              <a:rPr lang="fr-FR" sz="2400" b="1" dirty="0" err="1">
                <a:solidFill>
                  <a:srgbClr val="FFFF00"/>
                </a:solidFill>
              </a:rPr>
              <a:t>Iparla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539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F7BA609C-983C-7A4D-CFB3-186B9BA86F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pic>
        <p:nvPicPr>
          <p:cNvPr id="5" name="Image 4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315B3311-10EB-2902-7CF0-BD3E0B60DF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2306" y="901337"/>
            <a:ext cx="7545466" cy="50292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87FB62-8FF7-258A-AC94-EEA980D61EFC}"/>
              </a:ext>
            </a:extLst>
          </p:cNvPr>
          <p:cNvSpPr txBox="1"/>
          <p:nvPr/>
        </p:nvSpPr>
        <p:spPr>
          <a:xfrm>
            <a:off x="5060635" y="6192694"/>
            <a:ext cx="9013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Louis XIV</a:t>
            </a:r>
          </a:p>
        </p:txBody>
      </p:sp>
    </p:spTree>
    <p:extLst>
      <p:ext uri="{BB962C8B-B14F-4D97-AF65-F5344CB8AC3E}">
        <p14:creationId xmlns:p14="http://schemas.microsoft.com/office/powerpoint/2010/main" val="3011203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CFB124C-4B0C-4A81-8633-17257B151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82006" y="569844"/>
            <a:ext cx="8427988" cy="5649981"/>
          </a:xfrm>
          <a:prstGeom prst="rect">
            <a:avLst/>
          </a:prstGeom>
          <a:ln>
            <a:noFill/>
          </a:ln>
          <a:effectLst>
            <a:outerShdw blurRad="317500" dist="317500" dir="714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9EF40934-9AFF-FA0B-B6A9-3C4808BC31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2006" y="569843"/>
            <a:ext cx="8450714" cy="5649981"/>
          </a:xfrm>
          <a:prstGeom prst="rect">
            <a:avLst/>
          </a:prstGeom>
        </p:spPr>
      </p:pic>
      <p:pic>
        <p:nvPicPr>
          <p:cNvPr id="5" name="Image 4" descr="Une image contenant herbe, plein air, arbre, plante&#10;&#10;Description générée automatiquement">
            <a:extLst>
              <a:ext uri="{FF2B5EF4-FFF2-40B4-BE49-F238E27FC236}">
                <a16:creationId xmlns:a16="http://schemas.microsoft.com/office/drawing/2014/main" id="{15699B74-27C1-3525-FE2A-78E50AE388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1313" y="888276"/>
            <a:ext cx="7550333" cy="506838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CBBF647-E4EF-7A69-F3D7-B63B1C3D357E}"/>
              </a:ext>
            </a:extLst>
          </p:cNvPr>
          <p:cNvSpPr txBox="1"/>
          <p:nvPr/>
        </p:nvSpPr>
        <p:spPr>
          <a:xfrm>
            <a:off x="3924619" y="6219824"/>
            <a:ext cx="8427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d’ensemble du village d’</a:t>
            </a:r>
            <a:r>
              <a:rPr lang="fr-FR" sz="2400" b="1" dirty="0" err="1">
                <a:solidFill>
                  <a:schemeClr val="bg1"/>
                </a:solidFill>
              </a:rPr>
              <a:t>Aïnhoa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165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haussures, robe, peinture&#10;&#10;Description générée automatiquement">
            <a:extLst>
              <a:ext uri="{FF2B5EF4-FFF2-40B4-BE49-F238E27FC236}">
                <a16:creationId xmlns:a16="http://schemas.microsoft.com/office/drawing/2014/main" id="{22E753D5-EC78-F3C8-ADA5-194DC1665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3589" y="689185"/>
            <a:ext cx="7930344" cy="5571067"/>
          </a:xfrm>
          <a:prstGeom prst="rect">
            <a:avLst/>
          </a:prstGeom>
        </p:spPr>
      </p:pic>
      <p:pic>
        <p:nvPicPr>
          <p:cNvPr id="5" name="Image 4" descr="Une image contenant nourriture, poivre, piment, chili&#10;&#10;Description générée automatiquement">
            <a:extLst>
              <a:ext uri="{FF2B5EF4-FFF2-40B4-BE49-F238E27FC236}">
                <a16:creationId xmlns:a16="http://schemas.microsoft.com/office/drawing/2014/main" id="{405A4BA7-23A8-5C17-6E65-A4D752A691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8320" y="1058089"/>
            <a:ext cx="7099663" cy="483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390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liments naturels, Nourriture locale, Nourriture complète, Primeur&#10;&#10;Description générée automatiquement">
            <a:extLst>
              <a:ext uri="{FF2B5EF4-FFF2-40B4-BE49-F238E27FC236}">
                <a16:creationId xmlns:a16="http://schemas.microsoft.com/office/drawing/2014/main" id="{A6FA93BF-C36E-9117-E25E-3FA7DCEE73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224" y="189000"/>
            <a:ext cx="5525223" cy="648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6DDFBA8-358C-6AE8-32BD-99034F0ECC99}"/>
              </a:ext>
            </a:extLst>
          </p:cNvPr>
          <p:cNvSpPr txBox="1"/>
          <p:nvPr/>
        </p:nvSpPr>
        <p:spPr>
          <a:xfrm>
            <a:off x="6096000" y="1260764"/>
            <a:ext cx="609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La Commune D’ Ainhoa  ( Pyrénées – Atlantique)</a:t>
            </a:r>
          </a:p>
          <a:p>
            <a:r>
              <a:rPr lang="fr-FR" sz="2400" b="1" dirty="0"/>
              <a:t>  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94E536B-7EBB-96F9-712C-19AD16BF973B}"/>
              </a:ext>
            </a:extLst>
          </p:cNvPr>
          <p:cNvSpPr txBox="1"/>
          <p:nvPr/>
        </p:nvSpPr>
        <p:spPr>
          <a:xfrm>
            <a:off x="6774872" y="2537293"/>
            <a:ext cx="5708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96AF31F-1F12-E63F-11A8-981EA5A7589C}"/>
              </a:ext>
            </a:extLst>
          </p:cNvPr>
          <p:cNvSpPr txBox="1"/>
          <p:nvPr/>
        </p:nvSpPr>
        <p:spPr>
          <a:xfrm>
            <a:off x="8201891" y="3475029"/>
            <a:ext cx="3782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FE92401A-9D52-36F0-03FF-8EFA197B68E1}"/>
              </a:ext>
            </a:extLst>
          </p:cNvPr>
          <p:cNvSpPr txBox="1"/>
          <p:nvPr/>
        </p:nvSpPr>
        <p:spPr>
          <a:xfrm>
            <a:off x="6096000" y="5426517"/>
            <a:ext cx="446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Marché ( Ainhoa )</a:t>
            </a:r>
          </a:p>
        </p:txBody>
      </p:sp>
    </p:spTree>
    <p:extLst>
      <p:ext uri="{BB962C8B-B14F-4D97-AF65-F5344CB8AC3E}">
        <p14:creationId xmlns:p14="http://schemas.microsoft.com/office/powerpoint/2010/main" val="4047857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airplane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292</Words>
  <Application>Microsoft Office PowerPoint</Application>
  <PresentationFormat>Grand écran</PresentationFormat>
  <Paragraphs>46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2023-11-16T15:41:39Z</dcterms:created>
  <dcterms:modified xsi:type="dcterms:W3CDTF">2023-11-17T09:46:58Z</dcterms:modified>
</cp:coreProperties>
</file>