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5"/>
  </p:notesMasterIdLst>
  <p:handoutMasterIdLst>
    <p:handoutMasterId r:id="rId26"/>
  </p:handoutMasterIdLst>
  <p:sldIdLst>
    <p:sldId id="256" r:id="rId5"/>
    <p:sldId id="282" r:id="rId6"/>
    <p:sldId id="283" r:id="rId7"/>
    <p:sldId id="284" r:id="rId8"/>
    <p:sldId id="270" r:id="rId9"/>
    <p:sldId id="278" r:id="rId10"/>
    <p:sldId id="279" r:id="rId11"/>
    <p:sldId id="280" r:id="rId12"/>
    <p:sldId id="281" r:id="rId13"/>
    <p:sldId id="285" r:id="rId14"/>
    <p:sldId id="286" r:id="rId15"/>
    <p:sldId id="267" r:id="rId16"/>
    <p:sldId id="269" r:id="rId17"/>
    <p:sldId id="287" r:id="rId18"/>
    <p:sldId id="272" r:id="rId19"/>
    <p:sldId id="288" r:id="rId20"/>
    <p:sldId id="289" r:id="rId21"/>
    <p:sldId id="275" r:id="rId22"/>
    <p:sldId id="276" r:id="rId23"/>
    <p:sldId id="277" r:id="rId2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584" autoAdjust="0"/>
  </p:normalViewPr>
  <p:slideViewPr>
    <p:cSldViewPr snapToGrid="0">
      <p:cViewPr varScale="1">
        <p:scale>
          <a:sx n="74" d="100"/>
          <a:sy n="74" d="100"/>
        </p:scale>
        <p:origin x="90" y="1020"/>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19892D51-543F-4FD0-84A0-8D04CC7928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 xmlns:a16="http://schemas.microsoft.com/office/drawing/2014/main" id="{8EF312B3-E759-4841-B42B-A24488C28C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F80196A-0B5B-49E1-B9FE-9D3ACD6E3321}" type="datetime1">
              <a:rPr lang="fr-FR" smtClean="0"/>
              <a:t>20/04/2021</a:t>
            </a:fld>
            <a:endParaRPr lang="fr-FR" dirty="0"/>
          </a:p>
        </p:txBody>
      </p:sp>
      <p:sp>
        <p:nvSpPr>
          <p:cNvPr id="4" name="Espace réservé du pied de page 3">
            <a:extLst>
              <a:ext uri="{FF2B5EF4-FFF2-40B4-BE49-F238E27FC236}">
                <a16:creationId xmlns="" xmlns:a16="http://schemas.microsoft.com/office/drawing/2014/main" id="{EEA9DFAA-E883-4F33-88DC-817D7FC361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 xmlns:a16="http://schemas.microsoft.com/office/drawing/2014/main" id="{17DE554A-7B11-4F3B-88D8-2BDD203CDB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C349C80-4051-4474-8A20-0FD7D1469C0A}" type="slidenum">
              <a:rPr lang="fr-FR" smtClean="0"/>
              <a:t>‹N°›</a:t>
            </a:fld>
            <a:endParaRPr lang="fr-FR" dirty="0"/>
          </a:p>
        </p:txBody>
      </p:sp>
    </p:spTree>
    <p:extLst>
      <p:ext uri="{BB962C8B-B14F-4D97-AF65-F5344CB8AC3E}">
        <p14:creationId xmlns:p14="http://schemas.microsoft.com/office/powerpoint/2010/main" val="344313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657AE-C729-47B9-ABCD-EEBE93C3137C}" type="datetime1">
              <a:rPr lang="fr-FR" smtClean="0"/>
              <a:pPr/>
              <a:t>20/04/2021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C78355-8F84-408F-AC68-F05978315CC3}" type="slidenum">
              <a:rPr lang="fr-FR" noProof="0" smtClean="0"/>
              <a:t>‹N°›</a:t>
            </a:fld>
            <a:endParaRPr lang="fr-FR" noProof="0" dirty="0"/>
          </a:p>
        </p:txBody>
      </p:sp>
    </p:spTree>
    <p:extLst>
      <p:ext uri="{BB962C8B-B14F-4D97-AF65-F5344CB8AC3E}">
        <p14:creationId xmlns:p14="http://schemas.microsoft.com/office/powerpoint/2010/main" val="149897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a:t>
            </a:fld>
            <a:endParaRPr lang="fr-FR" dirty="0"/>
          </a:p>
        </p:txBody>
      </p:sp>
    </p:spTree>
    <p:extLst>
      <p:ext uri="{BB962C8B-B14F-4D97-AF65-F5344CB8AC3E}">
        <p14:creationId xmlns:p14="http://schemas.microsoft.com/office/powerpoint/2010/main" val="18509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5</a:t>
            </a:fld>
            <a:endParaRPr lang="fr-FR" dirty="0"/>
          </a:p>
        </p:txBody>
      </p:sp>
    </p:spTree>
    <p:extLst>
      <p:ext uri="{BB962C8B-B14F-4D97-AF65-F5344CB8AC3E}">
        <p14:creationId xmlns:p14="http://schemas.microsoft.com/office/powerpoint/2010/main" val="245295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12</a:t>
            </a:fld>
            <a:endParaRPr lang="fr-FR" dirty="0"/>
          </a:p>
        </p:txBody>
      </p:sp>
    </p:spTree>
    <p:extLst>
      <p:ext uri="{BB962C8B-B14F-4D97-AF65-F5344CB8AC3E}">
        <p14:creationId xmlns:p14="http://schemas.microsoft.com/office/powerpoint/2010/main" val="37128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13</a:t>
            </a:fld>
            <a:endParaRPr lang="fr-FR" dirty="0"/>
          </a:p>
        </p:txBody>
      </p:sp>
    </p:spTree>
    <p:extLst>
      <p:ext uri="{BB962C8B-B14F-4D97-AF65-F5344CB8AC3E}">
        <p14:creationId xmlns:p14="http://schemas.microsoft.com/office/powerpoint/2010/main" val="212608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15</a:t>
            </a:fld>
            <a:endParaRPr lang="fr-FR" dirty="0"/>
          </a:p>
        </p:txBody>
      </p:sp>
    </p:spTree>
    <p:extLst>
      <p:ext uri="{BB962C8B-B14F-4D97-AF65-F5344CB8AC3E}">
        <p14:creationId xmlns:p14="http://schemas.microsoft.com/office/powerpoint/2010/main" val="3829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18</a:t>
            </a:fld>
            <a:endParaRPr lang="fr-FR" dirty="0"/>
          </a:p>
        </p:txBody>
      </p:sp>
    </p:spTree>
    <p:extLst>
      <p:ext uri="{BB962C8B-B14F-4D97-AF65-F5344CB8AC3E}">
        <p14:creationId xmlns:p14="http://schemas.microsoft.com/office/powerpoint/2010/main" val="247456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19</a:t>
            </a:fld>
            <a:endParaRPr lang="fr-FR" dirty="0"/>
          </a:p>
        </p:txBody>
      </p:sp>
    </p:spTree>
    <p:extLst>
      <p:ext uri="{BB962C8B-B14F-4D97-AF65-F5344CB8AC3E}">
        <p14:creationId xmlns:p14="http://schemas.microsoft.com/office/powerpoint/2010/main" val="420787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97C78355-8F84-408F-AC68-F05978315CC3}" type="slidenum">
              <a:rPr lang="fr-FR" smtClean="0"/>
              <a:t>20</a:t>
            </a:fld>
            <a:endParaRPr lang="fr-FR" dirty="0"/>
          </a:p>
        </p:txBody>
      </p:sp>
    </p:spTree>
    <p:extLst>
      <p:ext uri="{BB962C8B-B14F-4D97-AF65-F5344CB8AC3E}">
        <p14:creationId xmlns:p14="http://schemas.microsoft.com/office/powerpoint/2010/main" val="297731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Titre uniquemen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C34480C-B752-41C8-9439-F152DDCD7B49}"/>
              </a:ext>
            </a:extLst>
          </p:cNvPr>
          <p:cNvSpPr>
            <a:spLocks noGrp="1"/>
          </p:cNvSpPr>
          <p:nvPr>
            <p:ph type="ctrTitle"/>
          </p:nvPr>
        </p:nvSpPr>
        <p:spPr bwMode="black">
          <a:xfrm>
            <a:off x="1380000" y="2345441"/>
            <a:ext cx="9432000" cy="1318925"/>
          </a:xfrm>
        </p:spPr>
        <p:txBody>
          <a:bodyPr rtlCol="0" anchor="ctr" anchorCtr="0"/>
          <a:lstStyle>
            <a:lvl1pPr algn="ctr">
              <a:defRPr sz="6000">
                <a:solidFill>
                  <a:schemeClr val="tx1"/>
                </a:solidFill>
                <a:latin typeface="+mj-lt"/>
              </a:defRPr>
            </a:lvl1pPr>
          </a:lstStyle>
          <a:p>
            <a:pPr rtl="0"/>
            <a:r>
              <a:rPr lang="fr-FR" noProof="0" smtClean="0"/>
              <a:t>Modifiez le style du titre</a:t>
            </a:r>
            <a:endParaRPr lang="fr-FR" noProof="0" dirty="0"/>
          </a:p>
        </p:txBody>
      </p:sp>
      <p:sp>
        <p:nvSpPr>
          <p:cNvPr id="3" name="Sous-titre 2">
            <a:extLst>
              <a:ext uri="{FF2B5EF4-FFF2-40B4-BE49-F238E27FC236}">
                <a16:creationId xmlns="" xmlns:a16="http://schemas.microsoft.com/office/drawing/2014/main" id="{6DB1E33B-5438-42AC-B091-1B29DED209D7}"/>
              </a:ext>
            </a:extLst>
          </p:cNvPr>
          <p:cNvSpPr>
            <a:spLocks noGrp="1"/>
          </p:cNvSpPr>
          <p:nvPr>
            <p:ph type="subTitle" idx="1"/>
          </p:nvPr>
        </p:nvSpPr>
        <p:spPr bwMode="black">
          <a:xfrm>
            <a:off x="1524000" y="3813048"/>
            <a:ext cx="9144000" cy="899782"/>
          </a:xfrm>
        </p:spPr>
        <p:txBody>
          <a:bodyPr rtlCol="0"/>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Modifiez le style des sous-titres du masque</a:t>
            </a:r>
            <a:endParaRPr lang="fr-FR" noProof="0" dirty="0"/>
          </a:p>
        </p:txBody>
      </p:sp>
      <p:sp>
        <p:nvSpPr>
          <p:cNvPr id="5" name="Espace réservé du pied de page 4">
            <a:extLst>
              <a:ext uri="{FF2B5EF4-FFF2-40B4-BE49-F238E27FC236}">
                <a16:creationId xmlns="" xmlns:a16="http://schemas.microsoft.com/office/drawing/2014/main" id="{8D6EBF27-2D03-4F64-9DF5-598E94626289}"/>
              </a:ext>
            </a:extLst>
          </p:cNvPr>
          <p:cNvSpPr>
            <a:spLocks noGrp="1"/>
          </p:cNvSpPr>
          <p:nvPr>
            <p:ph type="ftr" sz="quarter" idx="11"/>
          </p:nvPr>
        </p:nvSpPr>
        <p:spPr/>
        <p:txBody>
          <a:bodyPr rtlCol="0"/>
          <a:lstStyle/>
          <a:p>
            <a:pPr rtl="0"/>
            <a:endParaRPr lang="fr-FR" noProof="0" dirty="0"/>
          </a:p>
        </p:txBody>
      </p:sp>
      <p:sp>
        <p:nvSpPr>
          <p:cNvPr id="8" name="Espace réservé du numéro de diapositive 5">
            <a:extLst>
              <a:ext uri="{FF2B5EF4-FFF2-40B4-BE49-F238E27FC236}">
                <a16:creationId xmlns="" xmlns:a16="http://schemas.microsoft.com/office/drawing/2014/main" id="{9F325F2A-3CCA-42AD-AB36-ADD0DF702073}"/>
              </a:ext>
            </a:extLst>
          </p:cNvPr>
          <p:cNvSpPr>
            <a:spLocks noGrp="1"/>
          </p:cNvSpPr>
          <p:nvPr>
            <p:ph type="sldNum" sz="quarter" idx="4"/>
          </p:nvPr>
        </p:nvSpPr>
        <p:spPr>
          <a:xfrm>
            <a:off x="9239861" y="6326854"/>
            <a:ext cx="2743200" cy="365125"/>
          </a:xfrm>
          <a:prstGeom prst="rect">
            <a:avLst/>
          </a:prstGeom>
        </p:spPr>
        <p:txBody>
          <a:bodyPr vert="horz" lIns="91440" tIns="45720" rIns="91440" bIns="45720" rtlCol="0" anchor="ctr"/>
          <a:lstStyle>
            <a:lvl1pPr algn="r">
              <a:defRPr sz="1800">
                <a:solidFill>
                  <a:schemeClr val="tx1">
                    <a:lumMod val="50000"/>
                    <a:lumOff val="50000"/>
                  </a:schemeClr>
                </a:solidFill>
              </a:defRPr>
            </a:lvl1pPr>
          </a:lstStyle>
          <a:p>
            <a:pPr rtl="0"/>
            <a:fld id="{3D3C4EEC-F499-4A7F-B67B-5709763315B6}" type="slidenum">
              <a:rPr lang="fr-FR" noProof="0" smtClean="0"/>
              <a:pPr/>
              <a:t>‹N°›</a:t>
            </a:fld>
            <a:endParaRPr lang="fr-FR" noProof="0" dirty="0"/>
          </a:p>
        </p:txBody>
      </p:sp>
      <p:grpSp>
        <p:nvGrpSpPr>
          <p:cNvPr id="11" name="Groupe 10">
            <a:extLst>
              <a:ext uri="{FF2B5EF4-FFF2-40B4-BE49-F238E27FC236}">
                <a16:creationId xmlns="" xmlns:a16="http://schemas.microsoft.com/office/drawing/2014/main" id="{24E6F970-810A-4BF1-89CE-6F52A5FB2733}"/>
              </a:ext>
              <a:ext uri="{C183D7F6-B498-43B3-948B-1728B52AA6E4}">
                <adec:decorative xmlns="" xmlns:adec="http://schemas.microsoft.com/office/drawing/2017/decorative" val="1"/>
              </a:ext>
            </a:extLst>
          </p:cNvPr>
          <p:cNvGrpSpPr/>
          <p:nvPr userDrawn="1"/>
        </p:nvGrpSpPr>
        <p:grpSpPr bwMode="ltGray">
          <a:xfrm rot="10800000">
            <a:off x="-12000" y="4859186"/>
            <a:ext cx="12204000" cy="2008644"/>
            <a:chOff x="2" y="0"/>
            <a:chExt cx="12213270" cy="6858001"/>
          </a:xfrm>
        </p:grpSpPr>
        <p:sp>
          <p:nvSpPr>
            <p:cNvPr id="12" name="Rectangle 11">
              <a:extLst>
                <a:ext uri="{FF2B5EF4-FFF2-40B4-BE49-F238E27FC236}">
                  <a16:creationId xmlns="" xmlns:a16="http://schemas.microsoft.com/office/drawing/2014/main" id="{552C8655-7B29-4002-A811-B699967E595E}"/>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ED843F87-673C-410C-B50D-173506DD57E0}"/>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 xmlns:a16="http://schemas.microsoft.com/office/drawing/2014/main" id="{859CA5C3-EC64-49F9-89F5-A47B9551A73D}"/>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E4CC764-611C-47E2-8BEA-F8CB754DD981}"/>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D41D654-6D64-426D-A2A4-7DA35C0F006A}"/>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Rectangle 16">
              <a:extLst>
                <a:ext uri="{FF2B5EF4-FFF2-40B4-BE49-F238E27FC236}">
                  <a16:creationId xmlns="" xmlns:a16="http://schemas.microsoft.com/office/drawing/2014/main" id="{BFABFA6D-9DB8-4AB6-976D-1DEA30C74D65}"/>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 xmlns:a16="http://schemas.microsoft.com/office/drawing/2014/main" id="{F7573F60-C113-45D0-AD6F-A775E75A13C8}"/>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55A5DB8A-5BF2-40AE-85CD-6BFF28750771}"/>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FF11B031-5E0C-41AB-9723-944646C85F6E}"/>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Rectangle 20">
              <a:extLst>
                <a:ext uri="{FF2B5EF4-FFF2-40B4-BE49-F238E27FC236}">
                  <a16:creationId xmlns="" xmlns:a16="http://schemas.microsoft.com/office/drawing/2014/main" id="{9D657653-ACF7-4DC8-B67A-518E62E47D62}"/>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4001A19B-AEAA-440D-AC25-B5D55469FBB8}"/>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Rectangle 22">
              <a:extLst>
                <a:ext uri="{FF2B5EF4-FFF2-40B4-BE49-F238E27FC236}">
                  <a16:creationId xmlns="" xmlns:a16="http://schemas.microsoft.com/office/drawing/2014/main" id="{40BDACF0-7905-4A5A-91A6-D8982837D7ED}"/>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nvGrpSpPr>
          <p:cNvPr id="24" name="Groupe 23">
            <a:extLst>
              <a:ext uri="{FF2B5EF4-FFF2-40B4-BE49-F238E27FC236}">
                <a16:creationId xmlns="" xmlns:a16="http://schemas.microsoft.com/office/drawing/2014/main" id="{58C9567E-A368-40E4-95DD-5421E3C7A9ED}"/>
              </a:ext>
              <a:ext uri="{C183D7F6-B498-43B3-948B-1728B52AA6E4}">
                <adec:decorative xmlns="" xmlns:adec="http://schemas.microsoft.com/office/drawing/2017/decorative" val="1"/>
              </a:ext>
            </a:extLst>
          </p:cNvPr>
          <p:cNvGrpSpPr/>
          <p:nvPr userDrawn="1"/>
        </p:nvGrpSpPr>
        <p:grpSpPr bwMode="ltGray">
          <a:xfrm rot="10800000" flipH="1">
            <a:off x="-12000" y="-3"/>
            <a:ext cx="12204000" cy="1998809"/>
            <a:chOff x="2" y="0"/>
            <a:chExt cx="12213270" cy="6858001"/>
          </a:xfrm>
        </p:grpSpPr>
        <p:sp>
          <p:nvSpPr>
            <p:cNvPr id="25" name="Rectangle 24">
              <a:extLst>
                <a:ext uri="{FF2B5EF4-FFF2-40B4-BE49-F238E27FC236}">
                  <a16:creationId xmlns="" xmlns:a16="http://schemas.microsoft.com/office/drawing/2014/main" id="{B5ADEB0A-CFB0-4C2C-A9B8-C878CE622340}"/>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8EB88777-B494-4549-B571-0F87DCBBFC6B}"/>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0E9F213D-91E9-4532-A441-8F16B2E30DD8}"/>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8" name="Rectangle 27">
              <a:extLst>
                <a:ext uri="{FF2B5EF4-FFF2-40B4-BE49-F238E27FC236}">
                  <a16:creationId xmlns="" xmlns:a16="http://schemas.microsoft.com/office/drawing/2014/main" id="{96A35B17-3673-4756-B324-A97767779FD1}"/>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Rectangle 28">
              <a:extLst>
                <a:ext uri="{FF2B5EF4-FFF2-40B4-BE49-F238E27FC236}">
                  <a16:creationId xmlns="" xmlns:a16="http://schemas.microsoft.com/office/drawing/2014/main" id="{37B429DB-AC8D-4B1B-A1E1-8C14AC951BD6}"/>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A037D739-A52B-451D-BEB9-9E2881A485A3}"/>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C18118BA-3F62-48F0-8463-6AFE61C3EF49}"/>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0FB8EAAE-8537-4DBA-B0C3-65B937E4C6CB}"/>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Rectangle 32">
              <a:extLst>
                <a:ext uri="{FF2B5EF4-FFF2-40B4-BE49-F238E27FC236}">
                  <a16:creationId xmlns="" xmlns:a16="http://schemas.microsoft.com/office/drawing/2014/main" id="{BB64B0EB-6A78-449F-845D-7BEA9DF031AC}"/>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0D28FFAC-4A4C-4761-8E86-B29F3F48BDC9}"/>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3508EAB7-D0A7-46A4-A5A1-D59B723E871F}"/>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B6B2DD68-435A-46F4-A68F-E1401DA3BF96}"/>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Tree>
    <p:extLst>
      <p:ext uri="{BB962C8B-B14F-4D97-AF65-F5344CB8AC3E}">
        <p14:creationId xmlns:p14="http://schemas.microsoft.com/office/powerpoint/2010/main" val="368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4433D29-CE2C-4B47-96C6-FECF88B46D3F}"/>
              </a:ext>
            </a:extLst>
          </p:cNvPr>
          <p:cNvSpPr/>
          <p:nvPr userDrawn="1"/>
        </p:nvSpPr>
        <p:spPr>
          <a:xfrm>
            <a:off x="11248302" y="6798397"/>
            <a:ext cx="208932" cy="1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0CC58465-E97E-4E1D-9474-3A8598E02AFE}"/>
              </a:ext>
            </a:extLst>
          </p:cNvPr>
          <p:cNvSpPr>
            <a:spLocks noGrp="1"/>
          </p:cNvSpPr>
          <p:nvPr>
            <p:ph type="ftr" sz="quarter" idx="10"/>
          </p:nvPr>
        </p:nvSpPr>
        <p:spPr/>
        <p:txBody>
          <a:bodyPr rtlCol="0"/>
          <a:lstStyle/>
          <a:p>
            <a:pPr rtl="0"/>
            <a:endParaRPr lang="fr-FR" noProof="0" dirty="0"/>
          </a:p>
        </p:txBody>
      </p:sp>
      <p:sp>
        <p:nvSpPr>
          <p:cNvPr id="16" name="Rectangle 15">
            <a:extLst>
              <a:ext uri="{FF2B5EF4-FFF2-40B4-BE49-F238E27FC236}">
                <a16:creationId xmlns="" xmlns:a16="http://schemas.microsoft.com/office/drawing/2014/main" id="{51CB8825-2B98-4A58-BBF0-3F45E24C0A63}"/>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20" name="Groupe 19">
            <a:extLst>
              <a:ext uri="{FF2B5EF4-FFF2-40B4-BE49-F238E27FC236}">
                <a16:creationId xmlns="" xmlns:a16="http://schemas.microsoft.com/office/drawing/2014/main" id="{AFDC9087-75BB-4A80-8BC0-744088B2C08E}"/>
              </a:ext>
            </a:extLst>
          </p:cNvPr>
          <p:cNvGrpSpPr/>
          <p:nvPr userDrawn="1"/>
        </p:nvGrpSpPr>
        <p:grpSpPr bwMode="blackWhite">
          <a:xfrm>
            <a:off x="0" y="606649"/>
            <a:ext cx="1297858" cy="5644703"/>
            <a:chOff x="0" y="1757516"/>
            <a:chExt cx="1297858" cy="3342968"/>
          </a:xfrm>
        </p:grpSpPr>
        <p:sp>
          <p:nvSpPr>
            <p:cNvPr id="21" name="Rectangle 20">
              <a:extLst>
                <a:ext uri="{FF2B5EF4-FFF2-40B4-BE49-F238E27FC236}">
                  <a16:creationId xmlns="" xmlns:a16="http://schemas.microsoft.com/office/drawing/2014/main" id="{6C1240C7-551C-4576-8C73-2E6F6E73364D}"/>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4">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C6E8C282-D271-4D9C-BBBC-D451DE8CC248}"/>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 name="Titre 3">
            <a:extLst>
              <a:ext uri="{FF2B5EF4-FFF2-40B4-BE49-F238E27FC236}">
                <a16:creationId xmlns="" xmlns:a16="http://schemas.microsoft.com/office/drawing/2014/main" id="{9620DB12-FB5C-4BFD-803E-4AAEBA1560FF}"/>
              </a:ext>
            </a:extLst>
          </p:cNvPr>
          <p:cNvSpPr>
            <a:spLocks noGrp="1"/>
          </p:cNvSpPr>
          <p:nvPr>
            <p:ph type="title"/>
          </p:nvPr>
        </p:nvSpPr>
        <p:spPr bwMode="blackWhite"/>
        <p:txBody>
          <a:bodyPr rtlCol="0"/>
          <a:lstStyle/>
          <a:p>
            <a:pPr rtl="0"/>
            <a:r>
              <a:rPr lang="fr-FR" noProof="0" smtClean="0"/>
              <a:t>Modifiez le style du titre</a:t>
            </a:r>
            <a:endParaRPr lang="fr-FR" noProof="0" dirty="0"/>
          </a:p>
        </p:txBody>
      </p:sp>
      <p:grpSp>
        <p:nvGrpSpPr>
          <p:cNvPr id="37" name="Groupe 36">
            <a:extLst>
              <a:ext uri="{FF2B5EF4-FFF2-40B4-BE49-F238E27FC236}">
                <a16:creationId xmlns="" xmlns:a16="http://schemas.microsoft.com/office/drawing/2014/main" id="{3A587609-5156-4836-A546-E7B691417956}"/>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8" name="Rectangle 37">
              <a:extLst>
                <a:ext uri="{FF2B5EF4-FFF2-40B4-BE49-F238E27FC236}">
                  <a16:creationId xmlns="" xmlns:a16="http://schemas.microsoft.com/office/drawing/2014/main" id="{99F5EB93-F1CE-4445-875B-C71F1DE8D734}"/>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0361912F-540D-4488-A6CD-2115608D3AB0}"/>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A084DCB2-6FB6-4D7A-8EBD-1709E780A53B}"/>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4EDF793E-382D-4B1F-B8D3-A293E3EF9F41}"/>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A07022D1-0779-4C1D-9354-15788C1BCBD9}"/>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58B33B07-F3B5-4359-B806-AB4F0A2ADFEE}"/>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7036D371-0B64-47AA-99D7-8317815CB5E0}"/>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A0355999-8DF8-482A-8838-78F416548868}"/>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7B1149DD-B6C3-4050-9A9A-83451928CE07}"/>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8E4EC4D8-F430-42E0-8CC7-D6EB642B3186}"/>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830A3C1F-5EB7-4867-85EC-67FCD617AC2F}"/>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607ED559-B3B5-433A-A67D-A88D4B638E48}"/>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0" name="Espace réservé du numéro de diapositive 5">
            <a:extLst>
              <a:ext uri="{FF2B5EF4-FFF2-40B4-BE49-F238E27FC236}">
                <a16:creationId xmlns="" xmlns:a16="http://schemas.microsoft.com/office/drawing/2014/main" id="{2BA1586F-520F-46E8-9605-003B17A7CF00}"/>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4">
                    <a:lumMod val="75000"/>
                  </a:schemeClr>
                </a:solidFill>
              </a:defRPr>
            </a:lvl1pPr>
          </a:lstStyle>
          <a:p>
            <a:pPr rtl="0"/>
            <a:fld id="{3D3C4EEC-F499-4A7F-B67B-5709763315B6}" type="slidenum">
              <a:rPr lang="fr-FR" noProof="0" smtClean="0"/>
              <a:pPr/>
              <a:t>‹N°›</a:t>
            </a:fld>
            <a:endParaRPr lang="fr-FR" noProof="0" dirty="0"/>
          </a:p>
        </p:txBody>
      </p:sp>
      <p:sp>
        <p:nvSpPr>
          <p:cNvPr id="54" name="Rectangle 53">
            <a:extLst>
              <a:ext uri="{FF2B5EF4-FFF2-40B4-BE49-F238E27FC236}">
                <a16:creationId xmlns="" xmlns:a16="http://schemas.microsoft.com/office/drawing/2014/main" id="{4B91BE51-2E1D-4C97-915E-558272C2F028}"/>
              </a:ext>
            </a:extLst>
          </p:cNvPr>
          <p:cNvSpPr>
            <a:spLocks noChangeAspect="1"/>
          </p:cNvSpPr>
          <p:nvPr userDrawn="1"/>
        </p:nvSpPr>
        <p:spPr>
          <a:xfrm>
            <a:off x="2349522" y="3561844"/>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5" name="Espace réservé d’image 2">
            <a:extLst>
              <a:ext uri="{FF2B5EF4-FFF2-40B4-BE49-F238E27FC236}">
                <a16:creationId xmlns="" xmlns:a16="http://schemas.microsoft.com/office/drawing/2014/main" id="{967BDBEA-FC60-4764-ABD4-5A992E382823}"/>
              </a:ext>
            </a:extLst>
          </p:cNvPr>
          <p:cNvSpPr>
            <a:spLocks noGrp="1" noChangeAspect="1"/>
          </p:cNvSpPr>
          <p:nvPr>
            <p:ph type="pic" idx="17" hasCustomPrompt="1"/>
          </p:nvPr>
        </p:nvSpPr>
        <p:spPr>
          <a:xfrm>
            <a:off x="2614276" y="3811174"/>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6" name="Rectangle 55">
            <a:extLst>
              <a:ext uri="{FF2B5EF4-FFF2-40B4-BE49-F238E27FC236}">
                <a16:creationId xmlns="" xmlns:a16="http://schemas.microsoft.com/office/drawing/2014/main" id="{5431F2A9-DA0A-4B03-82FB-CC9CE4E58967}"/>
              </a:ext>
            </a:extLst>
          </p:cNvPr>
          <p:cNvSpPr>
            <a:spLocks noChangeAspect="1"/>
          </p:cNvSpPr>
          <p:nvPr userDrawn="1"/>
        </p:nvSpPr>
        <p:spPr>
          <a:xfrm>
            <a:off x="2349522" y="606650"/>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7" name="Espace réservé d’image 2">
            <a:extLst>
              <a:ext uri="{FF2B5EF4-FFF2-40B4-BE49-F238E27FC236}">
                <a16:creationId xmlns="" xmlns:a16="http://schemas.microsoft.com/office/drawing/2014/main" id="{463BE022-E3DD-45D1-B6A4-44332B312837}"/>
              </a:ext>
            </a:extLst>
          </p:cNvPr>
          <p:cNvSpPr>
            <a:spLocks noGrp="1" noChangeAspect="1"/>
          </p:cNvSpPr>
          <p:nvPr>
            <p:ph type="pic" idx="18" hasCustomPrompt="1"/>
          </p:nvPr>
        </p:nvSpPr>
        <p:spPr>
          <a:xfrm>
            <a:off x="2614276" y="855980"/>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8" name="Rectangle 57">
            <a:extLst>
              <a:ext uri="{FF2B5EF4-FFF2-40B4-BE49-F238E27FC236}">
                <a16:creationId xmlns="" xmlns:a16="http://schemas.microsoft.com/office/drawing/2014/main" id="{80C3AC86-FA35-4994-9948-2CB0F1B0AE57}"/>
              </a:ext>
            </a:extLst>
          </p:cNvPr>
          <p:cNvSpPr>
            <a:spLocks noChangeAspect="1"/>
          </p:cNvSpPr>
          <p:nvPr userDrawn="1"/>
        </p:nvSpPr>
        <p:spPr>
          <a:xfrm>
            <a:off x="5295708" y="3561844"/>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9" name="Espace réservé d’image 2">
            <a:extLst>
              <a:ext uri="{FF2B5EF4-FFF2-40B4-BE49-F238E27FC236}">
                <a16:creationId xmlns="" xmlns:a16="http://schemas.microsoft.com/office/drawing/2014/main" id="{7AD68A43-B47E-438E-9311-AD3F7FD9D6C4}"/>
              </a:ext>
            </a:extLst>
          </p:cNvPr>
          <p:cNvSpPr>
            <a:spLocks noGrp="1" noChangeAspect="1"/>
          </p:cNvSpPr>
          <p:nvPr>
            <p:ph type="pic" idx="19" hasCustomPrompt="1"/>
          </p:nvPr>
        </p:nvSpPr>
        <p:spPr>
          <a:xfrm>
            <a:off x="5560462" y="3811174"/>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0" name="Rectangle 59">
            <a:extLst>
              <a:ext uri="{FF2B5EF4-FFF2-40B4-BE49-F238E27FC236}">
                <a16:creationId xmlns="" xmlns:a16="http://schemas.microsoft.com/office/drawing/2014/main" id="{3E020A53-11F8-4F87-B177-D2D38613781C}"/>
              </a:ext>
            </a:extLst>
          </p:cNvPr>
          <p:cNvSpPr>
            <a:spLocks noChangeAspect="1"/>
          </p:cNvSpPr>
          <p:nvPr userDrawn="1"/>
        </p:nvSpPr>
        <p:spPr>
          <a:xfrm>
            <a:off x="5295708" y="606650"/>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1" name="Espace réservé d’image 2">
            <a:extLst>
              <a:ext uri="{FF2B5EF4-FFF2-40B4-BE49-F238E27FC236}">
                <a16:creationId xmlns="" xmlns:a16="http://schemas.microsoft.com/office/drawing/2014/main" id="{6ACDE8EF-98E9-431B-AE19-F44B7B7FA35E}"/>
              </a:ext>
            </a:extLst>
          </p:cNvPr>
          <p:cNvSpPr>
            <a:spLocks noGrp="1" noChangeAspect="1"/>
          </p:cNvSpPr>
          <p:nvPr>
            <p:ph type="pic" idx="20" hasCustomPrompt="1"/>
          </p:nvPr>
        </p:nvSpPr>
        <p:spPr>
          <a:xfrm>
            <a:off x="5560462" y="855980"/>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2" name="Rectangle 61">
            <a:extLst>
              <a:ext uri="{FF2B5EF4-FFF2-40B4-BE49-F238E27FC236}">
                <a16:creationId xmlns="" xmlns:a16="http://schemas.microsoft.com/office/drawing/2014/main" id="{0B51F12E-B53F-424E-BCD5-97FC4BCF6239}"/>
              </a:ext>
            </a:extLst>
          </p:cNvPr>
          <p:cNvSpPr>
            <a:spLocks noChangeAspect="1"/>
          </p:cNvSpPr>
          <p:nvPr userDrawn="1"/>
        </p:nvSpPr>
        <p:spPr>
          <a:xfrm>
            <a:off x="8241894" y="3561844"/>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3" name="Espace réservé d’image 2">
            <a:extLst>
              <a:ext uri="{FF2B5EF4-FFF2-40B4-BE49-F238E27FC236}">
                <a16:creationId xmlns="" xmlns:a16="http://schemas.microsoft.com/office/drawing/2014/main" id="{0FCA6535-3CB4-4325-972D-BA89B0B2425A}"/>
              </a:ext>
            </a:extLst>
          </p:cNvPr>
          <p:cNvSpPr>
            <a:spLocks noGrp="1" noChangeAspect="1"/>
          </p:cNvSpPr>
          <p:nvPr>
            <p:ph type="pic" idx="21" hasCustomPrompt="1"/>
          </p:nvPr>
        </p:nvSpPr>
        <p:spPr>
          <a:xfrm>
            <a:off x="8506648" y="3811174"/>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4" name="Rectangle 63">
            <a:extLst>
              <a:ext uri="{FF2B5EF4-FFF2-40B4-BE49-F238E27FC236}">
                <a16:creationId xmlns="" xmlns:a16="http://schemas.microsoft.com/office/drawing/2014/main" id="{92FD310D-AB3D-449F-A0E6-33FC0E017CC8}"/>
              </a:ext>
            </a:extLst>
          </p:cNvPr>
          <p:cNvSpPr>
            <a:spLocks noChangeAspect="1"/>
          </p:cNvSpPr>
          <p:nvPr userDrawn="1"/>
        </p:nvSpPr>
        <p:spPr>
          <a:xfrm>
            <a:off x="8241894" y="606650"/>
            <a:ext cx="2689508" cy="26895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5" name="Espace réservé d’image 2">
            <a:extLst>
              <a:ext uri="{FF2B5EF4-FFF2-40B4-BE49-F238E27FC236}">
                <a16:creationId xmlns="" xmlns:a16="http://schemas.microsoft.com/office/drawing/2014/main" id="{8DD42C3E-17C7-4EA9-BA05-94DAE8602E21}"/>
              </a:ext>
            </a:extLst>
          </p:cNvPr>
          <p:cNvSpPr>
            <a:spLocks noGrp="1" noChangeAspect="1"/>
          </p:cNvSpPr>
          <p:nvPr>
            <p:ph type="pic" idx="22" hasCustomPrompt="1"/>
          </p:nvPr>
        </p:nvSpPr>
        <p:spPr>
          <a:xfrm>
            <a:off x="8506648" y="855980"/>
            <a:ext cx="2160000" cy="2190848"/>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390250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8" name="Rectangle 47">
            <a:extLst>
              <a:ext uri="{FF2B5EF4-FFF2-40B4-BE49-F238E27FC236}">
                <a16:creationId xmlns="" xmlns:a16="http://schemas.microsoft.com/office/drawing/2014/main" id="{D45B207B-6197-4B2A-93A4-B225F5252E31}"/>
              </a:ext>
            </a:extLst>
          </p:cNvPr>
          <p:cNvSpPr>
            <a:spLocks noChangeAspect="1"/>
          </p:cNvSpPr>
          <p:nvPr userDrawn="1"/>
        </p:nvSpPr>
        <p:spPr>
          <a:xfrm>
            <a:off x="5055498" y="1845000"/>
            <a:ext cx="3168000" cy="316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49" name="Rectangle 48">
            <a:extLst>
              <a:ext uri="{FF2B5EF4-FFF2-40B4-BE49-F238E27FC236}">
                <a16:creationId xmlns="" xmlns:a16="http://schemas.microsoft.com/office/drawing/2014/main" id="{73B93A11-D6BD-4BFB-9038-BAB259CBFFCB}"/>
              </a:ext>
            </a:extLst>
          </p:cNvPr>
          <p:cNvSpPr>
            <a:spLocks noChangeAspect="1"/>
          </p:cNvSpPr>
          <p:nvPr userDrawn="1"/>
        </p:nvSpPr>
        <p:spPr>
          <a:xfrm>
            <a:off x="8469021" y="1845000"/>
            <a:ext cx="3168000" cy="316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0" name="Rectangle 49">
            <a:extLst>
              <a:ext uri="{FF2B5EF4-FFF2-40B4-BE49-F238E27FC236}">
                <a16:creationId xmlns="" xmlns:a16="http://schemas.microsoft.com/office/drawing/2014/main" id="{B955F822-1015-481A-9454-83EC071CC06A}"/>
              </a:ext>
            </a:extLst>
          </p:cNvPr>
          <p:cNvSpPr>
            <a:spLocks noChangeAspect="1"/>
          </p:cNvSpPr>
          <p:nvPr userDrawn="1"/>
        </p:nvSpPr>
        <p:spPr>
          <a:xfrm>
            <a:off x="1640452" y="1845000"/>
            <a:ext cx="3168000" cy="316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18" name="Rectangle 17">
            <a:extLst>
              <a:ext uri="{FF2B5EF4-FFF2-40B4-BE49-F238E27FC236}">
                <a16:creationId xmlns="" xmlns:a16="http://schemas.microsoft.com/office/drawing/2014/main" id="{F6DA108E-D344-4229-AF30-238B06EFEC94}"/>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EEF868B1-1D81-449A-B90E-D08C4EB0F957}"/>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97E4C5F3-8A8A-4F19-AB9A-1EB3310838B8}"/>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B1A3E793-2579-4FD2-9F5D-9659FE9C984F}"/>
              </a:ext>
            </a:extLst>
          </p:cNvPr>
          <p:cNvSpPr>
            <a:spLocks noGrp="1"/>
          </p:cNvSpPr>
          <p:nvPr>
            <p:ph type="ftr" sz="quarter" idx="10"/>
          </p:nvPr>
        </p:nvSpPr>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C3645204-BFEE-404C-A5F9-371AF14A0E29}"/>
              </a:ext>
            </a:extLst>
          </p:cNvPr>
          <p:cNvSpPr>
            <a:spLocks noGrp="1"/>
          </p:cNvSpPr>
          <p:nvPr>
            <p:ph type="pic" idx="15" hasCustomPrompt="1"/>
          </p:nvPr>
        </p:nvSpPr>
        <p:spPr>
          <a:xfrm rot="8771">
            <a:off x="1889408" y="2082253"/>
            <a:ext cx="2670089" cy="269348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 name="Espace réservé d’image 2">
            <a:extLst>
              <a:ext uri="{FF2B5EF4-FFF2-40B4-BE49-F238E27FC236}">
                <a16:creationId xmlns="" xmlns:a16="http://schemas.microsoft.com/office/drawing/2014/main" id="{FAA4E97C-87BA-4AC5-AD90-A9F7F26042BE}"/>
              </a:ext>
            </a:extLst>
          </p:cNvPr>
          <p:cNvSpPr>
            <a:spLocks noGrp="1"/>
          </p:cNvSpPr>
          <p:nvPr>
            <p:ph type="pic" idx="16" hasCustomPrompt="1"/>
          </p:nvPr>
        </p:nvSpPr>
        <p:spPr>
          <a:xfrm rot="8771">
            <a:off x="5304454" y="2082253"/>
            <a:ext cx="2670089" cy="269348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1" name="Espace réservé d’image 2">
            <a:extLst>
              <a:ext uri="{FF2B5EF4-FFF2-40B4-BE49-F238E27FC236}">
                <a16:creationId xmlns="" xmlns:a16="http://schemas.microsoft.com/office/drawing/2014/main" id="{559D6A24-1B16-41D4-AF70-565B503B3CE4}"/>
              </a:ext>
            </a:extLst>
          </p:cNvPr>
          <p:cNvSpPr>
            <a:spLocks noGrp="1"/>
          </p:cNvSpPr>
          <p:nvPr>
            <p:ph type="pic" idx="17" hasCustomPrompt="1"/>
          </p:nvPr>
        </p:nvSpPr>
        <p:spPr>
          <a:xfrm rot="8771">
            <a:off x="8717975" y="2082253"/>
            <a:ext cx="2670089" cy="269348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 name="Titre 1">
            <a:extLst>
              <a:ext uri="{FF2B5EF4-FFF2-40B4-BE49-F238E27FC236}">
                <a16:creationId xmlns="" xmlns:a16="http://schemas.microsoft.com/office/drawing/2014/main" id="{EE3E54DF-A2C4-4F8E-B511-D4BD4B5D3CC5}"/>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4" name="Groupe 33">
            <a:extLst>
              <a:ext uri="{FF2B5EF4-FFF2-40B4-BE49-F238E27FC236}">
                <a16:creationId xmlns="" xmlns:a16="http://schemas.microsoft.com/office/drawing/2014/main" id="{975242D6-9FFC-47A9-ABC7-4465FF15C5E5}"/>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5" name="Rectangle 34">
              <a:extLst>
                <a:ext uri="{FF2B5EF4-FFF2-40B4-BE49-F238E27FC236}">
                  <a16:creationId xmlns="" xmlns:a16="http://schemas.microsoft.com/office/drawing/2014/main" id="{9873399A-BB83-4A3C-82B8-FEE26E76C82A}"/>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31DC8F29-4EAD-4DAF-B330-FCBAAE1554C3}"/>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0B6D8547-7725-48A5-AEEA-65AA2CCD1798}"/>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A40FD311-EBD6-4FA6-957A-E556599B6560}"/>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971947AA-CC9C-4513-B15A-64FFC729F7D5}"/>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0E7BB8B4-AA5D-4365-A385-E7A59348650E}"/>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9C6A19C8-6488-47B4-98F3-B3448CAB39B2}"/>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61FD1B39-1757-47DB-8320-E45DCFA0DD7E}"/>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8F451B88-9EFE-42B0-9E56-605BDBF3D448}"/>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B183059B-AE7B-4CBC-A039-E728E6BAA9F9}"/>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6D51303A-B8FE-41DA-BFC1-594C0403FBC0}"/>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A03D614A-E0ED-42C9-88F0-2A1D2DF2E23D}"/>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7" name="Espace réservé du numéro de diapositive 5">
            <a:extLst>
              <a:ext uri="{FF2B5EF4-FFF2-40B4-BE49-F238E27FC236}">
                <a16:creationId xmlns="" xmlns:a16="http://schemas.microsoft.com/office/drawing/2014/main" id="{821E3654-3D4B-4EF5-B1BF-7EED8BC796AD}"/>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6">
                    <a:lumMod val="75000"/>
                  </a:schemeClr>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123022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67E9D1C-52F4-4A41-907D-2C09CAAE72D7}"/>
              </a:ext>
            </a:extLst>
          </p:cNvPr>
          <p:cNvSpPr/>
          <p:nvPr userDrawn="1"/>
        </p:nvSpPr>
        <p:spPr>
          <a:xfrm>
            <a:off x="10387556" y="5168327"/>
            <a:ext cx="1561098" cy="1710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7" name="Rectangle 56">
            <a:extLst>
              <a:ext uri="{FF2B5EF4-FFF2-40B4-BE49-F238E27FC236}">
                <a16:creationId xmlns="" xmlns:a16="http://schemas.microsoft.com/office/drawing/2014/main" id="{F79716EA-0F3B-4D14-BBF9-3505C9CE8C9F}"/>
              </a:ext>
            </a:extLst>
          </p:cNvPr>
          <p:cNvSpPr>
            <a:spLocks noChangeAspect="1"/>
          </p:cNvSpPr>
          <p:nvPr userDrawn="1"/>
        </p:nvSpPr>
        <p:spPr>
          <a:xfrm>
            <a:off x="9237169" y="606649"/>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8" name="Rectangle 57">
            <a:extLst>
              <a:ext uri="{FF2B5EF4-FFF2-40B4-BE49-F238E27FC236}">
                <a16:creationId xmlns="" xmlns:a16="http://schemas.microsoft.com/office/drawing/2014/main" id="{96C58BDE-1222-41E1-BCE1-0550AF2C5473}"/>
              </a:ext>
            </a:extLst>
          </p:cNvPr>
          <p:cNvSpPr>
            <a:spLocks noChangeAspect="1"/>
          </p:cNvSpPr>
          <p:nvPr userDrawn="1"/>
        </p:nvSpPr>
        <p:spPr>
          <a:xfrm>
            <a:off x="6691638" y="606649"/>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59" name="Rectangle 58">
            <a:extLst>
              <a:ext uri="{FF2B5EF4-FFF2-40B4-BE49-F238E27FC236}">
                <a16:creationId xmlns="" xmlns:a16="http://schemas.microsoft.com/office/drawing/2014/main" id="{CEFE2F1C-C808-44F8-9D18-3A37C59DBABD}"/>
              </a:ext>
            </a:extLst>
          </p:cNvPr>
          <p:cNvSpPr>
            <a:spLocks noChangeAspect="1"/>
          </p:cNvSpPr>
          <p:nvPr userDrawn="1"/>
        </p:nvSpPr>
        <p:spPr>
          <a:xfrm>
            <a:off x="4146108" y="606649"/>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0" name="Rectangle 59">
            <a:extLst>
              <a:ext uri="{FF2B5EF4-FFF2-40B4-BE49-F238E27FC236}">
                <a16:creationId xmlns="" xmlns:a16="http://schemas.microsoft.com/office/drawing/2014/main" id="{D74E6B1E-6A8A-4AFA-AD53-886611A51343}"/>
              </a:ext>
            </a:extLst>
          </p:cNvPr>
          <p:cNvSpPr>
            <a:spLocks noChangeAspect="1"/>
          </p:cNvSpPr>
          <p:nvPr userDrawn="1"/>
        </p:nvSpPr>
        <p:spPr>
          <a:xfrm>
            <a:off x="1597924" y="608406"/>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1" name="Rectangle 60">
            <a:extLst>
              <a:ext uri="{FF2B5EF4-FFF2-40B4-BE49-F238E27FC236}">
                <a16:creationId xmlns="" xmlns:a16="http://schemas.microsoft.com/office/drawing/2014/main" id="{0D96E032-8375-47B6-BF3A-7A76363630EF}"/>
              </a:ext>
            </a:extLst>
          </p:cNvPr>
          <p:cNvSpPr>
            <a:spLocks noChangeAspect="1"/>
          </p:cNvSpPr>
          <p:nvPr userDrawn="1"/>
        </p:nvSpPr>
        <p:spPr>
          <a:xfrm>
            <a:off x="9212378" y="3807512"/>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2" name="Rectangle 61">
            <a:extLst>
              <a:ext uri="{FF2B5EF4-FFF2-40B4-BE49-F238E27FC236}">
                <a16:creationId xmlns="" xmlns:a16="http://schemas.microsoft.com/office/drawing/2014/main" id="{2C435E21-1E03-4BEA-B672-EADBF847DD8C}"/>
              </a:ext>
            </a:extLst>
          </p:cNvPr>
          <p:cNvSpPr>
            <a:spLocks noChangeAspect="1"/>
          </p:cNvSpPr>
          <p:nvPr userDrawn="1"/>
        </p:nvSpPr>
        <p:spPr>
          <a:xfrm>
            <a:off x="6666847" y="3807512"/>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3" name="Rectangle 62">
            <a:extLst>
              <a:ext uri="{FF2B5EF4-FFF2-40B4-BE49-F238E27FC236}">
                <a16:creationId xmlns="" xmlns:a16="http://schemas.microsoft.com/office/drawing/2014/main" id="{DC3D2055-A883-4FF0-B947-F26D0F3B77E3}"/>
              </a:ext>
            </a:extLst>
          </p:cNvPr>
          <p:cNvSpPr>
            <a:spLocks noChangeAspect="1"/>
          </p:cNvSpPr>
          <p:nvPr userDrawn="1"/>
        </p:nvSpPr>
        <p:spPr>
          <a:xfrm>
            <a:off x="4121317" y="3807512"/>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64" name="Rectangle 63">
            <a:extLst>
              <a:ext uri="{FF2B5EF4-FFF2-40B4-BE49-F238E27FC236}">
                <a16:creationId xmlns="" xmlns:a16="http://schemas.microsoft.com/office/drawing/2014/main" id="{E8283A2A-C39E-4452-85BD-C4EC60617280}"/>
              </a:ext>
            </a:extLst>
          </p:cNvPr>
          <p:cNvSpPr>
            <a:spLocks noChangeAspect="1"/>
          </p:cNvSpPr>
          <p:nvPr userDrawn="1"/>
        </p:nvSpPr>
        <p:spPr>
          <a:xfrm>
            <a:off x="1573133" y="3809269"/>
            <a:ext cx="2448000" cy="244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noProof="0" dirty="0"/>
          </a:p>
        </p:txBody>
      </p:sp>
      <p:sp>
        <p:nvSpPr>
          <p:cNvPr id="28" name="Rectangle 27">
            <a:extLst>
              <a:ext uri="{FF2B5EF4-FFF2-40B4-BE49-F238E27FC236}">
                <a16:creationId xmlns="" xmlns:a16="http://schemas.microsoft.com/office/drawing/2014/main" id="{A2FA97C5-5B16-40EC-A212-6543FE4BA25F}"/>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Rectangle 28">
            <a:extLst>
              <a:ext uri="{FF2B5EF4-FFF2-40B4-BE49-F238E27FC236}">
                <a16:creationId xmlns="" xmlns:a16="http://schemas.microsoft.com/office/drawing/2014/main" id="{A91277E8-8B83-4D24-8F46-F5E1E45E4B01}"/>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Rectangle 24">
            <a:extLst>
              <a:ext uri="{FF2B5EF4-FFF2-40B4-BE49-F238E27FC236}">
                <a16:creationId xmlns="" xmlns:a16="http://schemas.microsoft.com/office/drawing/2014/main" id="{039AF501-4663-4EB8-A4F0-F4BE1E4B77B0}"/>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8ECFB617-D146-4F45-8006-08CBF3842136}"/>
              </a:ext>
            </a:extLst>
          </p:cNvPr>
          <p:cNvSpPr>
            <a:spLocks noGrp="1"/>
          </p:cNvSpPr>
          <p:nvPr>
            <p:ph type="ftr" sz="quarter" idx="10"/>
          </p:nvPr>
        </p:nvSpPr>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8DFABECF-4016-4ED4-B3E5-3EADF47C619C}"/>
              </a:ext>
            </a:extLst>
          </p:cNvPr>
          <p:cNvSpPr>
            <a:spLocks noGrp="1"/>
          </p:cNvSpPr>
          <p:nvPr>
            <p:ph type="pic" idx="15" hasCustomPrompt="1"/>
          </p:nvPr>
        </p:nvSpPr>
        <p:spPr>
          <a:xfrm>
            <a:off x="1833220" y="839084"/>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 name="Titre 1">
            <a:extLst>
              <a:ext uri="{FF2B5EF4-FFF2-40B4-BE49-F238E27FC236}">
                <a16:creationId xmlns="" xmlns:a16="http://schemas.microsoft.com/office/drawing/2014/main" id="{616D20B5-A679-419D-9C37-2CF3D5197C2E}"/>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43" name="Groupe 42">
            <a:extLst>
              <a:ext uri="{FF2B5EF4-FFF2-40B4-BE49-F238E27FC236}">
                <a16:creationId xmlns="" xmlns:a16="http://schemas.microsoft.com/office/drawing/2014/main" id="{136C2375-9231-48C5-BF9D-5C74B266F218}"/>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44" name="Rectangle 43">
              <a:extLst>
                <a:ext uri="{FF2B5EF4-FFF2-40B4-BE49-F238E27FC236}">
                  <a16:creationId xmlns="" xmlns:a16="http://schemas.microsoft.com/office/drawing/2014/main" id="{8E6A7DCD-DAA0-4CC2-9649-A3386CD56BA7}"/>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D26B818B-05E6-49DF-BA78-E86951CDF072}"/>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6155462B-69B5-40B7-950B-925E3DC1F39A}"/>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2D118EFB-0398-4DC7-AF10-1C4EC783888A}"/>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78691E87-0137-4D8D-91BD-C0CC107E02E9}"/>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DC150205-CFAD-4861-947D-B76D9A8043FF}"/>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3DBE0776-266B-413F-A334-E7F6DAB1B1F5}"/>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1" name="Rectangle 50">
              <a:extLst>
                <a:ext uri="{FF2B5EF4-FFF2-40B4-BE49-F238E27FC236}">
                  <a16:creationId xmlns="" xmlns:a16="http://schemas.microsoft.com/office/drawing/2014/main" id="{1466D50F-AB96-4C32-8711-B07255F31839}"/>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2" name="Rectangle 51">
              <a:extLst>
                <a:ext uri="{FF2B5EF4-FFF2-40B4-BE49-F238E27FC236}">
                  <a16:creationId xmlns="" xmlns:a16="http://schemas.microsoft.com/office/drawing/2014/main" id="{AAA44E8D-D738-4830-BB5D-A7DC379E7097}"/>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Rectangle 52">
              <a:extLst>
                <a:ext uri="{FF2B5EF4-FFF2-40B4-BE49-F238E27FC236}">
                  <a16:creationId xmlns="" xmlns:a16="http://schemas.microsoft.com/office/drawing/2014/main" id="{2DDDAF58-A380-4CC9-B20B-6BA386BF2F80}"/>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4" name="Rectangle 53">
              <a:extLst>
                <a:ext uri="{FF2B5EF4-FFF2-40B4-BE49-F238E27FC236}">
                  <a16:creationId xmlns="" xmlns:a16="http://schemas.microsoft.com/office/drawing/2014/main" id="{C66FFAE2-87D7-4473-BA72-BAF5DB2246B4}"/>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5" name="Rectangle 54">
              <a:extLst>
                <a:ext uri="{FF2B5EF4-FFF2-40B4-BE49-F238E27FC236}">
                  <a16:creationId xmlns="" xmlns:a16="http://schemas.microsoft.com/office/drawing/2014/main" id="{731F3FB4-A52A-45D7-BD52-6FB31178112A}"/>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6" name="Espace réservé du numéro de diapositive 5">
            <a:extLst>
              <a:ext uri="{FF2B5EF4-FFF2-40B4-BE49-F238E27FC236}">
                <a16:creationId xmlns="" xmlns:a16="http://schemas.microsoft.com/office/drawing/2014/main" id="{F28BB7D3-411F-4A25-ABFF-1E6DA2F9D0AF}"/>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1">
                    <a:lumMod val="50000"/>
                  </a:schemeClr>
                </a:solidFill>
              </a:defRPr>
            </a:lvl1pPr>
          </a:lstStyle>
          <a:p>
            <a:pPr rtl="0"/>
            <a:fld id="{3D3C4EEC-F499-4A7F-B67B-5709763315B6}" type="slidenum">
              <a:rPr lang="fr-FR" noProof="0" smtClean="0"/>
              <a:pPr/>
              <a:t>‹N°›</a:t>
            </a:fld>
            <a:endParaRPr lang="fr-FR" noProof="0" dirty="0"/>
          </a:p>
        </p:txBody>
      </p:sp>
      <p:sp>
        <p:nvSpPr>
          <p:cNvPr id="65" name="Espace réservé d’image 2">
            <a:extLst>
              <a:ext uri="{FF2B5EF4-FFF2-40B4-BE49-F238E27FC236}">
                <a16:creationId xmlns="" xmlns:a16="http://schemas.microsoft.com/office/drawing/2014/main" id="{3F58E861-38D2-4603-9098-EA9E12A49FFC}"/>
              </a:ext>
            </a:extLst>
          </p:cNvPr>
          <p:cNvSpPr>
            <a:spLocks noGrp="1"/>
          </p:cNvSpPr>
          <p:nvPr>
            <p:ph type="pic" idx="16" hasCustomPrompt="1"/>
          </p:nvPr>
        </p:nvSpPr>
        <p:spPr>
          <a:xfrm>
            <a:off x="1804444" y="4050319"/>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6" name="Espace réservé d’image 2">
            <a:extLst>
              <a:ext uri="{FF2B5EF4-FFF2-40B4-BE49-F238E27FC236}">
                <a16:creationId xmlns="" xmlns:a16="http://schemas.microsoft.com/office/drawing/2014/main" id="{F539D867-275E-4169-A9CB-4193FE90D7DC}"/>
              </a:ext>
            </a:extLst>
          </p:cNvPr>
          <p:cNvSpPr>
            <a:spLocks noGrp="1"/>
          </p:cNvSpPr>
          <p:nvPr>
            <p:ph type="pic" idx="17" hasCustomPrompt="1"/>
          </p:nvPr>
        </p:nvSpPr>
        <p:spPr>
          <a:xfrm>
            <a:off x="4386559" y="839084"/>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7" name="Espace réservé d’image 2">
            <a:extLst>
              <a:ext uri="{FF2B5EF4-FFF2-40B4-BE49-F238E27FC236}">
                <a16:creationId xmlns="" xmlns:a16="http://schemas.microsoft.com/office/drawing/2014/main" id="{295EFB89-3F7E-4055-A9AC-481B45E89339}"/>
              </a:ext>
            </a:extLst>
          </p:cNvPr>
          <p:cNvSpPr>
            <a:spLocks noGrp="1"/>
          </p:cNvSpPr>
          <p:nvPr>
            <p:ph type="pic" idx="18" hasCustomPrompt="1"/>
          </p:nvPr>
        </p:nvSpPr>
        <p:spPr>
          <a:xfrm>
            <a:off x="4357783" y="4050319"/>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8" name="Espace réservé d’image 2">
            <a:extLst>
              <a:ext uri="{FF2B5EF4-FFF2-40B4-BE49-F238E27FC236}">
                <a16:creationId xmlns="" xmlns:a16="http://schemas.microsoft.com/office/drawing/2014/main" id="{2607CC89-E3D9-4084-AA44-44DAADA6A208}"/>
              </a:ext>
            </a:extLst>
          </p:cNvPr>
          <p:cNvSpPr>
            <a:spLocks noGrp="1"/>
          </p:cNvSpPr>
          <p:nvPr>
            <p:ph type="pic" idx="19" hasCustomPrompt="1"/>
          </p:nvPr>
        </p:nvSpPr>
        <p:spPr>
          <a:xfrm>
            <a:off x="6930066" y="839084"/>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9" name="Espace réservé d’image 2">
            <a:extLst>
              <a:ext uri="{FF2B5EF4-FFF2-40B4-BE49-F238E27FC236}">
                <a16:creationId xmlns="" xmlns:a16="http://schemas.microsoft.com/office/drawing/2014/main" id="{2CD08E1E-C7B1-41E0-A893-5B1E730C22EC}"/>
              </a:ext>
            </a:extLst>
          </p:cNvPr>
          <p:cNvSpPr>
            <a:spLocks noGrp="1"/>
          </p:cNvSpPr>
          <p:nvPr>
            <p:ph type="pic" idx="20" hasCustomPrompt="1"/>
          </p:nvPr>
        </p:nvSpPr>
        <p:spPr>
          <a:xfrm>
            <a:off x="6911122" y="4050319"/>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70" name="Espace réservé d’image 2">
            <a:extLst>
              <a:ext uri="{FF2B5EF4-FFF2-40B4-BE49-F238E27FC236}">
                <a16:creationId xmlns="" xmlns:a16="http://schemas.microsoft.com/office/drawing/2014/main" id="{94D646AF-7AB3-4207-8C4D-DFAF5D89921F}"/>
              </a:ext>
            </a:extLst>
          </p:cNvPr>
          <p:cNvSpPr>
            <a:spLocks noGrp="1"/>
          </p:cNvSpPr>
          <p:nvPr>
            <p:ph type="pic" idx="21" hasCustomPrompt="1"/>
          </p:nvPr>
        </p:nvSpPr>
        <p:spPr>
          <a:xfrm>
            <a:off x="9473572" y="839084"/>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71" name="Espace réservé d’image 2">
            <a:extLst>
              <a:ext uri="{FF2B5EF4-FFF2-40B4-BE49-F238E27FC236}">
                <a16:creationId xmlns="" xmlns:a16="http://schemas.microsoft.com/office/drawing/2014/main" id="{AF805457-3CB4-4D78-B89F-3580EAD2A1D4}"/>
              </a:ext>
            </a:extLst>
          </p:cNvPr>
          <p:cNvSpPr>
            <a:spLocks noGrp="1"/>
          </p:cNvSpPr>
          <p:nvPr>
            <p:ph type="pic" idx="22" hasCustomPrompt="1"/>
          </p:nvPr>
        </p:nvSpPr>
        <p:spPr>
          <a:xfrm>
            <a:off x="9464460" y="4050319"/>
            <a:ext cx="1985378" cy="1978429"/>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325359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7943935-EE34-4AE1-B318-C86FF6686929}"/>
              </a:ext>
            </a:extLst>
          </p:cNvPr>
          <p:cNvSpPr/>
          <p:nvPr userDrawn="1"/>
        </p:nvSpPr>
        <p:spPr>
          <a:xfrm>
            <a:off x="11740065" y="6777296"/>
            <a:ext cx="208589" cy="125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7" name="Rectangle 56">
            <a:extLst>
              <a:ext uri="{FF2B5EF4-FFF2-40B4-BE49-F238E27FC236}">
                <a16:creationId xmlns="" xmlns:a16="http://schemas.microsoft.com/office/drawing/2014/main" id="{25C674F8-0BB7-4F11-BBFB-BA96BA1F29C7}"/>
              </a:ext>
              <a:ext uri="{C183D7F6-B498-43B3-948B-1728B52AA6E4}">
                <adec:decorative xmlns="" xmlns:adec="http://schemas.microsoft.com/office/drawing/2017/decorative" val="1"/>
              </a:ext>
            </a:extLst>
          </p:cNvPr>
          <p:cNvSpPr>
            <a:spLocks noChangeAspect="1"/>
          </p:cNvSpPr>
          <p:nvPr userDrawn="1"/>
        </p:nvSpPr>
        <p:spPr>
          <a:xfrm rot="5400000">
            <a:off x="1480145" y="1284106"/>
            <a:ext cx="2124000" cy="212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8" name="Rectangle 57">
            <a:extLst>
              <a:ext uri="{FF2B5EF4-FFF2-40B4-BE49-F238E27FC236}">
                <a16:creationId xmlns="" xmlns:a16="http://schemas.microsoft.com/office/drawing/2014/main" id="{02F9EC21-D1D6-4699-BB4A-A94C8E56D094}"/>
              </a:ext>
              <a:ext uri="{C183D7F6-B498-43B3-948B-1728B52AA6E4}">
                <adec:decorative xmlns="" xmlns:adec="http://schemas.microsoft.com/office/drawing/2017/decorative" val="1"/>
              </a:ext>
            </a:extLst>
          </p:cNvPr>
          <p:cNvSpPr>
            <a:spLocks noChangeAspect="1"/>
          </p:cNvSpPr>
          <p:nvPr userDrawn="1"/>
        </p:nvSpPr>
        <p:spPr>
          <a:xfrm rot="5400000">
            <a:off x="1480145" y="3655518"/>
            <a:ext cx="2124000" cy="212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4" name="Rectangle 53">
            <a:extLst>
              <a:ext uri="{FF2B5EF4-FFF2-40B4-BE49-F238E27FC236}">
                <a16:creationId xmlns="" xmlns:a16="http://schemas.microsoft.com/office/drawing/2014/main" id="{D7477001-A687-4829-9D5E-943C87C814D1}"/>
              </a:ext>
              <a:ext uri="{C183D7F6-B498-43B3-948B-1728B52AA6E4}">
                <adec:decorative xmlns="" xmlns:adec="http://schemas.microsoft.com/office/drawing/2017/decorative" val="1"/>
              </a:ext>
            </a:extLst>
          </p:cNvPr>
          <p:cNvSpPr/>
          <p:nvPr userDrawn="1"/>
        </p:nvSpPr>
        <p:spPr>
          <a:xfrm rot="5400000">
            <a:off x="3791061" y="606600"/>
            <a:ext cx="5644800" cy="564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Rectangle 22">
            <a:extLst>
              <a:ext uri="{FF2B5EF4-FFF2-40B4-BE49-F238E27FC236}">
                <a16:creationId xmlns="" xmlns:a16="http://schemas.microsoft.com/office/drawing/2014/main" id="{01062C87-DCB0-48AB-9134-1A01B1AE3D25}"/>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46E97E11-80F2-4013-8AFA-3197127B7961}"/>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43D6CC94-6FD7-46B1-81F7-1EA837EBF714}"/>
              </a:ext>
            </a:extLst>
          </p:cNvPr>
          <p:cNvSpPr>
            <a:spLocks noGrp="1"/>
          </p:cNvSpPr>
          <p:nvPr>
            <p:ph type="ftr" sz="quarter" idx="10"/>
          </p:nvPr>
        </p:nvSpPr>
        <p:spPr>
          <a:xfrm>
            <a:off x="4556061" y="6344177"/>
            <a:ext cx="4114800" cy="365125"/>
          </a:xfrm>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1D2FB2EC-0547-45C8-B2B2-0038AA4591CE}"/>
              </a:ext>
            </a:extLst>
          </p:cNvPr>
          <p:cNvSpPr>
            <a:spLocks noGrp="1"/>
          </p:cNvSpPr>
          <p:nvPr>
            <p:ph type="pic" idx="15" hasCustomPrompt="1"/>
          </p:nvPr>
        </p:nvSpPr>
        <p:spPr>
          <a:xfrm rot="8771">
            <a:off x="4214622" y="989602"/>
            <a:ext cx="4896000" cy="4896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5" name="Espace réservé d’image 2">
            <a:extLst>
              <a:ext uri="{FF2B5EF4-FFF2-40B4-BE49-F238E27FC236}">
                <a16:creationId xmlns="" xmlns:a16="http://schemas.microsoft.com/office/drawing/2014/main" id="{1AD554DB-D625-4F69-B047-98E4DD756E36}"/>
              </a:ext>
            </a:extLst>
          </p:cNvPr>
          <p:cNvSpPr>
            <a:spLocks noGrp="1" noChangeAspect="1"/>
          </p:cNvSpPr>
          <p:nvPr>
            <p:ph type="pic" idx="20" hasCustomPrompt="1"/>
          </p:nvPr>
        </p:nvSpPr>
        <p:spPr>
          <a:xfrm>
            <a:off x="1722465" y="1516596"/>
            <a:ext cx="1656000" cy="1656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2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0" name="Rectangle 19">
            <a:extLst>
              <a:ext uri="{FF2B5EF4-FFF2-40B4-BE49-F238E27FC236}">
                <a16:creationId xmlns="" xmlns:a16="http://schemas.microsoft.com/office/drawing/2014/main" id="{CADB26F7-2266-4CDE-8655-B239646B3D60}"/>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537FD7A7-6726-44C7-B73D-C8F523200B57}"/>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40" name="Groupe 39">
            <a:extLst>
              <a:ext uri="{FF2B5EF4-FFF2-40B4-BE49-F238E27FC236}">
                <a16:creationId xmlns="" xmlns:a16="http://schemas.microsoft.com/office/drawing/2014/main" id="{3DC0F5C7-D94A-418F-988E-A610F0FBD6A0}"/>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41" name="Rectangle 40">
              <a:extLst>
                <a:ext uri="{FF2B5EF4-FFF2-40B4-BE49-F238E27FC236}">
                  <a16:creationId xmlns="" xmlns:a16="http://schemas.microsoft.com/office/drawing/2014/main" id="{D9CD8BAD-07D2-4AD2-A09C-CFFEF131C8E7}"/>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47781231-CF15-4E81-A54B-48549A870DF4}"/>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FC4F9A7A-6AD4-4658-9981-A5E71F54557D}"/>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D8F68127-7858-4F9A-B34E-A11867ABEDB7}"/>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C818976F-4481-4274-A207-479DFA75E40E}"/>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CA66AB1C-CD66-4028-945C-790A38FCE4B1}"/>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CBB6C209-238F-44F3-AC14-E95E4E757ADC}"/>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17211027-F1D6-4F3B-B6A1-AC196936A1B8}"/>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D568F765-11E3-49A0-AD41-1ED0FBA60FAA}"/>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5430EFEE-63DB-416C-B40B-7AA5C9A6B1CF}"/>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1" name="Rectangle 50">
              <a:extLst>
                <a:ext uri="{FF2B5EF4-FFF2-40B4-BE49-F238E27FC236}">
                  <a16:creationId xmlns="" xmlns:a16="http://schemas.microsoft.com/office/drawing/2014/main" id="{E20DF461-F0F1-48C5-81B2-EAF032EA38E9}"/>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2" name="Rectangle 51">
              <a:extLst>
                <a:ext uri="{FF2B5EF4-FFF2-40B4-BE49-F238E27FC236}">
                  <a16:creationId xmlns="" xmlns:a16="http://schemas.microsoft.com/office/drawing/2014/main" id="{5E9B7D0E-F018-45D7-8EC6-B976AF49D1B6}"/>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3" name="Espace réservé du numéro de diapositive 5">
            <a:extLst>
              <a:ext uri="{FF2B5EF4-FFF2-40B4-BE49-F238E27FC236}">
                <a16:creationId xmlns="" xmlns:a16="http://schemas.microsoft.com/office/drawing/2014/main" id="{A1E55D98-5DAF-40F9-AFCE-F4892E7FCAAF}"/>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2">
                    <a:lumMod val="50000"/>
                  </a:schemeClr>
                </a:solidFill>
              </a:defRPr>
            </a:lvl1pPr>
          </a:lstStyle>
          <a:p>
            <a:pPr rtl="0"/>
            <a:fld id="{3D3C4EEC-F499-4A7F-B67B-5709763315B6}" type="slidenum">
              <a:rPr lang="fr-FR" noProof="0" smtClean="0"/>
              <a:pPr/>
              <a:t>‹N°›</a:t>
            </a:fld>
            <a:endParaRPr lang="fr-FR" noProof="0" dirty="0"/>
          </a:p>
        </p:txBody>
      </p:sp>
      <p:sp>
        <p:nvSpPr>
          <p:cNvPr id="55" name="Rectangle 54">
            <a:extLst>
              <a:ext uri="{FF2B5EF4-FFF2-40B4-BE49-F238E27FC236}">
                <a16:creationId xmlns="" xmlns:a16="http://schemas.microsoft.com/office/drawing/2014/main" id="{7D2549E1-410F-4396-8BDC-7BE999A3F38D}"/>
              </a:ext>
              <a:ext uri="{C183D7F6-B498-43B3-948B-1728B52AA6E4}">
                <adec:decorative xmlns="" xmlns:adec="http://schemas.microsoft.com/office/drawing/2017/decorative" val="1"/>
              </a:ext>
            </a:extLst>
          </p:cNvPr>
          <p:cNvSpPr>
            <a:spLocks noChangeAspect="1"/>
          </p:cNvSpPr>
          <p:nvPr userDrawn="1"/>
        </p:nvSpPr>
        <p:spPr>
          <a:xfrm rot="5400000">
            <a:off x="9647463" y="1289364"/>
            <a:ext cx="2124000" cy="212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6" name="Rectangle 55">
            <a:extLst>
              <a:ext uri="{FF2B5EF4-FFF2-40B4-BE49-F238E27FC236}">
                <a16:creationId xmlns="" xmlns:a16="http://schemas.microsoft.com/office/drawing/2014/main" id="{B90184B6-57A6-4BC3-B9C8-DA74DE4C10FA}"/>
              </a:ext>
              <a:ext uri="{C183D7F6-B498-43B3-948B-1728B52AA6E4}">
                <adec:decorative xmlns="" xmlns:adec="http://schemas.microsoft.com/office/drawing/2017/decorative" val="1"/>
              </a:ext>
            </a:extLst>
          </p:cNvPr>
          <p:cNvSpPr>
            <a:spLocks noChangeAspect="1"/>
          </p:cNvSpPr>
          <p:nvPr userDrawn="1"/>
        </p:nvSpPr>
        <p:spPr>
          <a:xfrm rot="5400000">
            <a:off x="9647463" y="3660776"/>
            <a:ext cx="2124000" cy="212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9" name="Espace réservé d’image 2">
            <a:extLst>
              <a:ext uri="{FF2B5EF4-FFF2-40B4-BE49-F238E27FC236}">
                <a16:creationId xmlns="" xmlns:a16="http://schemas.microsoft.com/office/drawing/2014/main" id="{D66C05FE-3E71-455A-8790-3E24D635DF8D}"/>
              </a:ext>
            </a:extLst>
          </p:cNvPr>
          <p:cNvSpPr>
            <a:spLocks noGrp="1" noChangeAspect="1"/>
          </p:cNvSpPr>
          <p:nvPr>
            <p:ph type="pic" idx="21" hasCustomPrompt="1"/>
          </p:nvPr>
        </p:nvSpPr>
        <p:spPr>
          <a:xfrm>
            <a:off x="1724710" y="3888008"/>
            <a:ext cx="1656000" cy="1656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2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0" name="Espace réservé d’image 2">
            <a:extLst>
              <a:ext uri="{FF2B5EF4-FFF2-40B4-BE49-F238E27FC236}">
                <a16:creationId xmlns="" xmlns:a16="http://schemas.microsoft.com/office/drawing/2014/main" id="{25224619-6EED-498A-ABBF-80F6FBD8E58B}"/>
              </a:ext>
            </a:extLst>
          </p:cNvPr>
          <p:cNvSpPr>
            <a:spLocks noGrp="1" noChangeAspect="1"/>
          </p:cNvSpPr>
          <p:nvPr>
            <p:ph type="pic" idx="22" hasCustomPrompt="1"/>
          </p:nvPr>
        </p:nvSpPr>
        <p:spPr>
          <a:xfrm>
            <a:off x="9888661" y="1513335"/>
            <a:ext cx="1656000" cy="1656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2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61" name="Espace réservé d’image 2">
            <a:extLst>
              <a:ext uri="{FF2B5EF4-FFF2-40B4-BE49-F238E27FC236}">
                <a16:creationId xmlns="" xmlns:a16="http://schemas.microsoft.com/office/drawing/2014/main" id="{832C3BF5-4843-4055-9196-EF1B589A3073}"/>
              </a:ext>
            </a:extLst>
          </p:cNvPr>
          <p:cNvSpPr>
            <a:spLocks noGrp="1" noChangeAspect="1"/>
          </p:cNvSpPr>
          <p:nvPr>
            <p:ph type="pic" idx="23" hasCustomPrompt="1"/>
          </p:nvPr>
        </p:nvSpPr>
        <p:spPr>
          <a:xfrm>
            <a:off x="9890906" y="3884747"/>
            <a:ext cx="1656000" cy="1656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2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145319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ABC31BE-FF52-460A-B84B-D6AF71899D08}"/>
              </a:ext>
            </a:extLst>
          </p:cNvPr>
          <p:cNvSpPr/>
          <p:nvPr userDrawn="1"/>
        </p:nvSpPr>
        <p:spPr>
          <a:xfrm>
            <a:off x="11739722" y="6738797"/>
            <a:ext cx="208932" cy="1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FE5883EB-ED9A-4DCD-9597-A91BD8D6BCF2}"/>
              </a:ext>
              <a:ext uri="{C183D7F6-B498-43B3-948B-1728B52AA6E4}">
                <adec:decorative xmlns="" xmlns:adec="http://schemas.microsoft.com/office/drawing/2017/decorative" val="1"/>
              </a:ext>
            </a:extLst>
          </p:cNvPr>
          <p:cNvSpPr>
            <a:spLocks noChangeAspect="1"/>
          </p:cNvSpPr>
          <p:nvPr userDrawn="1"/>
        </p:nvSpPr>
        <p:spPr>
          <a:xfrm rot="5400000">
            <a:off x="1939766" y="803029"/>
            <a:ext cx="5328000" cy="532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 xmlns:a16="http://schemas.microsoft.com/office/drawing/2014/main" id="{4964C1CA-2741-48D8-911B-D4C6FCE39F2E}"/>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D0BFDEE5-202A-418D-8B37-75DC887A63BF}"/>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5BD33E6F-43A2-4EAC-BEE0-B507A92775F0}"/>
              </a:ext>
            </a:extLst>
          </p:cNvPr>
          <p:cNvSpPr>
            <a:spLocks noGrp="1"/>
          </p:cNvSpPr>
          <p:nvPr>
            <p:ph type="ftr" sz="quarter" idx="10"/>
          </p:nvPr>
        </p:nvSpPr>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6450593D-92AC-4AD3-92F1-89E3871CB945}"/>
              </a:ext>
            </a:extLst>
          </p:cNvPr>
          <p:cNvSpPr>
            <a:spLocks noGrp="1" noChangeAspect="1"/>
          </p:cNvSpPr>
          <p:nvPr>
            <p:ph type="pic" idx="15" hasCustomPrompt="1"/>
          </p:nvPr>
        </p:nvSpPr>
        <p:spPr>
          <a:xfrm rot="21600000">
            <a:off x="2227766" y="1102649"/>
            <a:ext cx="4752000" cy="4752000"/>
          </a:xfrm>
          <a:solidFill>
            <a:schemeClr val="tx1">
              <a:lumMod val="85000"/>
              <a:lumOff val="1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1" name="Espace réservé d’image 2">
            <a:extLst>
              <a:ext uri="{FF2B5EF4-FFF2-40B4-BE49-F238E27FC236}">
                <a16:creationId xmlns="" xmlns:a16="http://schemas.microsoft.com/office/drawing/2014/main" id="{50B50BC2-8717-4B7D-88BC-CFB50D585217}"/>
              </a:ext>
            </a:extLst>
          </p:cNvPr>
          <p:cNvSpPr>
            <a:spLocks noGrp="1"/>
          </p:cNvSpPr>
          <p:nvPr>
            <p:ph type="pic" idx="17" hasCustomPrompt="1"/>
          </p:nvPr>
        </p:nvSpPr>
        <p:spPr>
          <a:xfrm rot="21137592">
            <a:off x="8921358" y="1507779"/>
            <a:ext cx="2187511" cy="2145283"/>
          </a:xfrm>
          <a:no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5" name="Rectangle 14">
            <a:extLst>
              <a:ext uri="{FF2B5EF4-FFF2-40B4-BE49-F238E27FC236}">
                <a16:creationId xmlns="" xmlns:a16="http://schemas.microsoft.com/office/drawing/2014/main" id="{DC885ECF-9FCA-4F69-8CC5-BFF22855D07E}"/>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82261C5D-200E-41F4-B1E0-EE102B3E4880}"/>
              </a:ext>
            </a:extLst>
          </p:cNvPr>
          <p:cNvSpPr>
            <a:spLocks noGrp="1"/>
          </p:cNvSpPr>
          <p:nvPr>
            <p:ph type="title"/>
          </p:nvPr>
        </p:nvSpPr>
        <p:spPr bwMode="blackWhite"/>
        <p:txBody>
          <a:bodyPr rtlCol="0"/>
          <a:lstStyle/>
          <a:p>
            <a:pPr rtl="0"/>
            <a:r>
              <a:rPr lang="fr-FR" noProof="0" smtClean="0"/>
              <a:t>Modifiez le style du titre</a:t>
            </a:r>
            <a:endParaRPr lang="fr-FR" noProof="0" dirty="0"/>
          </a:p>
        </p:txBody>
      </p:sp>
      <p:grpSp>
        <p:nvGrpSpPr>
          <p:cNvPr id="33" name="Groupe 32">
            <a:extLst>
              <a:ext uri="{FF2B5EF4-FFF2-40B4-BE49-F238E27FC236}">
                <a16:creationId xmlns="" xmlns:a16="http://schemas.microsoft.com/office/drawing/2014/main" id="{570612C8-767B-46E3-96E1-BF9118D196C5}"/>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4" name="Rectangle 33">
              <a:extLst>
                <a:ext uri="{FF2B5EF4-FFF2-40B4-BE49-F238E27FC236}">
                  <a16:creationId xmlns="" xmlns:a16="http://schemas.microsoft.com/office/drawing/2014/main" id="{93D94B63-D894-42C0-BF11-B527FEFCBA58}"/>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28B7FFFC-B5F5-4078-B495-B92687D705F6}"/>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8D7C4A3C-2EF8-4425-9D2D-60132BA95259}"/>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242C5DA1-03BD-4A6D-8CA6-EA54042241EA}"/>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53D256C5-4716-417D-910A-0B684E6D76A2}"/>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B396E375-55AF-42DA-B0DD-F4F7C0463170}"/>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069AAC1A-DB7A-4C65-8E60-13EC2A1A3DB6}"/>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C7EBFCE4-427A-49A1-BF80-7CC9ADFE25AC}"/>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D167A803-A1FE-41F2-A4E4-E7E0BAB98CB7}"/>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A2DB04B9-1280-4393-86EF-946A37EBBEE3}"/>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04CAAD20-9D30-4626-A352-5322FE5E4340}"/>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716DF4C4-8CF3-4A8E-B439-A822BB28AF33}"/>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6" name="Espace réservé du numéro de diapositive 5">
            <a:extLst>
              <a:ext uri="{FF2B5EF4-FFF2-40B4-BE49-F238E27FC236}">
                <a16:creationId xmlns="" xmlns:a16="http://schemas.microsoft.com/office/drawing/2014/main" id="{5E1D033B-FA36-4243-BAC5-13D7E2658848}"/>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4">
                    <a:lumMod val="50000"/>
                  </a:schemeClr>
                </a:solidFill>
              </a:defRPr>
            </a:lvl1pPr>
          </a:lstStyle>
          <a:p>
            <a:pPr rtl="0"/>
            <a:fld id="{3D3C4EEC-F499-4A7F-B67B-5709763315B6}" type="slidenum">
              <a:rPr lang="fr-FR" noProof="0" smtClean="0"/>
              <a:pPr/>
              <a:t>‹N°›</a:t>
            </a:fld>
            <a:endParaRPr lang="fr-FR" noProof="0" dirty="0"/>
          </a:p>
        </p:txBody>
      </p:sp>
      <p:sp>
        <p:nvSpPr>
          <p:cNvPr id="48" name="Rectangle 47">
            <a:extLst>
              <a:ext uri="{FF2B5EF4-FFF2-40B4-BE49-F238E27FC236}">
                <a16:creationId xmlns="" xmlns:a16="http://schemas.microsoft.com/office/drawing/2014/main" id="{30E16719-0C73-48A1-9930-6E8D5F5AFFBB}"/>
              </a:ext>
              <a:ext uri="{C183D7F6-B498-43B3-948B-1728B52AA6E4}">
                <adec:decorative xmlns="" xmlns:adec="http://schemas.microsoft.com/office/drawing/2017/decorative" val="1"/>
              </a:ext>
            </a:extLst>
          </p:cNvPr>
          <p:cNvSpPr>
            <a:spLocks noChangeAspect="1"/>
          </p:cNvSpPr>
          <p:nvPr userDrawn="1"/>
        </p:nvSpPr>
        <p:spPr>
          <a:xfrm rot="5400000">
            <a:off x="7337047" y="808296"/>
            <a:ext cx="3996000" cy="3996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1243DC69-2504-4655-9BD4-9A8CCD5FAE02}"/>
              </a:ext>
              <a:ext uri="{C183D7F6-B498-43B3-948B-1728B52AA6E4}">
                <adec:decorative xmlns="" xmlns:adec="http://schemas.microsoft.com/office/drawing/2017/decorative" val="1"/>
              </a:ext>
            </a:extLst>
          </p:cNvPr>
          <p:cNvSpPr>
            <a:spLocks noChangeAspect="1"/>
          </p:cNvSpPr>
          <p:nvPr userDrawn="1"/>
        </p:nvSpPr>
        <p:spPr>
          <a:xfrm rot="5400000">
            <a:off x="7337043" y="4877122"/>
            <a:ext cx="1260000" cy="1260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6E4EE5BD-BDBD-4002-898D-533D12F2A682}"/>
              </a:ext>
              <a:ext uri="{C183D7F6-B498-43B3-948B-1728B52AA6E4}">
                <adec:decorative xmlns="" xmlns:adec="http://schemas.microsoft.com/office/drawing/2017/decorative" val="1"/>
              </a:ext>
            </a:extLst>
          </p:cNvPr>
          <p:cNvSpPr>
            <a:spLocks noChangeAspect="1"/>
          </p:cNvSpPr>
          <p:nvPr userDrawn="1"/>
        </p:nvSpPr>
        <p:spPr>
          <a:xfrm rot="5400000">
            <a:off x="8705047" y="4877122"/>
            <a:ext cx="1260000" cy="1260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1" name="Rectangle 50">
            <a:extLst>
              <a:ext uri="{FF2B5EF4-FFF2-40B4-BE49-F238E27FC236}">
                <a16:creationId xmlns="" xmlns:a16="http://schemas.microsoft.com/office/drawing/2014/main" id="{FC61316F-3B6C-4981-8AB4-ED464AF3FCCC}"/>
              </a:ext>
              <a:ext uri="{C183D7F6-B498-43B3-948B-1728B52AA6E4}">
                <adec:decorative xmlns="" xmlns:adec="http://schemas.microsoft.com/office/drawing/2017/decorative" val="1"/>
              </a:ext>
            </a:extLst>
          </p:cNvPr>
          <p:cNvSpPr>
            <a:spLocks noChangeAspect="1"/>
          </p:cNvSpPr>
          <p:nvPr userDrawn="1"/>
        </p:nvSpPr>
        <p:spPr>
          <a:xfrm rot="5400000">
            <a:off x="10073047" y="4877122"/>
            <a:ext cx="1260000" cy="1260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Espace réservé d’image 2">
            <a:extLst>
              <a:ext uri="{FF2B5EF4-FFF2-40B4-BE49-F238E27FC236}">
                <a16:creationId xmlns="" xmlns:a16="http://schemas.microsoft.com/office/drawing/2014/main" id="{22AB9C03-4C32-4F5B-BF1E-D8BD62721036}"/>
              </a:ext>
            </a:extLst>
          </p:cNvPr>
          <p:cNvSpPr>
            <a:spLocks noGrp="1" noChangeAspect="1"/>
          </p:cNvSpPr>
          <p:nvPr>
            <p:ph type="pic" idx="16" hasCustomPrompt="1"/>
          </p:nvPr>
        </p:nvSpPr>
        <p:spPr>
          <a:xfrm>
            <a:off x="7633215" y="1102648"/>
            <a:ext cx="3420000" cy="3420000"/>
          </a:xfrm>
          <a:solidFill>
            <a:schemeClr val="tx1">
              <a:lumMod val="85000"/>
              <a:lumOff val="1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2" name="Espace réservé d’image 2">
            <a:extLst>
              <a:ext uri="{FF2B5EF4-FFF2-40B4-BE49-F238E27FC236}">
                <a16:creationId xmlns="" xmlns:a16="http://schemas.microsoft.com/office/drawing/2014/main" id="{398CDA31-B5D2-4F84-86FC-0F153C0952BB}"/>
              </a:ext>
            </a:extLst>
          </p:cNvPr>
          <p:cNvSpPr>
            <a:spLocks noGrp="1" noChangeAspect="1"/>
          </p:cNvSpPr>
          <p:nvPr>
            <p:ph type="pic" idx="18" hasCustomPrompt="1"/>
          </p:nvPr>
        </p:nvSpPr>
        <p:spPr>
          <a:xfrm>
            <a:off x="7454879" y="5009517"/>
            <a:ext cx="1008000" cy="1008000"/>
          </a:xfrm>
          <a:solidFill>
            <a:schemeClr val="tx1">
              <a:lumMod val="85000"/>
              <a:lumOff val="1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0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3" name="Espace réservé d’image 2">
            <a:extLst>
              <a:ext uri="{FF2B5EF4-FFF2-40B4-BE49-F238E27FC236}">
                <a16:creationId xmlns="" xmlns:a16="http://schemas.microsoft.com/office/drawing/2014/main" id="{4FC6EB8A-A464-4AE0-8176-27A9B6E7CB13}"/>
              </a:ext>
            </a:extLst>
          </p:cNvPr>
          <p:cNvSpPr>
            <a:spLocks noGrp="1" noChangeAspect="1"/>
          </p:cNvSpPr>
          <p:nvPr>
            <p:ph type="pic" idx="19" hasCustomPrompt="1"/>
          </p:nvPr>
        </p:nvSpPr>
        <p:spPr>
          <a:xfrm>
            <a:off x="8840879" y="5009517"/>
            <a:ext cx="1008000" cy="1008000"/>
          </a:xfrm>
          <a:solidFill>
            <a:schemeClr val="tx1">
              <a:lumMod val="85000"/>
              <a:lumOff val="1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0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4" name="Espace réservé d’image 2">
            <a:extLst>
              <a:ext uri="{FF2B5EF4-FFF2-40B4-BE49-F238E27FC236}">
                <a16:creationId xmlns="" xmlns:a16="http://schemas.microsoft.com/office/drawing/2014/main" id="{762059D3-0388-411B-ACD8-F724A42E266D}"/>
              </a:ext>
            </a:extLst>
          </p:cNvPr>
          <p:cNvSpPr>
            <a:spLocks noGrp="1" noChangeAspect="1"/>
          </p:cNvSpPr>
          <p:nvPr>
            <p:ph type="pic" idx="20" hasCustomPrompt="1"/>
          </p:nvPr>
        </p:nvSpPr>
        <p:spPr>
          <a:xfrm>
            <a:off x="10192019" y="5003122"/>
            <a:ext cx="1008000" cy="1008000"/>
          </a:xfrm>
          <a:solidFill>
            <a:schemeClr val="tx1">
              <a:lumMod val="85000"/>
              <a:lumOff val="1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0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122733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 imag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0C6B234-35B4-4B8B-9E3D-88B2A5897623}"/>
              </a:ext>
            </a:extLst>
          </p:cNvPr>
          <p:cNvSpPr/>
          <p:nvPr userDrawn="1"/>
        </p:nvSpPr>
        <p:spPr>
          <a:xfrm>
            <a:off x="11705310" y="6764214"/>
            <a:ext cx="208932" cy="136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0" name="Rectangle 69">
            <a:extLst>
              <a:ext uri="{FF2B5EF4-FFF2-40B4-BE49-F238E27FC236}">
                <a16:creationId xmlns="" xmlns:a16="http://schemas.microsoft.com/office/drawing/2014/main" id="{0CAE8AB2-13F6-408F-A317-A44B3B83C438}"/>
              </a:ext>
              <a:ext uri="{C183D7F6-B498-43B3-948B-1728B52AA6E4}">
                <adec:decorative xmlns="" xmlns:adec="http://schemas.microsoft.com/office/drawing/2017/decorative" val="1"/>
              </a:ext>
            </a:extLst>
          </p:cNvPr>
          <p:cNvSpPr>
            <a:spLocks noChangeAspect="1"/>
          </p:cNvSpPr>
          <p:nvPr userDrawn="1"/>
        </p:nvSpPr>
        <p:spPr>
          <a:xfrm rot="5400000">
            <a:off x="1849958" y="603211"/>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1" name="Rectangle 70">
            <a:extLst>
              <a:ext uri="{FF2B5EF4-FFF2-40B4-BE49-F238E27FC236}">
                <a16:creationId xmlns="" xmlns:a16="http://schemas.microsoft.com/office/drawing/2014/main" id="{AA2D15D0-886F-49AC-9365-AB71F53F58E9}"/>
              </a:ext>
              <a:ext uri="{C183D7F6-B498-43B3-948B-1728B52AA6E4}">
                <adec:decorative xmlns="" xmlns:adec="http://schemas.microsoft.com/office/drawing/2017/decorative" val="1"/>
              </a:ext>
            </a:extLst>
          </p:cNvPr>
          <p:cNvSpPr>
            <a:spLocks noChangeAspect="1"/>
          </p:cNvSpPr>
          <p:nvPr userDrawn="1"/>
        </p:nvSpPr>
        <p:spPr>
          <a:xfrm rot="5400000">
            <a:off x="1849958" y="4374286"/>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2" name="Rectangle 71">
            <a:extLst>
              <a:ext uri="{FF2B5EF4-FFF2-40B4-BE49-F238E27FC236}">
                <a16:creationId xmlns="" xmlns:a16="http://schemas.microsoft.com/office/drawing/2014/main" id="{37E7990E-1ABA-48CB-B947-2EDD0239F27A}"/>
              </a:ext>
              <a:ext uri="{C183D7F6-B498-43B3-948B-1728B52AA6E4}">
                <adec:decorative xmlns="" xmlns:adec="http://schemas.microsoft.com/office/drawing/2017/decorative" val="1"/>
              </a:ext>
            </a:extLst>
          </p:cNvPr>
          <p:cNvSpPr>
            <a:spLocks noChangeAspect="1"/>
          </p:cNvSpPr>
          <p:nvPr userDrawn="1"/>
        </p:nvSpPr>
        <p:spPr>
          <a:xfrm rot="5400000">
            <a:off x="3757191" y="2488749"/>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3" name="Rectangle 72">
            <a:extLst>
              <a:ext uri="{FF2B5EF4-FFF2-40B4-BE49-F238E27FC236}">
                <a16:creationId xmlns="" xmlns:a16="http://schemas.microsoft.com/office/drawing/2014/main" id="{99E1E195-144D-401A-80C7-D006EBFACA44}"/>
              </a:ext>
              <a:ext uri="{C183D7F6-B498-43B3-948B-1728B52AA6E4}">
                <adec:decorative xmlns="" xmlns:adec="http://schemas.microsoft.com/office/drawing/2017/decorative" val="1"/>
              </a:ext>
            </a:extLst>
          </p:cNvPr>
          <p:cNvSpPr>
            <a:spLocks noChangeAspect="1"/>
          </p:cNvSpPr>
          <p:nvPr userDrawn="1"/>
        </p:nvSpPr>
        <p:spPr>
          <a:xfrm rot="5400000">
            <a:off x="5673899" y="600919"/>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4" name="Rectangle 73">
            <a:extLst>
              <a:ext uri="{FF2B5EF4-FFF2-40B4-BE49-F238E27FC236}">
                <a16:creationId xmlns="" xmlns:a16="http://schemas.microsoft.com/office/drawing/2014/main" id="{384490CF-5C52-41FD-8F18-C4932C5CE0DC}"/>
              </a:ext>
              <a:ext uri="{C183D7F6-B498-43B3-948B-1728B52AA6E4}">
                <adec:decorative xmlns="" xmlns:adec="http://schemas.microsoft.com/office/drawing/2017/decorative" val="1"/>
              </a:ext>
            </a:extLst>
          </p:cNvPr>
          <p:cNvSpPr>
            <a:spLocks noChangeAspect="1"/>
          </p:cNvSpPr>
          <p:nvPr userDrawn="1"/>
        </p:nvSpPr>
        <p:spPr>
          <a:xfrm rot="5400000">
            <a:off x="5673899" y="4371994"/>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5" name="Rectangle 74">
            <a:extLst>
              <a:ext uri="{FF2B5EF4-FFF2-40B4-BE49-F238E27FC236}">
                <a16:creationId xmlns="" xmlns:a16="http://schemas.microsoft.com/office/drawing/2014/main" id="{5B96B24C-1BAF-4E16-926A-6E5EBF1F3AF8}"/>
              </a:ext>
              <a:ext uri="{C183D7F6-B498-43B3-948B-1728B52AA6E4}">
                <adec:decorative xmlns="" xmlns:adec="http://schemas.microsoft.com/office/drawing/2017/decorative" val="1"/>
              </a:ext>
            </a:extLst>
          </p:cNvPr>
          <p:cNvSpPr>
            <a:spLocks noChangeAspect="1"/>
          </p:cNvSpPr>
          <p:nvPr userDrawn="1"/>
        </p:nvSpPr>
        <p:spPr>
          <a:xfrm rot="5400000">
            <a:off x="7581132" y="2486457"/>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6" name="Rectangle 75">
            <a:extLst>
              <a:ext uri="{FF2B5EF4-FFF2-40B4-BE49-F238E27FC236}">
                <a16:creationId xmlns="" xmlns:a16="http://schemas.microsoft.com/office/drawing/2014/main" id="{6BA0CB95-67A7-4DEB-B39C-EED75CBE856B}"/>
              </a:ext>
              <a:ext uri="{C183D7F6-B498-43B3-948B-1728B52AA6E4}">
                <adec:decorative xmlns="" xmlns:adec="http://schemas.microsoft.com/office/drawing/2017/decorative" val="1"/>
              </a:ext>
            </a:extLst>
          </p:cNvPr>
          <p:cNvSpPr>
            <a:spLocks noChangeAspect="1"/>
          </p:cNvSpPr>
          <p:nvPr userDrawn="1"/>
        </p:nvSpPr>
        <p:spPr>
          <a:xfrm rot="5400000">
            <a:off x="9491040" y="600919"/>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7" name="Rectangle 76">
            <a:extLst>
              <a:ext uri="{FF2B5EF4-FFF2-40B4-BE49-F238E27FC236}">
                <a16:creationId xmlns="" xmlns:a16="http://schemas.microsoft.com/office/drawing/2014/main" id="{CB5D3434-7AED-4889-BC69-F15D141F4BC7}"/>
              </a:ext>
              <a:ext uri="{C183D7F6-B498-43B3-948B-1728B52AA6E4}">
                <adec:decorative xmlns="" xmlns:adec="http://schemas.microsoft.com/office/drawing/2017/decorative" val="1"/>
              </a:ext>
            </a:extLst>
          </p:cNvPr>
          <p:cNvSpPr>
            <a:spLocks noChangeAspect="1"/>
          </p:cNvSpPr>
          <p:nvPr userDrawn="1"/>
        </p:nvSpPr>
        <p:spPr>
          <a:xfrm rot="5400000">
            <a:off x="9491040" y="4371994"/>
            <a:ext cx="1908000" cy="190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0F2426E2-B394-44D4-96C2-F9A6C2B0D64A}"/>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6BDD7FC1-B729-46C5-AEE7-8C9265CFBAD3}"/>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A7FE28AC-4FD0-4BBC-8C42-6D3DBFC7ECD1}"/>
              </a:ext>
            </a:extLst>
          </p:cNvPr>
          <p:cNvSpPr>
            <a:spLocks noGrp="1"/>
          </p:cNvSpPr>
          <p:nvPr>
            <p:ph type="ftr" sz="quarter" idx="10"/>
          </p:nvPr>
        </p:nvSpPr>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D70C7A05-B31C-4CB6-961D-F9131B81BAC6}"/>
              </a:ext>
            </a:extLst>
          </p:cNvPr>
          <p:cNvSpPr>
            <a:spLocks noGrp="1"/>
          </p:cNvSpPr>
          <p:nvPr>
            <p:ph type="pic" idx="15" hasCustomPrompt="1"/>
          </p:nvPr>
        </p:nvSpPr>
        <p:spPr>
          <a:xfrm rot="8771">
            <a:off x="9680185" y="780917"/>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1" name="Espace réservé d’image 2">
            <a:extLst>
              <a:ext uri="{FF2B5EF4-FFF2-40B4-BE49-F238E27FC236}">
                <a16:creationId xmlns="" xmlns:a16="http://schemas.microsoft.com/office/drawing/2014/main" id="{B8BF0048-F08B-41B6-94CB-F885A135212C}"/>
              </a:ext>
            </a:extLst>
          </p:cNvPr>
          <p:cNvSpPr>
            <a:spLocks noGrp="1"/>
          </p:cNvSpPr>
          <p:nvPr>
            <p:ph type="pic" idx="16" hasCustomPrompt="1"/>
          </p:nvPr>
        </p:nvSpPr>
        <p:spPr>
          <a:xfrm rot="8771">
            <a:off x="2031798" y="4551993"/>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3" name="Espace réservé d’image 2">
            <a:extLst>
              <a:ext uri="{FF2B5EF4-FFF2-40B4-BE49-F238E27FC236}">
                <a16:creationId xmlns="" xmlns:a16="http://schemas.microsoft.com/office/drawing/2014/main" id="{F616E2FA-F4CC-489D-9972-84AA8EB1A8E5}"/>
              </a:ext>
            </a:extLst>
          </p:cNvPr>
          <p:cNvSpPr>
            <a:spLocks noGrp="1"/>
          </p:cNvSpPr>
          <p:nvPr>
            <p:ph type="pic" idx="17" hasCustomPrompt="1"/>
          </p:nvPr>
        </p:nvSpPr>
        <p:spPr>
          <a:xfrm rot="8771">
            <a:off x="2029958" y="780918"/>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5" name="Espace réservé d’image 2">
            <a:extLst>
              <a:ext uri="{FF2B5EF4-FFF2-40B4-BE49-F238E27FC236}">
                <a16:creationId xmlns="" xmlns:a16="http://schemas.microsoft.com/office/drawing/2014/main" id="{DF4AA2FE-137B-42C3-B20F-E06833531984}"/>
              </a:ext>
            </a:extLst>
          </p:cNvPr>
          <p:cNvSpPr>
            <a:spLocks noGrp="1"/>
          </p:cNvSpPr>
          <p:nvPr>
            <p:ph type="pic" idx="18" hasCustomPrompt="1"/>
          </p:nvPr>
        </p:nvSpPr>
        <p:spPr>
          <a:xfrm rot="8771">
            <a:off x="5860717" y="780919"/>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7" name="Espace réservé d’image 2">
            <a:extLst>
              <a:ext uri="{FF2B5EF4-FFF2-40B4-BE49-F238E27FC236}">
                <a16:creationId xmlns="" xmlns:a16="http://schemas.microsoft.com/office/drawing/2014/main" id="{5EBEF625-DD15-478D-89DD-7C4354A73158}"/>
              </a:ext>
            </a:extLst>
          </p:cNvPr>
          <p:cNvSpPr>
            <a:spLocks noGrp="1"/>
          </p:cNvSpPr>
          <p:nvPr>
            <p:ph type="pic" idx="19" hasCustomPrompt="1"/>
          </p:nvPr>
        </p:nvSpPr>
        <p:spPr>
          <a:xfrm rot="8771">
            <a:off x="3942794" y="2664834"/>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9" name="Espace réservé d’image 2">
            <a:extLst>
              <a:ext uri="{FF2B5EF4-FFF2-40B4-BE49-F238E27FC236}">
                <a16:creationId xmlns="" xmlns:a16="http://schemas.microsoft.com/office/drawing/2014/main" id="{610A8320-5CA4-4119-80B6-30C460E9CB9F}"/>
              </a:ext>
            </a:extLst>
          </p:cNvPr>
          <p:cNvSpPr>
            <a:spLocks noGrp="1"/>
          </p:cNvSpPr>
          <p:nvPr>
            <p:ph type="pic" idx="20" hasCustomPrompt="1"/>
          </p:nvPr>
        </p:nvSpPr>
        <p:spPr>
          <a:xfrm rot="8771">
            <a:off x="5860718" y="4551994"/>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31" name="Espace réservé d’image 2">
            <a:extLst>
              <a:ext uri="{FF2B5EF4-FFF2-40B4-BE49-F238E27FC236}">
                <a16:creationId xmlns="" xmlns:a16="http://schemas.microsoft.com/office/drawing/2014/main" id="{F5A039DD-EF91-45FA-B969-AF06C2012B6A}"/>
              </a:ext>
            </a:extLst>
          </p:cNvPr>
          <p:cNvSpPr>
            <a:spLocks noGrp="1"/>
          </p:cNvSpPr>
          <p:nvPr>
            <p:ph type="pic" idx="21" hasCustomPrompt="1"/>
          </p:nvPr>
        </p:nvSpPr>
        <p:spPr>
          <a:xfrm rot="8771">
            <a:off x="7761132" y="2664835"/>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33" name="Espace réservé d’image 2">
            <a:extLst>
              <a:ext uri="{FF2B5EF4-FFF2-40B4-BE49-F238E27FC236}">
                <a16:creationId xmlns="" xmlns:a16="http://schemas.microsoft.com/office/drawing/2014/main" id="{B0B856F3-D2E3-406E-A8F4-7B32864089B3}"/>
              </a:ext>
            </a:extLst>
          </p:cNvPr>
          <p:cNvSpPr>
            <a:spLocks noGrp="1"/>
          </p:cNvSpPr>
          <p:nvPr>
            <p:ph type="pic" idx="22" hasCustomPrompt="1"/>
          </p:nvPr>
        </p:nvSpPr>
        <p:spPr>
          <a:xfrm rot="8771">
            <a:off x="9680184" y="4551992"/>
            <a:ext cx="1548000" cy="1548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36" name="Rectangle 35">
            <a:extLst>
              <a:ext uri="{FF2B5EF4-FFF2-40B4-BE49-F238E27FC236}">
                <a16:creationId xmlns="" xmlns:a16="http://schemas.microsoft.com/office/drawing/2014/main" id="{94663A3D-C23E-463B-A8B2-D25C66D9D61B}"/>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CC8552B9-117F-450F-848F-56317CBBF8AC}"/>
              </a:ext>
            </a:extLst>
          </p:cNvPr>
          <p:cNvSpPr>
            <a:spLocks noGrp="1"/>
          </p:cNvSpPr>
          <p:nvPr>
            <p:ph type="title"/>
          </p:nvPr>
        </p:nvSpPr>
        <p:spPr bwMode="blackWhite"/>
        <p:txBody>
          <a:bodyPr rtlCol="0"/>
          <a:lstStyle/>
          <a:p>
            <a:pPr rtl="0"/>
            <a:r>
              <a:rPr lang="fr-FR" noProof="0" smtClean="0"/>
              <a:t>Modifiez le style du titre</a:t>
            </a:r>
            <a:endParaRPr lang="fr-FR" noProof="0" dirty="0"/>
          </a:p>
        </p:txBody>
      </p:sp>
      <p:grpSp>
        <p:nvGrpSpPr>
          <p:cNvPr id="56" name="Groupe 55">
            <a:extLst>
              <a:ext uri="{FF2B5EF4-FFF2-40B4-BE49-F238E27FC236}">
                <a16:creationId xmlns="" xmlns:a16="http://schemas.microsoft.com/office/drawing/2014/main" id="{8ACDCEB6-DAAB-4A1D-8F99-5B2EDF50E610}"/>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57" name="Rectangle 56">
              <a:extLst>
                <a:ext uri="{FF2B5EF4-FFF2-40B4-BE49-F238E27FC236}">
                  <a16:creationId xmlns="" xmlns:a16="http://schemas.microsoft.com/office/drawing/2014/main" id="{6B9886D0-13A1-491F-8B02-8D36C6A65F66}"/>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8" name="Rectangle 57">
              <a:extLst>
                <a:ext uri="{FF2B5EF4-FFF2-40B4-BE49-F238E27FC236}">
                  <a16:creationId xmlns="" xmlns:a16="http://schemas.microsoft.com/office/drawing/2014/main" id="{DF00033E-A066-4DA1-AF26-14FEE0229107}"/>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9" name="Rectangle 58">
              <a:extLst>
                <a:ext uri="{FF2B5EF4-FFF2-40B4-BE49-F238E27FC236}">
                  <a16:creationId xmlns="" xmlns:a16="http://schemas.microsoft.com/office/drawing/2014/main" id="{24D3D794-DDC1-4B29-A248-47CF49C46356}"/>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0" name="Rectangle 59">
              <a:extLst>
                <a:ext uri="{FF2B5EF4-FFF2-40B4-BE49-F238E27FC236}">
                  <a16:creationId xmlns="" xmlns:a16="http://schemas.microsoft.com/office/drawing/2014/main" id="{9739DEB4-24EA-4F17-99A0-45D90C81D43E}"/>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1" name="Rectangle 60">
              <a:extLst>
                <a:ext uri="{FF2B5EF4-FFF2-40B4-BE49-F238E27FC236}">
                  <a16:creationId xmlns="" xmlns:a16="http://schemas.microsoft.com/office/drawing/2014/main" id="{02476A3B-01A9-47E1-B07B-42583684F09F}"/>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2" name="Rectangle 61">
              <a:extLst>
                <a:ext uri="{FF2B5EF4-FFF2-40B4-BE49-F238E27FC236}">
                  <a16:creationId xmlns="" xmlns:a16="http://schemas.microsoft.com/office/drawing/2014/main" id="{F5E6D2F4-F364-48CC-AA57-FCE1AA4E0559}"/>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3" name="Rectangle 62">
              <a:extLst>
                <a:ext uri="{FF2B5EF4-FFF2-40B4-BE49-F238E27FC236}">
                  <a16:creationId xmlns="" xmlns:a16="http://schemas.microsoft.com/office/drawing/2014/main" id="{DB869C9D-EA89-492B-8267-2602B4EC04D7}"/>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4" name="Rectangle 63">
              <a:extLst>
                <a:ext uri="{FF2B5EF4-FFF2-40B4-BE49-F238E27FC236}">
                  <a16:creationId xmlns="" xmlns:a16="http://schemas.microsoft.com/office/drawing/2014/main" id="{A84097FA-F903-4F60-BD4D-74F7180AFE69}"/>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5" name="Rectangle 64">
              <a:extLst>
                <a:ext uri="{FF2B5EF4-FFF2-40B4-BE49-F238E27FC236}">
                  <a16:creationId xmlns="" xmlns:a16="http://schemas.microsoft.com/office/drawing/2014/main" id="{D7AB19A9-93D3-48FD-96F3-F5C1A0D7D9C8}"/>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6" name="Rectangle 65">
              <a:extLst>
                <a:ext uri="{FF2B5EF4-FFF2-40B4-BE49-F238E27FC236}">
                  <a16:creationId xmlns="" xmlns:a16="http://schemas.microsoft.com/office/drawing/2014/main" id="{1909C44D-1F83-4029-8BE4-7719A72D5C8A}"/>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7" name="Rectangle 66">
              <a:extLst>
                <a:ext uri="{FF2B5EF4-FFF2-40B4-BE49-F238E27FC236}">
                  <a16:creationId xmlns="" xmlns:a16="http://schemas.microsoft.com/office/drawing/2014/main" id="{E25031FA-0F7A-471F-9F6F-6F2E9A398C4B}"/>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8" name="Rectangle 67">
              <a:extLst>
                <a:ext uri="{FF2B5EF4-FFF2-40B4-BE49-F238E27FC236}">
                  <a16:creationId xmlns="" xmlns:a16="http://schemas.microsoft.com/office/drawing/2014/main" id="{D116645D-9668-46BB-B7B7-CE5B11FC4AF6}"/>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69" name="Espace réservé du numéro de diapositive 5">
            <a:extLst>
              <a:ext uri="{FF2B5EF4-FFF2-40B4-BE49-F238E27FC236}">
                <a16:creationId xmlns="" xmlns:a16="http://schemas.microsoft.com/office/drawing/2014/main" id="{66480453-6456-4FCB-AA49-5F003EE8A136}"/>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6">
                    <a:lumMod val="50000"/>
                  </a:schemeClr>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60951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77F3192-98FE-47A7-BB46-9AA757A6B33A}"/>
              </a:ext>
            </a:extLst>
          </p:cNvPr>
          <p:cNvSpPr/>
          <p:nvPr userDrawn="1"/>
        </p:nvSpPr>
        <p:spPr>
          <a:xfrm>
            <a:off x="11646183" y="6753824"/>
            <a:ext cx="268059" cy="208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9B368BDE-1201-4ACE-9D1E-F06F9E887FED}"/>
              </a:ext>
              <a:ext uri="{C183D7F6-B498-43B3-948B-1728B52AA6E4}">
                <adec:decorative xmlns="" xmlns:adec="http://schemas.microsoft.com/office/drawing/2017/decorative" val="1"/>
              </a:ext>
            </a:extLst>
          </p:cNvPr>
          <p:cNvSpPr>
            <a:spLocks noChangeAspect="1"/>
          </p:cNvSpPr>
          <p:nvPr userDrawn="1"/>
        </p:nvSpPr>
        <p:spPr>
          <a:xfrm rot="5400000">
            <a:off x="6763352" y="1093208"/>
            <a:ext cx="4671584" cy="4671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1" name="Rectangle 50">
            <a:extLst>
              <a:ext uri="{FF2B5EF4-FFF2-40B4-BE49-F238E27FC236}">
                <a16:creationId xmlns="" xmlns:a16="http://schemas.microsoft.com/office/drawing/2014/main" id="{64D2CA08-56B3-444C-96C4-F5677BCDF469}"/>
              </a:ext>
              <a:ext uri="{C183D7F6-B498-43B3-948B-1728B52AA6E4}">
                <adec:decorative xmlns="" xmlns:adec="http://schemas.microsoft.com/office/drawing/2017/decorative" val="1"/>
              </a:ext>
            </a:extLst>
          </p:cNvPr>
          <p:cNvSpPr>
            <a:spLocks noChangeAspect="1"/>
          </p:cNvSpPr>
          <p:nvPr userDrawn="1"/>
        </p:nvSpPr>
        <p:spPr>
          <a:xfrm rot="5400000">
            <a:off x="4276284" y="2261104"/>
            <a:ext cx="2335793" cy="2335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Rectangle 52">
            <a:extLst>
              <a:ext uri="{FF2B5EF4-FFF2-40B4-BE49-F238E27FC236}">
                <a16:creationId xmlns="" xmlns:a16="http://schemas.microsoft.com/office/drawing/2014/main" id="{005569BC-C0A9-4946-A7BD-F3F0F8790A49}"/>
              </a:ext>
              <a:ext uri="{C183D7F6-B498-43B3-948B-1728B52AA6E4}">
                <adec:decorative xmlns="" xmlns:adec="http://schemas.microsoft.com/office/drawing/2017/decorative" val="1"/>
              </a:ext>
            </a:extLst>
          </p:cNvPr>
          <p:cNvSpPr>
            <a:spLocks noChangeAspect="1"/>
          </p:cNvSpPr>
          <p:nvPr userDrawn="1"/>
        </p:nvSpPr>
        <p:spPr>
          <a:xfrm rot="5400000">
            <a:off x="1789216" y="2261104"/>
            <a:ext cx="2335793" cy="2335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00F947F6-B8A3-4C20-8533-1CEF38F865C7}"/>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Rectangle 20">
            <a:extLst>
              <a:ext uri="{FF2B5EF4-FFF2-40B4-BE49-F238E27FC236}">
                <a16:creationId xmlns="" xmlns:a16="http://schemas.microsoft.com/office/drawing/2014/main" id="{69439D48-D525-49B0-BF8C-3CB5365416D1}"/>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F59C41B0-D64E-421B-A4F0-530E90D36BCC}"/>
              </a:ext>
            </a:extLst>
          </p:cNvPr>
          <p:cNvSpPr>
            <a:spLocks noGrp="1"/>
          </p:cNvSpPr>
          <p:nvPr>
            <p:ph type="ftr" sz="quarter" idx="10"/>
          </p:nvPr>
        </p:nvSpPr>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501792FD-74B3-4ECD-A40A-F77CEEB36DC4}"/>
              </a:ext>
            </a:extLst>
          </p:cNvPr>
          <p:cNvSpPr>
            <a:spLocks noGrp="1"/>
          </p:cNvSpPr>
          <p:nvPr>
            <p:ph type="pic" idx="15" hasCustomPrompt="1"/>
          </p:nvPr>
        </p:nvSpPr>
        <p:spPr>
          <a:xfrm>
            <a:off x="7002554" y="1303477"/>
            <a:ext cx="4212000" cy="421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6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1" name="Espace réservé d’image 2">
            <a:extLst>
              <a:ext uri="{FF2B5EF4-FFF2-40B4-BE49-F238E27FC236}">
                <a16:creationId xmlns="" xmlns:a16="http://schemas.microsoft.com/office/drawing/2014/main" id="{4E5CA06C-5CEF-40DA-A8FE-328DDC53F5FD}"/>
              </a:ext>
            </a:extLst>
          </p:cNvPr>
          <p:cNvSpPr>
            <a:spLocks noGrp="1" noChangeAspect="1"/>
          </p:cNvSpPr>
          <p:nvPr>
            <p:ph type="pic" idx="17" hasCustomPrompt="1"/>
          </p:nvPr>
        </p:nvSpPr>
        <p:spPr>
          <a:xfrm>
            <a:off x="4410075" y="2412833"/>
            <a:ext cx="2052000" cy="205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7" name="Rectangle 16">
            <a:extLst>
              <a:ext uri="{FF2B5EF4-FFF2-40B4-BE49-F238E27FC236}">
                <a16:creationId xmlns="" xmlns:a16="http://schemas.microsoft.com/office/drawing/2014/main" id="{095B903F-CE5A-4273-9714-B7261F08AB4B}"/>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4EF460E4-9DF4-4EB1-AECE-632C35E72F2E}"/>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6" name="Groupe 35">
            <a:extLst>
              <a:ext uri="{FF2B5EF4-FFF2-40B4-BE49-F238E27FC236}">
                <a16:creationId xmlns="" xmlns:a16="http://schemas.microsoft.com/office/drawing/2014/main" id="{B7BF31D5-F6A4-42B4-9963-68F44E754B48}"/>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7" name="Rectangle 36">
              <a:extLst>
                <a:ext uri="{FF2B5EF4-FFF2-40B4-BE49-F238E27FC236}">
                  <a16:creationId xmlns="" xmlns:a16="http://schemas.microsoft.com/office/drawing/2014/main" id="{3D27DDF0-D73E-4C01-99F7-8E20416EAA5C}"/>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1E8022A5-2C0C-4EC7-8466-4C91CB9EC9A9}"/>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C870EA5D-ED94-4C78-901D-DCDCE8A8A2C0}"/>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E572BABC-D4B2-4DF4-85E8-BDCEA7EFFB6E}"/>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A637D9D2-EEDD-4524-B1AF-0C49F74C0838}"/>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4914EF41-77D9-46B6-836F-2FAD1BF15EF1}"/>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780BB8D3-E3D2-4C31-B425-33CEB19B2D50}"/>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389F73E0-E6E4-40BB-9DDD-04D771BE26D8}"/>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1ACDDC9A-1072-4ABD-AA37-43EB560960F0}"/>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0A3BBD6F-A2F0-4EB2-A7D2-2D3278112E32}"/>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1601F45C-E4EF-44F3-BB1C-710B534DB61E}"/>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0108B365-4C78-45FF-8E6D-9CEEDFB53C3D}"/>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9" name="Espace réservé du numéro de diapositive 5">
            <a:extLst>
              <a:ext uri="{FF2B5EF4-FFF2-40B4-BE49-F238E27FC236}">
                <a16:creationId xmlns="" xmlns:a16="http://schemas.microsoft.com/office/drawing/2014/main" id="{EA088FB9-FDBE-43B4-8AB5-27A349FB73D8}"/>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1"/>
                </a:solidFill>
              </a:defRPr>
            </a:lvl1pPr>
          </a:lstStyle>
          <a:p>
            <a:pPr rtl="0"/>
            <a:fld id="{3D3C4EEC-F499-4A7F-B67B-5709763315B6}" type="slidenum">
              <a:rPr lang="fr-FR" noProof="0" smtClean="0"/>
              <a:pPr/>
              <a:t>‹N°›</a:t>
            </a:fld>
            <a:endParaRPr lang="fr-FR" noProof="0" dirty="0"/>
          </a:p>
        </p:txBody>
      </p:sp>
      <p:sp>
        <p:nvSpPr>
          <p:cNvPr id="54" name="Espace réservé d’image 2">
            <a:extLst>
              <a:ext uri="{FF2B5EF4-FFF2-40B4-BE49-F238E27FC236}">
                <a16:creationId xmlns="" xmlns:a16="http://schemas.microsoft.com/office/drawing/2014/main" id="{3D958067-FD8C-4456-87C3-5F7B9AD1F861}"/>
              </a:ext>
            </a:extLst>
          </p:cNvPr>
          <p:cNvSpPr>
            <a:spLocks noGrp="1" noChangeAspect="1"/>
          </p:cNvSpPr>
          <p:nvPr>
            <p:ph type="pic" idx="18" hasCustomPrompt="1"/>
          </p:nvPr>
        </p:nvSpPr>
        <p:spPr>
          <a:xfrm>
            <a:off x="1931113" y="2383477"/>
            <a:ext cx="2052000" cy="205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305991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images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D073E71-DB01-42D1-A058-CC43F6A9C76A}"/>
              </a:ext>
            </a:extLst>
          </p:cNvPr>
          <p:cNvSpPr/>
          <p:nvPr userDrawn="1"/>
        </p:nvSpPr>
        <p:spPr>
          <a:xfrm>
            <a:off x="11721629" y="6738797"/>
            <a:ext cx="208932" cy="119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84ADA968-021A-473B-A9E6-136BA68DA544}"/>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2ABC8721-8B63-45C7-B2E2-686C493E6382}"/>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4ADAB91C-22BA-4A15-96DF-474452D88527}"/>
              </a:ext>
            </a:extLst>
          </p:cNvPr>
          <p:cNvSpPr>
            <a:spLocks noGrp="1"/>
          </p:cNvSpPr>
          <p:nvPr>
            <p:ph type="ftr" sz="quarter" idx="10"/>
          </p:nvPr>
        </p:nvSpPr>
        <p:spPr/>
        <p:txBody>
          <a:bodyPr rtlCol="0"/>
          <a:lstStyle/>
          <a:p>
            <a:pPr rtl="0"/>
            <a:endParaRPr lang="fr-FR" noProof="0" dirty="0"/>
          </a:p>
        </p:txBody>
      </p:sp>
      <p:sp>
        <p:nvSpPr>
          <p:cNvPr id="17" name="Rectangle 16">
            <a:extLst>
              <a:ext uri="{FF2B5EF4-FFF2-40B4-BE49-F238E27FC236}">
                <a16:creationId xmlns="" xmlns:a16="http://schemas.microsoft.com/office/drawing/2014/main" id="{DCF0A5C1-9773-42C4-A545-24C7905D91D3}"/>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D0786281-0263-4863-9CE8-1D4C08A4B528}"/>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8" name="Groupe 37">
            <a:extLst>
              <a:ext uri="{FF2B5EF4-FFF2-40B4-BE49-F238E27FC236}">
                <a16:creationId xmlns="" xmlns:a16="http://schemas.microsoft.com/office/drawing/2014/main" id="{A1A3FF9E-7BE6-4C03-8C6C-44E8753A3471}"/>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9" name="Rectangle 38">
              <a:extLst>
                <a:ext uri="{FF2B5EF4-FFF2-40B4-BE49-F238E27FC236}">
                  <a16:creationId xmlns="" xmlns:a16="http://schemas.microsoft.com/office/drawing/2014/main" id="{77166521-F30C-438B-A59F-12957E3EE2E1}"/>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1845C47E-696F-4448-A2C1-452756518FEB}"/>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1256B2A0-CC86-4D2E-9E60-E6DEC9A65B55}"/>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A8B8EA03-C942-4281-A45F-7D8C94EFFEAC}"/>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70C9BD36-8ACE-4A57-90FE-B63713B8E2CE}"/>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1A16599A-4032-4A88-AC7A-16A83649BDFB}"/>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CFDB1A9A-5C97-47F0-8FE1-51E781A64975}"/>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6" name="Rectangle 45">
              <a:extLst>
                <a:ext uri="{FF2B5EF4-FFF2-40B4-BE49-F238E27FC236}">
                  <a16:creationId xmlns="" xmlns:a16="http://schemas.microsoft.com/office/drawing/2014/main" id="{9D3165D0-6693-4520-AF4A-A65C536C872E}"/>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BAB97AD9-EF51-436A-A4F3-EBBE7AF24530}"/>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953466F4-38BF-4053-895B-239604F52683}"/>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599FAEE2-7552-4CDD-B9AB-429D3D116972}"/>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7C89B7BA-BAE6-413D-BC88-9A1071E0634E}"/>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1" name="Espace réservé du numéro de diapositive 5">
            <a:extLst>
              <a:ext uri="{FF2B5EF4-FFF2-40B4-BE49-F238E27FC236}">
                <a16:creationId xmlns="" xmlns:a16="http://schemas.microsoft.com/office/drawing/2014/main" id="{DDDB5AA2-39D8-4453-8CDF-065AC52D2834}"/>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2"/>
                </a:solidFill>
              </a:defRPr>
            </a:lvl1pPr>
          </a:lstStyle>
          <a:p>
            <a:pPr rtl="0"/>
            <a:fld id="{3D3C4EEC-F499-4A7F-B67B-5709763315B6}" type="slidenum">
              <a:rPr lang="fr-FR" noProof="0" smtClean="0"/>
              <a:pPr/>
              <a:t>‹N°›</a:t>
            </a:fld>
            <a:endParaRPr lang="fr-FR" noProof="0" dirty="0"/>
          </a:p>
        </p:txBody>
      </p:sp>
      <p:sp>
        <p:nvSpPr>
          <p:cNvPr id="52" name="Rectangle 51">
            <a:extLst>
              <a:ext uri="{FF2B5EF4-FFF2-40B4-BE49-F238E27FC236}">
                <a16:creationId xmlns="" xmlns:a16="http://schemas.microsoft.com/office/drawing/2014/main" id="{63E4A565-DBF7-475F-AA9A-A558A5313156}"/>
              </a:ext>
              <a:ext uri="{C183D7F6-B498-43B3-948B-1728B52AA6E4}">
                <adec:decorative xmlns="" xmlns:adec="http://schemas.microsoft.com/office/drawing/2017/decorative" val="1"/>
              </a:ext>
            </a:extLst>
          </p:cNvPr>
          <p:cNvSpPr>
            <a:spLocks noChangeAspect="1"/>
          </p:cNvSpPr>
          <p:nvPr userDrawn="1"/>
        </p:nvSpPr>
        <p:spPr>
          <a:xfrm rot="5400000">
            <a:off x="9041124" y="3623352"/>
            <a:ext cx="2628000" cy="26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Rectangle 52">
            <a:extLst>
              <a:ext uri="{FF2B5EF4-FFF2-40B4-BE49-F238E27FC236}">
                <a16:creationId xmlns="" xmlns:a16="http://schemas.microsoft.com/office/drawing/2014/main" id="{6D0F727A-9A4F-4E53-868A-66DCF5B76032}"/>
              </a:ext>
              <a:ext uri="{C183D7F6-B498-43B3-948B-1728B52AA6E4}">
                <adec:decorative xmlns="" xmlns:adec="http://schemas.microsoft.com/office/drawing/2017/decorative" val="1"/>
              </a:ext>
            </a:extLst>
          </p:cNvPr>
          <p:cNvSpPr>
            <a:spLocks noChangeAspect="1"/>
          </p:cNvSpPr>
          <p:nvPr userDrawn="1"/>
        </p:nvSpPr>
        <p:spPr>
          <a:xfrm rot="5400000">
            <a:off x="5326462" y="3623352"/>
            <a:ext cx="2628000" cy="26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4" name="Rectangle 53">
            <a:extLst>
              <a:ext uri="{FF2B5EF4-FFF2-40B4-BE49-F238E27FC236}">
                <a16:creationId xmlns="" xmlns:a16="http://schemas.microsoft.com/office/drawing/2014/main" id="{3BBE755C-8D65-47AD-B7CF-FC9A2CE39392}"/>
              </a:ext>
              <a:ext uri="{C183D7F6-B498-43B3-948B-1728B52AA6E4}">
                <adec:decorative xmlns="" xmlns:adec="http://schemas.microsoft.com/office/drawing/2017/decorative" val="1"/>
              </a:ext>
            </a:extLst>
          </p:cNvPr>
          <p:cNvSpPr>
            <a:spLocks noChangeAspect="1"/>
          </p:cNvSpPr>
          <p:nvPr userDrawn="1"/>
        </p:nvSpPr>
        <p:spPr>
          <a:xfrm rot="5400000">
            <a:off x="1611800" y="3623352"/>
            <a:ext cx="2628000" cy="26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5" name="Rectangle 54">
            <a:extLst>
              <a:ext uri="{FF2B5EF4-FFF2-40B4-BE49-F238E27FC236}">
                <a16:creationId xmlns="" xmlns:a16="http://schemas.microsoft.com/office/drawing/2014/main" id="{046A32CA-9A8E-4E73-8B03-0D08CABC4941}"/>
              </a:ext>
              <a:ext uri="{C183D7F6-B498-43B3-948B-1728B52AA6E4}">
                <adec:decorative xmlns="" xmlns:adec="http://schemas.microsoft.com/office/drawing/2017/decorative" val="1"/>
              </a:ext>
            </a:extLst>
          </p:cNvPr>
          <p:cNvSpPr>
            <a:spLocks noChangeAspect="1"/>
          </p:cNvSpPr>
          <p:nvPr userDrawn="1"/>
        </p:nvSpPr>
        <p:spPr>
          <a:xfrm rot="5400000">
            <a:off x="7171260" y="606648"/>
            <a:ext cx="2628000" cy="26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6" name="Rectangle 55">
            <a:extLst>
              <a:ext uri="{FF2B5EF4-FFF2-40B4-BE49-F238E27FC236}">
                <a16:creationId xmlns="" xmlns:a16="http://schemas.microsoft.com/office/drawing/2014/main" id="{6DE14E3F-E5EF-4A5A-AEA6-8880B95ABFAE}"/>
              </a:ext>
              <a:ext uri="{C183D7F6-B498-43B3-948B-1728B52AA6E4}">
                <adec:decorative xmlns="" xmlns:adec="http://schemas.microsoft.com/office/drawing/2017/decorative" val="1"/>
              </a:ext>
            </a:extLst>
          </p:cNvPr>
          <p:cNvSpPr>
            <a:spLocks noChangeAspect="1"/>
          </p:cNvSpPr>
          <p:nvPr userDrawn="1"/>
        </p:nvSpPr>
        <p:spPr>
          <a:xfrm rot="5400000">
            <a:off x="3456598" y="606648"/>
            <a:ext cx="2628000" cy="26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Espace réservé d’image 2">
            <a:extLst>
              <a:ext uri="{FF2B5EF4-FFF2-40B4-BE49-F238E27FC236}">
                <a16:creationId xmlns="" xmlns:a16="http://schemas.microsoft.com/office/drawing/2014/main" id="{1575D8FE-AE7E-4DA4-B9D0-0483AE345AB6}"/>
              </a:ext>
            </a:extLst>
          </p:cNvPr>
          <p:cNvSpPr>
            <a:spLocks noGrp="1" noChangeAspect="1"/>
          </p:cNvSpPr>
          <p:nvPr>
            <p:ph type="pic" idx="15" hasCustomPrompt="1"/>
          </p:nvPr>
        </p:nvSpPr>
        <p:spPr>
          <a:xfrm rot="8771">
            <a:off x="1786599" y="3803352"/>
            <a:ext cx="2268000" cy="2268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 name="Espace réservé d’image 2">
            <a:extLst>
              <a:ext uri="{FF2B5EF4-FFF2-40B4-BE49-F238E27FC236}">
                <a16:creationId xmlns="" xmlns:a16="http://schemas.microsoft.com/office/drawing/2014/main" id="{6479A340-24D5-4004-B662-AC739C3C7782}"/>
              </a:ext>
            </a:extLst>
          </p:cNvPr>
          <p:cNvSpPr>
            <a:spLocks noGrp="1"/>
          </p:cNvSpPr>
          <p:nvPr>
            <p:ph type="pic" idx="16" hasCustomPrompt="1"/>
          </p:nvPr>
        </p:nvSpPr>
        <p:spPr>
          <a:xfrm rot="8771">
            <a:off x="5497651" y="3809862"/>
            <a:ext cx="2268000" cy="2268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1" name="Espace réservé d’image 2">
            <a:extLst>
              <a:ext uri="{FF2B5EF4-FFF2-40B4-BE49-F238E27FC236}">
                <a16:creationId xmlns="" xmlns:a16="http://schemas.microsoft.com/office/drawing/2014/main" id="{4CC6F7C8-A4CC-4ADA-8573-FAD37B4EC789}"/>
              </a:ext>
            </a:extLst>
          </p:cNvPr>
          <p:cNvSpPr>
            <a:spLocks noGrp="1"/>
          </p:cNvSpPr>
          <p:nvPr>
            <p:ph type="pic" idx="17" hasCustomPrompt="1"/>
          </p:nvPr>
        </p:nvSpPr>
        <p:spPr>
          <a:xfrm rot="8771">
            <a:off x="9221123" y="3809863"/>
            <a:ext cx="2268000" cy="2268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3" name="Espace réservé d’image 2">
            <a:extLst>
              <a:ext uri="{FF2B5EF4-FFF2-40B4-BE49-F238E27FC236}">
                <a16:creationId xmlns="" xmlns:a16="http://schemas.microsoft.com/office/drawing/2014/main" id="{213D1702-3AE3-468C-83D8-B1B7AD236C8E}"/>
              </a:ext>
            </a:extLst>
          </p:cNvPr>
          <p:cNvSpPr>
            <a:spLocks noGrp="1"/>
          </p:cNvSpPr>
          <p:nvPr>
            <p:ph type="pic" idx="18" hasCustomPrompt="1"/>
          </p:nvPr>
        </p:nvSpPr>
        <p:spPr>
          <a:xfrm rot="8771">
            <a:off x="3639950" y="798230"/>
            <a:ext cx="2268000" cy="2268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5" name="Espace réservé d’image 2">
            <a:extLst>
              <a:ext uri="{FF2B5EF4-FFF2-40B4-BE49-F238E27FC236}">
                <a16:creationId xmlns="" xmlns:a16="http://schemas.microsoft.com/office/drawing/2014/main" id="{97959E04-CBB5-4546-8A16-DA7F9D012373}"/>
              </a:ext>
            </a:extLst>
          </p:cNvPr>
          <p:cNvSpPr>
            <a:spLocks noGrp="1"/>
          </p:cNvSpPr>
          <p:nvPr>
            <p:ph type="pic" idx="19" hasCustomPrompt="1"/>
          </p:nvPr>
        </p:nvSpPr>
        <p:spPr>
          <a:xfrm rot="8771">
            <a:off x="7351260" y="786647"/>
            <a:ext cx="2268000" cy="2268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142680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images">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B6BDE80-6DCB-4EBC-86DB-3FC298963E86}"/>
              </a:ext>
            </a:extLst>
          </p:cNvPr>
          <p:cNvSpPr/>
          <p:nvPr userDrawn="1"/>
        </p:nvSpPr>
        <p:spPr>
          <a:xfrm>
            <a:off x="11768655" y="6727497"/>
            <a:ext cx="179999" cy="136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6" name="Rectangle 75">
            <a:extLst>
              <a:ext uri="{FF2B5EF4-FFF2-40B4-BE49-F238E27FC236}">
                <a16:creationId xmlns="" xmlns:a16="http://schemas.microsoft.com/office/drawing/2014/main" id="{9295088C-0BD5-437C-926F-A667D224E6E7}"/>
              </a:ext>
              <a:ext uri="{C183D7F6-B498-43B3-948B-1728B52AA6E4}">
                <adec:decorative xmlns="" xmlns:adec="http://schemas.microsoft.com/office/drawing/2017/decorative" val="1"/>
              </a:ext>
            </a:extLst>
          </p:cNvPr>
          <p:cNvSpPr>
            <a:spLocks noChangeAspect="1"/>
          </p:cNvSpPr>
          <p:nvPr userDrawn="1"/>
        </p:nvSpPr>
        <p:spPr>
          <a:xfrm rot="5400000">
            <a:off x="3057185" y="598543"/>
            <a:ext cx="2772000" cy="27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7" name="Rectangle 76">
            <a:extLst>
              <a:ext uri="{FF2B5EF4-FFF2-40B4-BE49-F238E27FC236}">
                <a16:creationId xmlns="" xmlns:a16="http://schemas.microsoft.com/office/drawing/2014/main" id="{1308265E-284C-4875-B308-FF5688709EB0}"/>
              </a:ext>
              <a:ext uri="{C183D7F6-B498-43B3-948B-1728B52AA6E4}">
                <adec:decorative xmlns="" xmlns:adec="http://schemas.microsoft.com/office/drawing/2017/decorative" val="1"/>
              </a:ext>
            </a:extLst>
          </p:cNvPr>
          <p:cNvSpPr>
            <a:spLocks noChangeAspect="1"/>
          </p:cNvSpPr>
          <p:nvPr userDrawn="1"/>
        </p:nvSpPr>
        <p:spPr>
          <a:xfrm rot="5400000">
            <a:off x="3054013" y="3487457"/>
            <a:ext cx="2772000" cy="27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8" name="Rectangle 77">
            <a:extLst>
              <a:ext uri="{FF2B5EF4-FFF2-40B4-BE49-F238E27FC236}">
                <a16:creationId xmlns="" xmlns:a16="http://schemas.microsoft.com/office/drawing/2014/main" id="{09373F3B-12B8-4248-BB13-CA122342BB2E}"/>
              </a:ext>
              <a:ext uri="{C183D7F6-B498-43B3-948B-1728B52AA6E4}">
                <adec:decorative xmlns="" xmlns:adec="http://schemas.microsoft.com/office/drawing/2017/decorative" val="1"/>
              </a:ext>
            </a:extLst>
          </p:cNvPr>
          <p:cNvSpPr>
            <a:spLocks noChangeAspect="1"/>
          </p:cNvSpPr>
          <p:nvPr userDrawn="1"/>
        </p:nvSpPr>
        <p:spPr>
          <a:xfrm rot="5400000">
            <a:off x="5948428" y="606649"/>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9" name="Rectangle 78">
            <a:extLst>
              <a:ext uri="{FF2B5EF4-FFF2-40B4-BE49-F238E27FC236}">
                <a16:creationId xmlns="" xmlns:a16="http://schemas.microsoft.com/office/drawing/2014/main" id="{EC049C8D-DF91-4C65-AC8D-5E68FCBCB08B}"/>
              </a:ext>
              <a:ext uri="{C183D7F6-B498-43B3-948B-1728B52AA6E4}">
                <adec:decorative xmlns="" xmlns:adec="http://schemas.microsoft.com/office/drawing/2017/decorative" val="1"/>
              </a:ext>
            </a:extLst>
          </p:cNvPr>
          <p:cNvSpPr>
            <a:spLocks noChangeAspect="1"/>
          </p:cNvSpPr>
          <p:nvPr userDrawn="1"/>
        </p:nvSpPr>
        <p:spPr>
          <a:xfrm rot="5400000">
            <a:off x="5926858" y="3487187"/>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0" name="Rectangle 79">
            <a:extLst>
              <a:ext uri="{FF2B5EF4-FFF2-40B4-BE49-F238E27FC236}">
                <a16:creationId xmlns="" xmlns:a16="http://schemas.microsoft.com/office/drawing/2014/main" id="{EF29D7C4-059A-4B3C-9D80-9A5F962E0B7A}"/>
              </a:ext>
              <a:ext uri="{C183D7F6-B498-43B3-948B-1728B52AA6E4}">
                <adec:decorative xmlns="" xmlns:adec="http://schemas.microsoft.com/office/drawing/2017/decorative" val="1"/>
              </a:ext>
            </a:extLst>
          </p:cNvPr>
          <p:cNvSpPr>
            <a:spLocks noChangeAspect="1"/>
          </p:cNvSpPr>
          <p:nvPr userDrawn="1"/>
        </p:nvSpPr>
        <p:spPr>
          <a:xfrm rot="5400000">
            <a:off x="5948428" y="2046918"/>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1" name="Rectangle 80">
            <a:extLst>
              <a:ext uri="{FF2B5EF4-FFF2-40B4-BE49-F238E27FC236}">
                <a16:creationId xmlns="" xmlns:a16="http://schemas.microsoft.com/office/drawing/2014/main" id="{90760884-F4E5-457C-A666-F31C97B4FECD}"/>
              </a:ext>
              <a:ext uri="{C183D7F6-B498-43B3-948B-1728B52AA6E4}">
                <adec:decorative xmlns="" xmlns:adec="http://schemas.microsoft.com/office/drawing/2017/decorative" val="1"/>
              </a:ext>
            </a:extLst>
          </p:cNvPr>
          <p:cNvSpPr>
            <a:spLocks noChangeAspect="1"/>
          </p:cNvSpPr>
          <p:nvPr userDrawn="1"/>
        </p:nvSpPr>
        <p:spPr>
          <a:xfrm rot="5400000">
            <a:off x="5926858" y="4927457"/>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2" name="Rectangle 81">
            <a:extLst>
              <a:ext uri="{FF2B5EF4-FFF2-40B4-BE49-F238E27FC236}">
                <a16:creationId xmlns="" xmlns:a16="http://schemas.microsoft.com/office/drawing/2014/main" id="{162035F9-C23B-485A-ABF2-730EA5DF280A}"/>
              </a:ext>
              <a:ext uri="{C183D7F6-B498-43B3-948B-1728B52AA6E4}">
                <adec:decorative xmlns="" xmlns:adec="http://schemas.microsoft.com/office/drawing/2017/decorative" val="1"/>
              </a:ext>
            </a:extLst>
          </p:cNvPr>
          <p:cNvSpPr>
            <a:spLocks noChangeAspect="1"/>
          </p:cNvSpPr>
          <p:nvPr userDrawn="1"/>
        </p:nvSpPr>
        <p:spPr>
          <a:xfrm rot="5400000">
            <a:off x="7359568" y="598543"/>
            <a:ext cx="2772000" cy="27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3" name="Rectangle 82">
            <a:extLst>
              <a:ext uri="{FF2B5EF4-FFF2-40B4-BE49-F238E27FC236}">
                <a16:creationId xmlns="" xmlns:a16="http://schemas.microsoft.com/office/drawing/2014/main" id="{7AEEFBB8-91A4-48D6-928E-60DF149D3D6E}"/>
              </a:ext>
              <a:ext uri="{C183D7F6-B498-43B3-948B-1728B52AA6E4}">
                <adec:decorative xmlns="" xmlns:adec="http://schemas.microsoft.com/office/drawing/2017/decorative" val="1"/>
              </a:ext>
            </a:extLst>
          </p:cNvPr>
          <p:cNvSpPr>
            <a:spLocks noChangeAspect="1"/>
          </p:cNvSpPr>
          <p:nvPr userDrawn="1"/>
        </p:nvSpPr>
        <p:spPr>
          <a:xfrm rot="5400000">
            <a:off x="7356396" y="3487457"/>
            <a:ext cx="2772000" cy="27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4" name="Rectangle 83">
            <a:extLst>
              <a:ext uri="{FF2B5EF4-FFF2-40B4-BE49-F238E27FC236}">
                <a16:creationId xmlns="" xmlns:a16="http://schemas.microsoft.com/office/drawing/2014/main" id="{620436F9-D510-4A3C-B347-6C9D30CA476A}"/>
              </a:ext>
              <a:ext uri="{C183D7F6-B498-43B3-948B-1728B52AA6E4}">
                <adec:decorative xmlns="" xmlns:adec="http://schemas.microsoft.com/office/drawing/2017/decorative" val="1"/>
              </a:ext>
            </a:extLst>
          </p:cNvPr>
          <p:cNvSpPr>
            <a:spLocks noChangeAspect="1"/>
          </p:cNvSpPr>
          <p:nvPr userDrawn="1"/>
        </p:nvSpPr>
        <p:spPr>
          <a:xfrm rot="5400000">
            <a:off x="10247504" y="598111"/>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5" name="Rectangle 84">
            <a:extLst>
              <a:ext uri="{FF2B5EF4-FFF2-40B4-BE49-F238E27FC236}">
                <a16:creationId xmlns="" xmlns:a16="http://schemas.microsoft.com/office/drawing/2014/main" id="{89842AD1-2B89-44D9-AC75-DBD24E48404F}"/>
              </a:ext>
              <a:ext uri="{C183D7F6-B498-43B3-948B-1728B52AA6E4}">
                <adec:decorative xmlns="" xmlns:adec="http://schemas.microsoft.com/office/drawing/2017/decorative" val="1"/>
              </a:ext>
            </a:extLst>
          </p:cNvPr>
          <p:cNvSpPr>
            <a:spLocks noChangeAspect="1"/>
          </p:cNvSpPr>
          <p:nvPr userDrawn="1"/>
        </p:nvSpPr>
        <p:spPr>
          <a:xfrm rot="5400000">
            <a:off x="10225934" y="3478649"/>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6" name="Rectangle 85">
            <a:extLst>
              <a:ext uri="{FF2B5EF4-FFF2-40B4-BE49-F238E27FC236}">
                <a16:creationId xmlns="" xmlns:a16="http://schemas.microsoft.com/office/drawing/2014/main" id="{E7854089-E22D-425D-AA9D-6F85E83BE0A0}"/>
              </a:ext>
              <a:ext uri="{C183D7F6-B498-43B3-948B-1728B52AA6E4}">
                <adec:decorative xmlns="" xmlns:adec="http://schemas.microsoft.com/office/drawing/2017/decorative" val="1"/>
              </a:ext>
            </a:extLst>
          </p:cNvPr>
          <p:cNvSpPr>
            <a:spLocks noChangeAspect="1"/>
          </p:cNvSpPr>
          <p:nvPr userDrawn="1"/>
        </p:nvSpPr>
        <p:spPr>
          <a:xfrm rot="5400000">
            <a:off x="10247504" y="2038380"/>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7" name="Rectangle 86">
            <a:extLst>
              <a:ext uri="{FF2B5EF4-FFF2-40B4-BE49-F238E27FC236}">
                <a16:creationId xmlns="" xmlns:a16="http://schemas.microsoft.com/office/drawing/2014/main" id="{B27602E3-1547-4FE6-BBCD-F76A0EB718D0}"/>
              </a:ext>
              <a:ext uri="{C183D7F6-B498-43B3-948B-1728B52AA6E4}">
                <adec:decorative xmlns="" xmlns:adec="http://schemas.microsoft.com/office/drawing/2017/decorative" val="1"/>
              </a:ext>
            </a:extLst>
          </p:cNvPr>
          <p:cNvSpPr>
            <a:spLocks noChangeAspect="1"/>
          </p:cNvSpPr>
          <p:nvPr userDrawn="1"/>
        </p:nvSpPr>
        <p:spPr>
          <a:xfrm rot="5400000">
            <a:off x="10225934" y="4918919"/>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Rectangle 28">
            <a:extLst>
              <a:ext uri="{FF2B5EF4-FFF2-40B4-BE49-F238E27FC236}">
                <a16:creationId xmlns="" xmlns:a16="http://schemas.microsoft.com/office/drawing/2014/main" id="{59D871D7-6D7C-46CF-ABF7-DAB069A5BB65}"/>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6204FD70-8FC2-454C-9E52-6FE5726F126F}"/>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AE28A2B9-7017-452B-A058-D32135D1CD1F}"/>
              </a:ext>
            </a:extLst>
          </p:cNvPr>
          <p:cNvSpPr>
            <a:spLocks noGrp="1"/>
          </p:cNvSpPr>
          <p:nvPr>
            <p:ph type="ftr" sz="quarter" idx="10"/>
          </p:nvPr>
        </p:nvSpPr>
        <p:spPr/>
        <p:txBody>
          <a:bodyPr rtlCol="0"/>
          <a:lstStyle/>
          <a:p>
            <a:pPr rtl="0"/>
            <a:endParaRPr lang="fr-FR" noProof="0" dirty="0"/>
          </a:p>
        </p:txBody>
      </p:sp>
      <p:sp>
        <p:nvSpPr>
          <p:cNvPr id="49" name="Espace réservé d’image 2">
            <a:extLst>
              <a:ext uri="{FF2B5EF4-FFF2-40B4-BE49-F238E27FC236}">
                <a16:creationId xmlns="" xmlns:a16="http://schemas.microsoft.com/office/drawing/2014/main" id="{DA30D4F0-45E9-48B8-BEBA-F611E7FC254F}"/>
              </a:ext>
            </a:extLst>
          </p:cNvPr>
          <p:cNvSpPr>
            <a:spLocks noGrp="1" noChangeAspect="1"/>
          </p:cNvSpPr>
          <p:nvPr>
            <p:ph type="pic" idx="15" hasCustomPrompt="1"/>
          </p:nvPr>
        </p:nvSpPr>
        <p:spPr>
          <a:xfrm rot="21600000">
            <a:off x="3234013" y="775435"/>
            <a:ext cx="2412000" cy="241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27" name="Rectangle 26">
            <a:extLst>
              <a:ext uri="{FF2B5EF4-FFF2-40B4-BE49-F238E27FC236}">
                <a16:creationId xmlns="" xmlns:a16="http://schemas.microsoft.com/office/drawing/2014/main" id="{69C751AA-47BD-4E48-8C35-712052C31A1E}"/>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DFA8ED6E-59AF-41FA-B675-5907AD8D6810}"/>
              </a:ext>
            </a:extLst>
          </p:cNvPr>
          <p:cNvSpPr>
            <a:spLocks noGrp="1"/>
          </p:cNvSpPr>
          <p:nvPr>
            <p:ph type="title"/>
          </p:nvPr>
        </p:nvSpPr>
        <p:spPr bwMode="blackWhite"/>
        <p:txBody>
          <a:bodyPr rtlCol="0"/>
          <a:lstStyle/>
          <a:p>
            <a:pPr rtl="0"/>
            <a:r>
              <a:rPr lang="fr-FR" noProof="0" smtClean="0"/>
              <a:t>Modifiez le style du titre</a:t>
            </a:r>
            <a:endParaRPr lang="fr-FR" noProof="0" dirty="0"/>
          </a:p>
        </p:txBody>
      </p:sp>
      <p:grpSp>
        <p:nvGrpSpPr>
          <p:cNvPr id="62" name="Groupe 61">
            <a:extLst>
              <a:ext uri="{FF2B5EF4-FFF2-40B4-BE49-F238E27FC236}">
                <a16:creationId xmlns="" xmlns:a16="http://schemas.microsoft.com/office/drawing/2014/main" id="{9D7F1797-8718-4076-A2CF-B0A7FF0EF6A6}"/>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63" name="Rectangle 62">
              <a:extLst>
                <a:ext uri="{FF2B5EF4-FFF2-40B4-BE49-F238E27FC236}">
                  <a16:creationId xmlns="" xmlns:a16="http://schemas.microsoft.com/office/drawing/2014/main" id="{EFFF77DF-3B9D-4F54-83B5-1FD5D32F0993}"/>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4" name="Rectangle 63">
              <a:extLst>
                <a:ext uri="{FF2B5EF4-FFF2-40B4-BE49-F238E27FC236}">
                  <a16:creationId xmlns="" xmlns:a16="http://schemas.microsoft.com/office/drawing/2014/main" id="{F7D09889-6BDA-4765-A2E9-F1A4DED9B3DE}"/>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5" name="Rectangle 64">
              <a:extLst>
                <a:ext uri="{FF2B5EF4-FFF2-40B4-BE49-F238E27FC236}">
                  <a16:creationId xmlns="" xmlns:a16="http://schemas.microsoft.com/office/drawing/2014/main" id="{296FA1DD-E3D1-43BE-B742-94CEE99EAD1D}"/>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6" name="Rectangle 65">
              <a:extLst>
                <a:ext uri="{FF2B5EF4-FFF2-40B4-BE49-F238E27FC236}">
                  <a16:creationId xmlns="" xmlns:a16="http://schemas.microsoft.com/office/drawing/2014/main" id="{EABE2CBE-42DE-47F2-BB44-E5E39A2E0A90}"/>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7" name="Rectangle 66">
              <a:extLst>
                <a:ext uri="{FF2B5EF4-FFF2-40B4-BE49-F238E27FC236}">
                  <a16:creationId xmlns="" xmlns:a16="http://schemas.microsoft.com/office/drawing/2014/main" id="{54FACAA6-37A6-4B9F-8736-3C64AAB3C45E}"/>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8" name="Rectangle 67">
              <a:extLst>
                <a:ext uri="{FF2B5EF4-FFF2-40B4-BE49-F238E27FC236}">
                  <a16:creationId xmlns="" xmlns:a16="http://schemas.microsoft.com/office/drawing/2014/main" id="{BE26112C-FE4C-406D-8369-1E472C9AB27A}"/>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9" name="Rectangle 68">
              <a:extLst>
                <a:ext uri="{FF2B5EF4-FFF2-40B4-BE49-F238E27FC236}">
                  <a16:creationId xmlns="" xmlns:a16="http://schemas.microsoft.com/office/drawing/2014/main" id="{04FF0051-99A9-4E8C-BDD2-88AA8895FC98}"/>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0" name="Rectangle 69">
              <a:extLst>
                <a:ext uri="{FF2B5EF4-FFF2-40B4-BE49-F238E27FC236}">
                  <a16:creationId xmlns="" xmlns:a16="http://schemas.microsoft.com/office/drawing/2014/main" id="{5CEE4240-A984-4E89-AE8B-5627763C86CB}"/>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1" name="Rectangle 70">
              <a:extLst>
                <a:ext uri="{FF2B5EF4-FFF2-40B4-BE49-F238E27FC236}">
                  <a16:creationId xmlns="" xmlns:a16="http://schemas.microsoft.com/office/drawing/2014/main" id="{D5CCCA79-3FBA-4957-840A-0C5CAA0CEFB9}"/>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2" name="Rectangle 71">
              <a:extLst>
                <a:ext uri="{FF2B5EF4-FFF2-40B4-BE49-F238E27FC236}">
                  <a16:creationId xmlns="" xmlns:a16="http://schemas.microsoft.com/office/drawing/2014/main" id="{CFE7488A-4A83-4141-BB5C-374197D29593}"/>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3" name="Rectangle 72">
              <a:extLst>
                <a:ext uri="{FF2B5EF4-FFF2-40B4-BE49-F238E27FC236}">
                  <a16:creationId xmlns="" xmlns:a16="http://schemas.microsoft.com/office/drawing/2014/main" id="{9F483523-561A-4DDA-8466-D941B3053C7D}"/>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4" name="Rectangle 73">
              <a:extLst>
                <a:ext uri="{FF2B5EF4-FFF2-40B4-BE49-F238E27FC236}">
                  <a16:creationId xmlns="" xmlns:a16="http://schemas.microsoft.com/office/drawing/2014/main" id="{FC6AA7EC-D2C4-4C19-A625-1A2D71E415D5}"/>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75" name="Espace réservé du numéro de diapositive 5">
            <a:extLst>
              <a:ext uri="{FF2B5EF4-FFF2-40B4-BE49-F238E27FC236}">
                <a16:creationId xmlns="" xmlns:a16="http://schemas.microsoft.com/office/drawing/2014/main" id="{0654E17E-00C7-4165-AEF3-1A7E10C65AB4}"/>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4"/>
                </a:solidFill>
              </a:defRPr>
            </a:lvl1pPr>
          </a:lstStyle>
          <a:p>
            <a:pPr rtl="0"/>
            <a:fld id="{3D3C4EEC-F499-4A7F-B67B-5709763315B6}" type="slidenum">
              <a:rPr lang="fr-FR" noProof="0" smtClean="0"/>
              <a:pPr/>
              <a:t>‹N°›</a:t>
            </a:fld>
            <a:endParaRPr lang="fr-FR" noProof="0" dirty="0"/>
          </a:p>
        </p:txBody>
      </p:sp>
      <p:sp>
        <p:nvSpPr>
          <p:cNvPr id="88" name="Rectangle 87">
            <a:extLst>
              <a:ext uri="{FF2B5EF4-FFF2-40B4-BE49-F238E27FC236}">
                <a16:creationId xmlns="" xmlns:a16="http://schemas.microsoft.com/office/drawing/2014/main" id="{5133DAF0-FFAB-4FCD-828B-D837831BE384}"/>
              </a:ext>
              <a:ext uri="{C183D7F6-B498-43B3-948B-1728B52AA6E4}">
                <adec:decorative xmlns="" xmlns:adec="http://schemas.microsoft.com/office/drawing/2017/decorative" val="1"/>
              </a:ext>
            </a:extLst>
          </p:cNvPr>
          <p:cNvSpPr>
            <a:spLocks noChangeAspect="1"/>
          </p:cNvSpPr>
          <p:nvPr userDrawn="1"/>
        </p:nvSpPr>
        <p:spPr>
          <a:xfrm rot="5400000">
            <a:off x="1626418" y="598111"/>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9" name="Rectangle 88">
            <a:extLst>
              <a:ext uri="{FF2B5EF4-FFF2-40B4-BE49-F238E27FC236}">
                <a16:creationId xmlns="" xmlns:a16="http://schemas.microsoft.com/office/drawing/2014/main" id="{527B095F-6C07-4ABE-9707-D3BE20E832F5}"/>
              </a:ext>
              <a:ext uri="{C183D7F6-B498-43B3-948B-1728B52AA6E4}">
                <adec:decorative xmlns="" xmlns:adec="http://schemas.microsoft.com/office/drawing/2017/decorative" val="1"/>
              </a:ext>
            </a:extLst>
          </p:cNvPr>
          <p:cNvSpPr>
            <a:spLocks noChangeAspect="1"/>
          </p:cNvSpPr>
          <p:nvPr userDrawn="1"/>
        </p:nvSpPr>
        <p:spPr>
          <a:xfrm rot="5400000">
            <a:off x="1604848" y="3478649"/>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0" name="Rectangle 89">
            <a:extLst>
              <a:ext uri="{FF2B5EF4-FFF2-40B4-BE49-F238E27FC236}">
                <a16:creationId xmlns="" xmlns:a16="http://schemas.microsoft.com/office/drawing/2014/main" id="{037EA03B-ADC2-4248-9496-A1F63457AD2D}"/>
              </a:ext>
              <a:ext uri="{C183D7F6-B498-43B3-948B-1728B52AA6E4}">
                <adec:decorative xmlns="" xmlns:adec="http://schemas.microsoft.com/office/drawing/2017/decorative" val="1"/>
              </a:ext>
            </a:extLst>
          </p:cNvPr>
          <p:cNvSpPr>
            <a:spLocks noChangeAspect="1"/>
          </p:cNvSpPr>
          <p:nvPr userDrawn="1"/>
        </p:nvSpPr>
        <p:spPr>
          <a:xfrm rot="5400000">
            <a:off x="1626418" y="2038380"/>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1" name="Rectangle 90">
            <a:extLst>
              <a:ext uri="{FF2B5EF4-FFF2-40B4-BE49-F238E27FC236}">
                <a16:creationId xmlns="" xmlns:a16="http://schemas.microsoft.com/office/drawing/2014/main" id="{601E307A-84A0-43B4-BDB2-3F4C102F85DE}"/>
              </a:ext>
              <a:ext uri="{C183D7F6-B498-43B3-948B-1728B52AA6E4}">
                <adec:decorative xmlns="" xmlns:adec="http://schemas.microsoft.com/office/drawing/2017/decorative" val="1"/>
              </a:ext>
            </a:extLst>
          </p:cNvPr>
          <p:cNvSpPr>
            <a:spLocks noChangeAspect="1"/>
          </p:cNvSpPr>
          <p:nvPr userDrawn="1"/>
        </p:nvSpPr>
        <p:spPr>
          <a:xfrm rot="5400000">
            <a:off x="1604848" y="4918919"/>
            <a:ext cx="1332000" cy="13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Espace réservé d’image 2">
            <a:extLst>
              <a:ext uri="{FF2B5EF4-FFF2-40B4-BE49-F238E27FC236}">
                <a16:creationId xmlns="" xmlns:a16="http://schemas.microsoft.com/office/drawing/2014/main" id="{0E8C737F-2D55-45E1-8CDC-E4555C3D1242}"/>
              </a:ext>
            </a:extLst>
          </p:cNvPr>
          <p:cNvSpPr>
            <a:spLocks noGrp="1" noChangeAspect="1"/>
          </p:cNvSpPr>
          <p:nvPr>
            <p:ph type="pic" idx="25" hasCustomPrompt="1"/>
          </p:nvPr>
        </p:nvSpPr>
        <p:spPr>
          <a:xfrm rot="8771">
            <a:off x="1752418" y="732649"/>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2" name="Espace réservé d’image 2">
            <a:extLst>
              <a:ext uri="{FF2B5EF4-FFF2-40B4-BE49-F238E27FC236}">
                <a16:creationId xmlns="" xmlns:a16="http://schemas.microsoft.com/office/drawing/2014/main" id="{C98D3706-7D83-49DA-BE98-905BD30681D8}"/>
              </a:ext>
            </a:extLst>
          </p:cNvPr>
          <p:cNvSpPr>
            <a:spLocks noGrp="1" noChangeAspect="1"/>
          </p:cNvSpPr>
          <p:nvPr>
            <p:ph type="pic" idx="26" hasCustomPrompt="1"/>
          </p:nvPr>
        </p:nvSpPr>
        <p:spPr>
          <a:xfrm rot="21600000">
            <a:off x="3240188" y="3670577"/>
            <a:ext cx="2412000" cy="241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3" name="Espace réservé d’image 2">
            <a:extLst>
              <a:ext uri="{FF2B5EF4-FFF2-40B4-BE49-F238E27FC236}">
                <a16:creationId xmlns="" xmlns:a16="http://schemas.microsoft.com/office/drawing/2014/main" id="{56F8FA17-12C3-4175-AF82-1DCBC06A977F}"/>
              </a:ext>
            </a:extLst>
          </p:cNvPr>
          <p:cNvSpPr>
            <a:spLocks noGrp="1" noChangeAspect="1"/>
          </p:cNvSpPr>
          <p:nvPr>
            <p:ph type="pic" idx="27" hasCustomPrompt="1"/>
          </p:nvPr>
        </p:nvSpPr>
        <p:spPr>
          <a:xfrm rot="21600000">
            <a:off x="7535449" y="772510"/>
            <a:ext cx="2412000" cy="241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4" name="Espace réservé d’image 2">
            <a:extLst>
              <a:ext uri="{FF2B5EF4-FFF2-40B4-BE49-F238E27FC236}">
                <a16:creationId xmlns="" xmlns:a16="http://schemas.microsoft.com/office/drawing/2014/main" id="{CC03864D-1416-4578-B8BE-002DFDFE6CF0}"/>
              </a:ext>
            </a:extLst>
          </p:cNvPr>
          <p:cNvSpPr>
            <a:spLocks noGrp="1" noChangeAspect="1"/>
          </p:cNvSpPr>
          <p:nvPr>
            <p:ph type="pic" idx="28" hasCustomPrompt="1"/>
          </p:nvPr>
        </p:nvSpPr>
        <p:spPr>
          <a:xfrm rot="21600000">
            <a:off x="7541624" y="3667652"/>
            <a:ext cx="2412000" cy="2412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4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5" name="Espace réservé d’image 2">
            <a:extLst>
              <a:ext uri="{FF2B5EF4-FFF2-40B4-BE49-F238E27FC236}">
                <a16:creationId xmlns="" xmlns:a16="http://schemas.microsoft.com/office/drawing/2014/main" id="{1C400262-D8A1-4186-A451-B1D8B19A6479}"/>
              </a:ext>
            </a:extLst>
          </p:cNvPr>
          <p:cNvSpPr>
            <a:spLocks noGrp="1" noChangeAspect="1"/>
          </p:cNvSpPr>
          <p:nvPr>
            <p:ph type="pic" idx="29" hasCustomPrompt="1"/>
          </p:nvPr>
        </p:nvSpPr>
        <p:spPr>
          <a:xfrm rot="8771">
            <a:off x="1730849" y="2172918"/>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6" name="Espace réservé d’image 2">
            <a:extLst>
              <a:ext uri="{FF2B5EF4-FFF2-40B4-BE49-F238E27FC236}">
                <a16:creationId xmlns="" xmlns:a16="http://schemas.microsoft.com/office/drawing/2014/main" id="{54B30995-CB66-41F9-94DE-7D995686AFC8}"/>
              </a:ext>
            </a:extLst>
          </p:cNvPr>
          <p:cNvSpPr>
            <a:spLocks noGrp="1" noChangeAspect="1"/>
          </p:cNvSpPr>
          <p:nvPr>
            <p:ph type="pic" idx="30" hasCustomPrompt="1"/>
          </p:nvPr>
        </p:nvSpPr>
        <p:spPr>
          <a:xfrm rot="8771">
            <a:off x="1734102" y="3605082"/>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7" name="Espace réservé d’image 2">
            <a:extLst>
              <a:ext uri="{FF2B5EF4-FFF2-40B4-BE49-F238E27FC236}">
                <a16:creationId xmlns="" xmlns:a16="http://schemas.microsoft.com/office/drawing/2014/main" id="{3793D6C8-E38E-4FA8-9183-0B06350AC3E2}"/>
              </a:ext>
            </a:extLst>
          </p:cNvPr>
          <p:cNvSpPr>
            <a:spLocks noGrp="1" noChangeAspect="1"/>
          </p:cNvSpPr>
          <p:nvPr>
            <p:ph type="pic" idx="31" hasCustomPrompt="1"/>
          </p:nvPr>
        </p:nvSpPr>
        <p:spPr>
          <a:xfrm rot="8771">
            <a:off x="1712533" y="5045351"/>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8" name="Espace réservé d’image 2">
            <a:extLst>
              <a:ext uri="{FF2B5EF4-FFF2-40B4-BE49-F238E27FC236}">
                <a16:creationId xmlns="" xmlns:a16="http://schemas.microsoft.com/office/drawing/2014/main" id="{6A43A5F1-111A-4EF8-B813-47AD4DDB32D3}"/>
              </a:ext>
            </a:extLst>
          </p:cNvPr>
          <p:cNvSpPr>
            <a:spLocks noGrp="1" noChangeAspect="1"/>
          </p:cNvSpPr>
          <p:nvPr>
            <p:ph type="pic" idx="32" hasCustomPrompt="1"/>
          </p:nvPr>
        </p:nvSpPr>
        <p:spPr>
          <a:xfrm rot="8771">
            <a:off x="6074716" y="742390"/>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99" name="Espace réservé d’image 2">
            <a:extLst>
              <a:ext uri="{FF2B5EF4-FFF2-40B4-BE49-F238E27FC236}">
                <a16:creationId xmlns="" xmlns:a16="http://schemas.microsoft.com/office/drawing/2014/main" id="{169F7F92-F450-462D-8F47-86780393FFCA}"/>
              </a:ext>
            </a:extLst>
          </p:cNvPr>
          <p:cNvSpPr>
            <a:spLocks noGrp="1" noChangeAspect="1"/>
          </p:cNvSpPr>
          <p:nvPr>
            <p:ph type="pic" idx="33" hasCustomPrompt="1"/>
          </p:nvPr>
        </p:nvSpPr>
        <p:spPr>
          <a:xfrm rot="8771">
            <a:off x="6053147" y="2182659"/>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0" name="Espace réservé d’image 2">
            <a:extLst>
              <a:ext uri="{FF2B5EF4-FFF2-40B4-BE49-F238E27FC236}">
                <a16:creationId xmlns="" xmlns:a16="http://schemas.microsoft.com/office/drawing/2014/main" id="{53AF073A-FB4D-4A97-9E4B-B178766708FA}"/>
              </a:ext>
            </a:extLst>
          </p:cNvPr>
          <p:cNvSpPr>
            <a:spLocks noGrp="1" noChangeAspect="1"/>
          </p:cNvSpPr>
          <p:nvPr>
            <p:ph type="pic" idx="34" hasCustomPrompt="1"/>
          </p:nvPr>
        </p:nvSpPr>
        <p:spPr>
          <a:xfrm rot="8771">
            <a:off x="6056400" y="3614823"/>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1" name="Espace réservé d’image 2">
            <a:extLst>
              <a:ext uri="{FF2B5EF4-FFF2-40B4-BE49-F238E27FC236}">
                <a16:creationId xmlns="" xmlns:a16="http://schemas.microsoft.com/office/drawing/2014/main" id="{1977EF7E-8AB6-47D0-9939-2FA8050BC1BB}"/>
              </a:ext>
            </a:extLst>
          </p:cNvPr>
          <p:cNvSpPr>
            <a:spLocks noGrp="1" noChangeAspect="1"/>
          </p:cNvSpPr>
          <p:nvPr>
            <p:ph type="pic" idx="35" hasCustomPrompt="1"/>
          </p:nvPr>
        </p:nvSpPr>
        <p:spPr>
          <a:xfrm rot="8771">
            <a:off x="6034831" y="5055092"/>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2" name="Espace réservé d’image 2">
            <a:extLst>
              <a:ext uri="{FF2B5EF4-FFF2-40B4-BE49-F238E27FC236}">
                <a16:creationId xmlns="" xmlns:a16="http://schemas.microsoft.com/office/drawing/2014/main" id="{946B6905-C053-4CAC-80BF-0AC48F5836D8}"/>
              </a:ext>
            </a:extLst>
          </p:cNvPr>
          <p:cNvSpPr>
            <a:spLocks noGrp="1" noChangeAspect="1"/>
          </p:cNvSpPr>
          <p:nvPr>
            <p:ph type="pic" idx="36" hasCustomPrompt="1"/>
          </p:nvPr>
        </p:nvSpPr>
        <p:spPr>
          <a:xfrm rot="8771">
            <a:off x="10383325" y="730753"/>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3" name="Espace réservé d’image 2">
            <a:extLst>
              <a:ext uri="{FF2B5EF4-FFF2-40B4-BE49-F238E27FC236}">
                <a16:creationId xmlns="" xmlns:a16="http://schemas.microsoft.com/office/drawing/2014/main" id="{8C846A5B-A90A-4CC2-A1F1-88B92DF57BA1}"/>
              </a:ext>
            </a:extLst>
          </p:cNvPr>
          <p:cNvSpPr>
            <a:spLocks noGrp="1" noChangeAspect="1"/>
          </p:cNvSpPr>
          <p:nvPr>
            <p:ph type="pic" idx="37" hasCustomPrompt="1"/>
          </p:nvPr>
        </p:nvSpPr>
        <p:spPr>
          <a:xfrm rot="8771">
            <a:off x="10361756" y="2171022"/>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4" name="Espace réservé d’image 2">
            <a:extLst>
              <a:ext uri="{FF2B5EF4-FFF2-40B4-BE49-F238E27FC236}">
                <a16:creationId xmlns="" xmlns:a16="http://schemas.microsoft.com/office/drawing/2014/main" id="{EAB334A9-24C3-4154-81F9-02DE90CE6C05}"/>
              </a:ext>
            </a:extLst>
          </p:cNvPr>
          <p:cNvSpPr>
            <a:spLocks noGrp="1" noChangeAspect="1"/>
          </p:cNvSpPr>
          <p:nvPr>
            <p:ph type="pic" idx="38" hasCustomPrompt="1"/>
          </p:nvPr>
        </p:nvSpPr>
        <p:spPr>
          <a:xfrm rot="8771">
            <a:off x="10365009" y="3603186"/>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05" name="Espace réservé d’image 2">
            <a:extLst>
              <a:ext uri="{FF2B5EF4-FFF2-40B4-BE49-F238E27FC236}">
                <a16:creationId xmlns="" xmlns:a16="http://schemas.microsoft.com/office/drawing/2014/main" id="{176EC749-9757-482B-95F6-5FD6F354D47D}"/>
              </a:ext>
            </a:extLst>
          </p:cNvPr>
          <p:cNvSpPr>
            <a:spLocks noGrp="1" noChangeAspect="1"/>
          </p:cNvSpPr>
          <p:nvPr>
            <p:ph type="pic" idx="39" hasCustomPrompt="1"/>
          </p:nvPr>
        </p:nvSpPr>
        <p:spPr>
          <a:xfrm rot="8771">
            <a:off x="10343440" y="5043455"/>
            <a:ext cx="1080000" cy="10800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86311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46" name="Rectangle 45">
            <a:extLst>
              <a:ext uri="{FF2B5EF4-FFF2-40B4-BE49-F238E27FC236}">
                <a16:creationId xmlns="" xmlns:a16="http://schemas.microsoft.com/office/drawing/2014/main" id="{22E69703-73BE-4D47-A456-5F65D84F6098}"/>
              </a:ext>
            </a:extLst>
          </p:cNvPr>
          <p:cNvSpPr/>
          <p:nvPr userDrawn="1"/>
        </p:nvSpPr>
        <p:spPr>
          <a:xfrm>
            <a:off x="11768655" y="6727497"/>
            <a:ext cx="179999" cy="136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5776AB01-AB73-47DF-BF1A-BFE156211ACF}"/>
              </a:ext>
              <a:ext uri="{C183D7F6-B498-43B3-948B-1728B52AA6E4}">
                <adec:decorative xmlns="" xmlns:adec="http://schemas.microsoft.com/office/drawing/2017/decorative" val="1"/>
              </a:ext>
            </a:extLst>
          </p:cNvPr>
          <p:cNvSpPr>
            <a:spLocks/>
          </p:cNvSpPr>
          <p:nvPr userDrawn="1"/>
        </p:nvSpPr>
        <p:spPr>
          <a:xfrm rot="5400000">
            <a:off x="3417274" y="694632"/>
            <a:ext cx="2664000" cy="266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Rectangle 44">
            <a:extLst>
              <a:ext uri="{FF2B5EF4-FFF2-40B4-BE49-F238E27FC236}">
                <a16:creationId xmlns="" xmlns:a16="http://schemas.microsoft.com/office/drawing/2014/main" id="{82468C92-59CB-4A28-BBC0-4584396CE367}"/>
              </a:ext>
              <a:ext uri="{C183D7F6-B498-43B3-948B-1728B52AA6E4}">
                <adec:decorative xmlns="" xmlns:adec="http://schemas.microsoft.com/office/drawing/2017/decorative" val="1"/>
              </a:ext>
            </a:extLst>
          </p:cNvPr>
          <p:cNvSpPr>
            <a:spLocks/>
          </p:cNvSpPr>
          <p:nvPr userDrawn="1"/>
        </p:nvSpPr>
        <p:spPr>
          <a:xfrm rot="5400000">
            <a:off x="6251965" y="702850"/>
            <a:ext cx="5472000" cy="54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7" name="Rectangle 46">
            <a:extLst>
              <a:ext uri="{FF2B5EF4-FFF2-40B4-BE49-F238E27FC236}">
                <a16:creationId xmlns="" xmlns:a16="http://schemas.microsoft.com/office/drawing/2014/main" id="{8C20FAF2-B805-497F-9D32-EAEA6D718FF5}"/>
              </a:ext>
              <a:ext uri="{C183D7F6-B498-43B3-948B-1728B52AA6E4}">
                <adec:decorative xmlns="" xmlns:adec="http://schemas.microsoft.com/office/drawing/2017/decorative" val="1"/>
              </a:ext>
            </a:extLst>
          </p:cNvPr>
          <p:cNvSpPr>
            <a:spLocks/>
          </p:cNvSpPr>
          <p:nvPr userDrawn="1"/>
        </p:nvSpPr>
        <p:spPr>
          <a:xfrm rot="5400000">
            <a:off x="3417274" y="3497771"/>
            <a:ext cx="2664000" cy="266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8" name="Rectangle 47">
            <a:extLst>
              <a:ext uri="{FF2B5EF4-FFF2-40B4-BE49-F238E27FC236}">
                <a16:creationId xmlns="" xmlns:a16="http://schemas.microsoft.com/office/drawing/2014/main" id="{B073C675-297C-4AF6-B98C-A8FCF4CE4983}"/>
              </a:ext>
              <a:ext uri="{C183D7F6-B498-43B3-948B-1728B52AA6E4}">
                <adec:decorative xmlns="" xmlns:adec="http://schemas.microsoft.com/office/drawing/2017/decorative" val="1"/>
              </a:ext>
            </a:extLst>
          </p:cNvPr>
          <p:cNvSpPr>
            <a:spLocks/>
          </p:cNvSpPr>
          <p:nvPr userDrawn="1"/>
        </p:nvSpPr>
        <p:spPr>
          <a:xfrm rot="5400000">
            <a:off x="1556958" y="702849"/>
            <a:ext cx="1728000" cy="172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Rectangle 48">
            <a:extLst>
              <a:ext uri="{FF2B5EF4-FFF2-40B4-BE49-F238E27FC236}">
                <a16:creationId xmlns="" xmlns:a16="http://schemas.microsoft.com/office/drawing/2014/main" id="{92DA2B94-9D56-4C3A-9820-69E0A09FA8E1}"/>
              </a:ext>
              <a:ext uri="{C183D7F6-B498-43B3-948B-1728B52AA6E4}">
                <adec:decorative xmlns="" xmlns:adec="http://schemas.microsoft.com/office/drawing/2017/decorative" val="1"/>
              </a:ext>
            </a:extLst>
          </p:cNvPr>
          <p:cNvSpPr>
            <a:spLocks/>
          </p:cNvSpPr>
          <p:nvPr userDrawn="1"/>
        </p:nvSpPr>
        <p:spPr>
          <a:xfrm rot="5400000">
            <a:off x="1556958" y="2568310"/>
            <a:ext cx="1728000" cy="172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0" name="Rectangle 49">
            <a:extLst>
              <a:ext uri="{FF2B5EF4-FFF2-40B4-BE49-F238E27FC236}">
                <a16:creationId xmlns="" xmlns:a16="http://schemas.microsoft.com/office/drawing/2014/main" id="{B395AB95-A1D3-4ACD-A966-9287CD9A7FE7}"/>
              </a:ext>
              <a:ext uri="{C183D7F6-B498-43B3-948B-1728B52AA6E4}">
                <adec:decorative xmlns="" xmlns:adec="http://schemas.microsoft.com/office/drawing/2017/decorative" val="1"/>
              </a:ext>
            </a:extLst>
          </p:cNvPr>
          <p:cNvSpPr>
            <a:spLocks/>
          </p:cNvSpPr>
          <p:nvPr userDrawn="1"/>
        </p:nvSpPr>
        <p:spPr>
          <a:xfrm rot="5400000">
            <a:off x="1556958" y="4433771"/>
            <a:ext cx="1728000" cy="172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35E66583-3578-4AF1-A1A0-E80E47D7B3F6}"/>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49413785-1A94-4F59-9954-A985149EA70C}"/>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1E18F4FD-F352-4215-BC76-59D5E56A7D4B}"/>
              </a:ext>
            </a:extLst>
          </p:cNvPr>
          <p:cNvSpPr>
            <a:spLocks noGrp="1"/>
          </p:cNvSpPr>
          <p:nvPr>
            <p:ph type="ftr" sz="quarter" idx="10"/>
          </p:nvPr>
        </p:nvSpPr>
        <p:spPr>
          <a:xfrm>
            <a:off x="4023874" y="6370473"/>
            <a:ext cx="4114800" cy="365125"/>
          </a:xfrm>
        </p:spPr>
        <p:txBody>
          <a:bodyPr rtlCol="0"/>
          <a:lstStyle/>
          <a:p>
            <a:pPr rtl="0"/>
            <a:endParaRPr lang="fr-FR" noProof="0" dirty="0"/>
          </a:p>
        </p:txBody>
      </p:sp>
      <p:sp>
        <p:nvSpPr>
          <p:cNvPr id="7" name="Espace réservé d’image 2">
            <a:extLst>
              <a:ext uri="{FF2B5EF4-FFF2-40B4-BE49-F238E27FC236}">
                <a16:creationId xmlns="" xmlns:a16="http://schemas.microsoft.com/office/drawing/2014/main" id="{92A030E3-815A-4FAD-A909-FA3AB4F5ED0E}"/>
              </a:ext>
            </a:extLst>
          </p:cNvPr>
          <p:cNvSpPr>
            <a:spLocks noGrp="1" noChangeAspect="1"/>
          </p:cNvSpPr>
          <p:nvPr>
            <p:ph type="pic" idx="1" hasCustomPrompt="1"/>
          </p:nvPr>
        </p:nvSpPr>
        <p:spPr>
          <a:xfrm>
            <a:off x="6539965" y="1027554"/>
            <a:ext cx="4896000" cy="4896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12" name="Rectangle 11">
            <a:extLst>
              <a:ext uri="{FF2B5EF4-FFF2-40B4-BE49-F238E27FC236}">
                <a16:creationId xmlns="" xmlns:a16="http://schemas.microsoft.com/office/drawing/2014/main" id="{3B6782D0-6A3D-45FF-9481-86580839008C}"/>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2395F40D-262F-47D5-A6D0-1408D69047B9}"/>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0" name="Groupe 29">
            <a:extLst>
              <a:ext uri="{FF2B5EF4-FFF2-40B4-BE49-F238E27FC236}">
                <a16:creationId xmlns="" xmlns:a16="http://schemas.microsoft.com/office/drawing/2014/main" id="{6C16170A-1825-4EA6-B0D1-75836E727E5A}"/>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1" name="Rectangle 30">
              <a:extLst>
                <a:ext uri="{FF2B5EF4-FFF2-40B4-BE49-F238E27FC236}">
                  <a16:creationId xmlns="" xmlns:a16="http://schemas.microsoft.com/office/drawing/2014/main" id="{48AB40E8-F909-48D8-B0FE-A7857DEF6C1C}"/>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0817AEFF-3431-4798-9BF4-3D1E37B7FFA7}"/>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Rectangle 32">
              <a:extLst>
                <a:ext uri="{FF2B5EF4-FFF2-40B4-BE49-F238E27FC236}">
                  <a16:creationId xmlns="" xmlns:a16="http://schemas.microsoft.com/office/drawing/2014/main" id="{67614667-67D2-4369-8DDF-85B935BD7FB5}"/>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0CD2C51D-5D95-4A41-AF64-E198B270403D}"/>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B0491FD9-E815-4B97-8D4B-204B33826E80}"/>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BF9898DC-0F94-4F59-AB8F-62E4F917FA6D}"/>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0F2EDC27-9161-45E6-9F08-FC845FAA0FCC}"/>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EA93BD9A-7146-40F6-9387-12DDC9DEAE8D}"/>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75C7D5BB-0D04-4EA6-9423-4109BB47B084}"/>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D39EA52F-8E74-4423-A7EE-12A3082B8F7E}"/>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73F93CA4-244E-4C6D-A9BD-C0A5B0E1B688}"/>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F9744C1E-23D8-4121-B07D-59EAD793CC89}"/>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3" name="Espace réservé du numéro de diapositive 5">
            <a:extLst>
              <a:ext uri="{FF2B5EF4-FFF2-40B4-BE49-F238E27FC236}">
                <a16:creationId xmlns="" xmlns:a16="http://schemas.microsoft.com/office/drawing/2014/main" id="{5AC8057B-2261-4192-91D9-C8E67695078B}"/>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6"/>
                </a:solidFill>
              </a:defRPr>
            </a:lvl1pPr>
          </a:lstStyle>
          <a:p>
            <a:pPr rtl="0"/>
            <a:fld id="{3D3C4EEC-F499-4A7F-B67B-5709763315B6}" type="slidenum">
              <a:rPr lang="fr-FR" noProof="0" smtClean="0"/>
              <a:pPr/>
              <a:t>‹N°›</a:t>
            </a:fld>
            <a:endParaRPr lang="fr-FR" noProof="0" dirty="0"/>
          </a:p>
        </p:txBody>
      </p:sp>
      <p:sp>
        <p:nvSpPr>
          <p:cNvPr id="51" name="Espace réservé d’image 2">
            <a:extLst>
              <a:ext uri="{FF2B5EF4-FFF2-40B4-BE49-F238E27FC236}">
                <a16:creationId xmlns="" xmlns:a16="http://schemas.microsoft.com/office/drawing/2014/main" id="{FAA1CF27-3B3C-4520-B162-1CAF2FEC38DC}"/>
              </a:ext>
            </a:extLst>
          </p:cNvPr>
          <p:cNvSpPr>
            <a:spLocks noGrp="1" noChangeAspect="1"/>
          </p:cNvSpPr>
          <p:nvPr>
            <p:ph type="pic" idx="11" hasCustomPrompt="1"/>
          </p:nvPr>
        </p:nvSpPr>
        <p:spPr>
          <a:xfrm>
            <a:off x="3598438" y="874632"/>
            <a:ext cx="2304000" cy="23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6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2" name="Espace réservé d’image 2">
            <a:extLst>
              <a:ext uri="{FF2B5EF4-FFF2-40B4-BE49-F238E27FC236}">
                <a16:creationId xmlns="" xmlns:a16="http://schemas.microsoft.com/office/drawing/2014/main" id="{5C796FD0-BACF-4E38-B85D-9B1F1D17587D}"/>
              </a:ext>
            </a:extLst>
          </p:cNvPr>
          <p:cNvSpPr>
            <a:spLocks noGrp="1" noChangeAspect="1"/>
          </p:cNvSpPr>
          <p:nvPr>
            <p:ph type="pic" idx="12" hasCustomPrompt="1"/>
          </p:nvPr>
        </p:nvSpPr>
        <p:spPr>
          <a:xfrm>
            <a:off x="3597274" y="3677771"/>
            <a:ext cx="2304000" cy="23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6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3" name="Espace réservé d’image 2">
            <a:extLst>
              <a:ext uri="{FF2B5EF4-FFF2-40B4-BE49-F238E27FC236}">
                <a16:creationId xmlns="" xmlns:a16="http://schemas.microsoft.com/office/drawing/2014/main" id="{F5E79702-C54E-4090-BAF1-63D85FE2F6F4}"/>
              </a:ext>
            </a:extLst>
          </p:cNvPr>
          <p:cNvSpPr>
            <a:spLocks noGrp="1" noChangeAspect="1"/>
          </p:cNvSpPr>
          <p:nvPr>
            <p:ph type="pic" idx="13" hasCustomPrompt="1"/>
          </p:nvPr>
        </p:nvSpPr>
        <p:spPr>
          <a:xfrm>
            <a:off x="1725274" y="864849"/>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4" name="Espace réservé d’image 2">
            <a:extLst>
              <a:ext uri="{FF2B5EF4-FFF2-40B4-BE49-F238E27FC236}">
                <a16:creationId xmlns="" xmlns:a16="http://schemas.microsoft.com/office/drawing/2014/main" id="{AC3E8C44-849B-44EA-B4FE-1165D2EE0AA1}"/>
              </a:ext>
            </a:extLst>
          </p:cNvPr>
          <p:cNvSpPr>
            <a:spLocks noGrp="1" noChangeAspect="1"/>
          </p:cNvSpPr>
          <p:nvPr>
            <p:ph type="pic" idx="14" hasCustomPrompt="1"/>
          </p:nvPr>
        </p:nvSpPr>
        <p:spPr>
          <a:xfrm>
            <a:off x="1718958" y="2730310"/>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55" name="Espace réservé d’image 2">
            <a:extLst>
              <a:ext uri="{FF2B5EF4-FFF2-40B4-BE49-F238E27FC236}">
                <a16:creationId xmlns="" xmlns:a16="http://schemas.microsoft.com/office/drawing/2014/main" id="{CCDA758C-2B1B-44C2-A674-08A26432A5CA}"/>
              </a:ext>
            </a:extLst>
          </p:cNvPr>
          <p:cNvSpPr>
            <a:spLocks noGrp="1" noChangeAspect="1"/>
          </p:cNvSpPr>
          <p:nvPr>
            <p:ph type="pic" idx="15" hasCustomPrompt="1"/>
          </p:nvPr>
        </p:nvSpPr>
        <p:spPr>
          <a:xfrm>
            <a:off x="1718958" y="4595771"/>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213507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C749749-34EC-4101-9D77-EAEEB4099928}"/>
              </a:ext>
            </a:extLst>
          </p:cNvPr>
          <p:cNvSpPr>
            <a:spLocks noGrp="1"/>
          </p:cNvSpPr>
          <p:nvPr>
            <p:ph type="title"/>
          </p:nvPr>
        </p:nvSpPr>
        <p:spPr>
          <a:xfrm>
            <a:off x="1188720" y="1721020"/>
            <a:ext cx="9216898" cy="2852737"/>
          </a:xfrm>
        </p:spPr>
        <p:txBody>
          <a:bodyPr rtlCol="0" anchor="b"/>
          <a:lstStyle>
            <a:lvl1pPr algn="l">
              <a:defRPr sz="6000">
                <a:solidFill>
                  <a:schemeClr val="tx1"/>
                </a:solidFill>
              </a:defRPr>
            </a:lvl1pPr>
          </a:lstStyle>
          <a:p>
            <a:pPr rtl="0"/>
            <a:r>
              <a:rPr lang="fr-FR" noProof="0" smtClean="0"/>
              <a:t>Modifiez le style du titre</a:t>
            </a:r>
            <a:endParaRPr lang="fr-FR" noProof="0" dirty="0"/>
          </a:p>
        </p:txBody>
      </p:sp>
      <p:sp>
        <p:nvSpPr>
          <p:cNvPr id="3" name="Espace réservé du texte 2">
            <a:extLst>
              <a:ext uri="{FF2B5EF4-FFF2-40B4-BE49-F238E27FC236}">
                <a16:creationId xmlns="" xmlns:a16="http://schemas.microsoft.com/office/drawing/2014/main" id="{48A63AAD-2A8C-4C76-B5CB-56626A842088}"/>
              </a:ext>
            </a:extLst>
          </p:cNvPr>
          <p:cNvSpPr>
            <a:spLocks noGrp="1"/>
          </p:cNvSpPr>
          <p:nvPr>
            <p:ph type="body" idx="1"/>
          </p:nvPr>
        </p:nvSpPr>
        <p:spPr>
          <a:xfrm>
            <a:off x="1188720" y="4604846"/>
            <a:ext cx="9216898"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smtClean="0"/>
              <a:t>Modifiez les styles du texte du masque</a:t>
            </a:r>
          </a:p>
        </p:txBody>
      </p:sp>
      <p:grpSp>
        <p:nvGrpSpPr>
          <p:cNvPr id="6" name="Groupe 5">
            <a:extLst>
              <a:ext uri="{FF2B5EF4-FFF2-40B4-BE49-F238E27FC236}">
                <a16:creationId xmlns="" xmlns:a16="http://schemas.microsoft.com/office/drawing/2014/main" id="{CDE4B3AB-0129-4497-B262-F4970E442910}"/>
              </a:ext>
              <a:ext uri="{C183D7F6-B498-43B3-948B-1728B52AA6E4}">
                <adec:decorative xmlns="" xmlns:adec="http://schemas.microsoft.com/office/drawing/2017/decorative" val="1"/>
              </a:ext>
            </a:extLst>
          </p:cNvPr>
          <p:cNvGrpSpPr/>
          <p:nvPr userDrawn="1"/>
        </p:nvGrpSpPr>
        <p:grpSpPr bwMode="ltGray">
          <a:xfrm rot="16200000" flipH="1">
            <a:off x="-3006725" y="3006725"/>
            <a:ext cx="6858000" cy="844550"/>
            <a:chOff x="2" y="0"/>
            <a:chExt cx="12213270" cy="6858001"/>
          </a:xfrm>
        </p:grpSpPr>
        <p:sp>
          <p:nvSpPr>
            <p:cNvPr id="8" name="Rectangle 7">
              <a:extLst>
                <a:ext uri="{FF2B5EF4-FFF2-40B4-BE49-F238E27FC236}">
                  <a16:creationId xmlns="" xmlns:a16="http://schemas.microsoft.com/office/drawing/2014/main" id="{D57090B0-5621-4148-8D79-A62F99C3418C}"/>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5056EF2F-9970-4EB5-A16C-9210E1C8AC13}"/>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F7CBFC8E-440C-4695-A524-99E9C3934B67}"/>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1B423A83-5348-4D4E-8623-44E08BE4A3D3}"/>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32B6EA03-16AE-4133-B184-6B1EA04BDA4F}"/>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4ADC29D0-DBEF-46E9-82A9-9BC7580B3020}"/>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 xmlns:a16="http://schemas.microsoft.com/office/drawing/2014/main" id="{A7AE0416-A8E3-4102-A863-3531E7519E97}"/>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AF0CDCBE-51B9-4FD6-8ED1-186A9DABC4EE}"/>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FFC614E0-AA7A-4E7E-9FDA-A8C2CEE1BC6C}"/>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Rectangle 16">
              <a:extLst>
                <a:ext uri="{FF2B5EF4-FFF2-40B4-BE49-F238E27FC236}">
                  <a16:creationId xmlns="" xmlns:a16="http://schemas.microsoft.com/office/drawing/2014/main" id="{7EFC6BA0-81D6-4054-8BC7-46B49823607A}"/>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 xmlns:a16="http://schemas.microsoft.com/office/drawing/2014/main" id="{9DFA13FA-4674-40CC-A729-965025AC9996}"/>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B957BCEA-E619-4D32-BA51-F4AEFEA7A9DF}"/>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Tree>
    <p:extLst>
      <p:ext uri="{BB962C8B-B14F-4D97-AF65-F5344CB8AC3E}">
        <p14:creationId xmlns:p14="http://schemas.microsoft.com/office/powerpoint/2010/main" val="343301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 images (2)">
    <p:bg bwMode="ltGray">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4029ED80-3AAB-40BE-B25F-705FAE9BDF5D}"/>
              </a:ext>
            </a:extLst>
          </p:cNvPr>
          <p:cNvSpPr/>
          <p:nvPr userDrawn="1"/>
        </p:nvSpPr>
        <p:spPr>
          <a:xfrm>
            <a:off x="11768655" y="6727497"/>
            <a:ext cx="179999" cy="136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Rectangle 28">
            <a:extLst>
              <a:ext uri="{FF2B5EF4-FFF2-40B4-BE49-F238E27FC236}">
                <a16:creationId xmlns="" xmlns:a16="http://schemas.microsoft.com/office/drawing/2014/main" id="{4CF005BD-B520-473C-BC7F-E3D784047560}"/>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622DF41E-0594-4FEA-8839-228F8F9CF371}"/>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pied de page 2">
            <a:extLst>
              <a:ext uri="{FF2B5EF4-FFF2-40B4-BE49-F238E27FC236}">
                <a16:creationId xmlns="" xmlns:a16="http://schemas.microsoft.com/office/drawing/2014/main" id="{E23771DB-29B1-47F8-896D-05AAE7AED6AD}"/>
              </a:ext>
            </a:extLst>
          </p:cNvPr>
          <p:cNvSpPr>
            <a:spLocks noGrp="1"/>
          </p:cNvSpPr>
          <p:nvPr>
            <p:ph type="ftr" sz="quarter" idx="10"/>
          </p:nvPr>
        </p:nvSpPr>
        <p:spPr>
          <a:xfrm>
            <a:off x="4583062" y="6373671"/>
            <a:ext cx="4114800" cy="365125"/>
          </a:xfrm>
        </p:spPr>
        <p:txBody>
          <a:bodyPr rtlCol="0"/>
          <a:lstStyle/>
          <a:p>
            <a:pPr rtl="0"/>
            <a:endParaRPr lang="fr-FR" noProof="0" dirty="0"/>
          </a:p>
        </p:txBody>
      </p:sp>
      <p:sp>
        <p:nvSpPr>
          <p:cNvPr id="28" name="Rectangle 27">
            <a:extLst>
              <a:ext uri="{FF2B5EF4-FFF2-40B4-BE49-F238E27FC236}">
                <a16:creationId xmlns="" xmlns:a16="http://schemas.microsoft.com/office/drawing/2014/main" id="{1D403DCC-934A-48C3-AED2-74CE80FCF9A3}"/>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CE1CA6CC-9554-47B4-B491-8CA4A81F2550}"/>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52" name="Groupe 51">
            <a:extLst>
              <a:ext uri="{FF2B5EF4-FFF2-40B4-BE49-F238E27FC236}">
                <a16:creationId xmlns="" xmlns:a16="http://schemas.microsoft.com/office/drawing/2014/main" id="{3DCBDCCA-59D4-4688-B738-713DB36C833B}"/>
              </a:ext>
              <a:ext uri="{C183D7F6-B498-43B3-948B-1728B52AA6E4}">
                <adec:decorative xmlns="" xmlns:adec="http://schemas.microsoft.com/office/drawing/2017/decorative" val="1"/>
              </a:ext>
            </a:extLst>
          </p:cNvPr>
          <p:cNvGrpSpPr/>
          <p:nvPr userDrawn="1"/>
        </p:nvGrpSpPr>
        <p:grpSpPr>
          <a:xfrm rot="16200000" flipH="1">
            <a:off x="8658532" y="3324534"/>
            <a:ext cx="6858000" cy="208932"/>
            <a:chOff x="2" y="0"/>
            <a:chExt cx="12213270" cy="6858001"/>
          </a:xfrm>
        </p:grpSpPr>
        <p:sp>
          <p:nvSpPr>
            <p:cNvPr id="53" name="Rectangle 52">
              <a:extLst>
                <a:ext uri="{FF2B5EF4-FFF2-40B4-BE49-F238E27FC236}">
                  <a16:creationId xmlns="" xmlns:a16="http://schemas.microsoft.com/office/drawing/2014/main" id="{1D1B310A-593E-4068-891D-C487B0D332C4}"/>
                </a:ext>
              </a:extLst>
            </p:cNvPr>
            <p:cNvSpPr/>
            <p:nvPr/>
          </p:nvSpPr>
          <p:spPr>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4" name="Rectangle 53">
              <a:extLst>
                <a:ext uri="{FF2B5EF4-FFF2-40B4-BE49-F238E27FC236}">
                  <a16:creationId xmlns="" xmlns:a16="http://schemas.microsoft.com/office/drawing/2014/main" id="{4BF236CF-DC2B-4E50-9246-7E02031EB3C2}"/>
                </a:ext>
              </a:extLst>
            </p:cNvPr>
            <p:cNvSpPr/>
            <p:nvPr/>
          </p:nvSpPr>
          <p:spPr>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5" name="Rectangle 54">
              <a:extLst>
                <a:ext uri="{FF2B5EF4-FFF2-40B4-BE49-F238E27FC236}">
                  <a16:creationId xmlns="" xmlns:a16="http://schemas.microsoft.com/office/drawing/2014/main" id="{7617827C-EC08-446A-BBF1-30FD880FB56E}"/>
                </a:ext>
              </a:extLst>
            </p:cNvPr>
            <p:cNvSpPr/>
            <p:nvPr/>
          </p:nvSpPr>
          <p:spPr>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6" name="Rectangle 55">
              <a:extLst>
                <a:ext uri="{FF2B5EF4-FFF2-40B4-BE49-F238E27FC236}">
                  <a16:creationId xmlns="" xmlns:a16="http://schemas.microsoft.com/office/drawing/2014/main" id="{8CCDD959-EAB8-48D5-8A60-E0E2EB754B5C}"/>
                </a:ext>
              </a:extLst>
            </p:cNvPr>
            <p:cNvSpPr/>
            <p:nvPr/>
          </p:nvSpPr>
          <p:spPr>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7" name="Rectangle 56">
              <a:extLst>
                <a:ext uri="{FF2B5EF4-FFF2-40B4-BE49-F238E27FC236}">
                  <a16:creationId xmlns="" xmlns:a16="http://schemas.microsoft.com/office/drawing/2014/main" id="{D8BEDDF5-6860-4D02-9AAB-52FFDED339B8}"/>
                </a:ext>
              </a:extLst>
            </p:cNvPr>
            <p:cNvSpPr/>
            <p:nvPr/>
          </p:nvSpPr>
          <p:spPr>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8" name="Rectangle 57">
              <a:extLst>
                <a:ext uri="{FF2B5EF4-FFF2-40B4-BE49-F238E27FC236}">
                  <a16:creationId xmlns="" xmlns:a16="http://schemas.microsoft.com/office/drawing/2014/main" id="{9F147EA6-9881-47EB-8052-6D1F6688FAC5}"/>
                </a:ext>
              </a:extLst>
            </p:cNvPr>
            <p:cNvSpPr/>
            <p:nvPr/>
          </p:nvSpPr>
          <p:spPr>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9" name="Rectangle 58">
              <a:extLst>
                <a:ext uri="{FF2B5EF4-FFF2-40B4-BE49-F238E27FC236}">
                  <a16:creationId xmlns="" xmlns:a16="http://schemas.microsoft.com/office/drawing/2014/main" id="{4D7E3FF2-0285-4CBC-B9C8-979E827A4B23}"/>
                </a:ext>
              </a:extLst>
            </p:cNvPr>
            <p:cNvSpPr/>
            <p:nvPr/>
          </p:nvSpPr>
          <p:spPr>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0" name="Rectangle 59">
              <a:extLst>
                <a:ext uri="{FF2B5EF4-FFF2-40B4-BE49-F238E27FC236}">
                  <a16:creationId xmlns="" xmlns:a16="http://schemas.microsoft.com/office/drawing/2014/main" id="{FEECCF71-F8FC-4647-8568-722CCE8E3B3E}"/>
                </a:ext>
              </a:extLst>
            </p:cNvPr>
            <p:cNvSpPr/>
            <p:nvPr/>
          </p:nvSpPr>
          <p:spPr>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1" name="Rectangle 60">
              <a:extLst>
                <a:ext uri="{FF2B5EF4-FFF2-40B4-BE49-F238E27FC236}">
                  <a16:creationId xmlns="" xmlns:a16="http://schemas.microsoft.com/office/drawing/2014/main" id="{72BA4811-3250-47F7-9008-FE2634EDBF8C}"/>
                </a:ext>
              </a:extLst>
            </p:cNvPr>
            <p:cNvSpPr/>
            <p:nvPr/>
          </p:nvSpPr>
          <p:spPr>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2" name="Rectangle 61">
              <a:extLst>
                <a:ext uri="{FF2B5EF4-FFF2-40B4-BE49-F238E27FC236}">
                  <a16:creationId xmlns="" xmlns:a16="http://schemas.microsoft.com/office/drawing/2014/main" id="{A3CEC8B4-D610-463E-8DAB-46C1069C7A8E}"/>
                </a:ext>
              </a:extLst>
            </p:cNvPr>
            <p:cNvSpPr/>
            <p:nvPr/>
          </p:nvSpPr>
          <p:spPr>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3" name="Rectangle 62">
              <a:extLst>
                <a:ext uri="{FF2B5EF4-FFF2-40B4-BE49-F238E27FC236}">
                  <a16:creationId xmlns="" xmlns:a16="http://schemas.microsoft.com/office/drawing/2014/main" id="{F866AA5D-328E-45AA-951E-D4D4C13743D7}"/>
                </a:ext>
              </a:extLst>
            </p:cNvPr>
            <p:cNvSpPr/>
            <p:nvPr/>
          </p:nvSpPr>
          <p:spPr>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4" name="Rectangle 63">
              <a:extLst>
                <a:ext uri="{FF2B5EF4-FFF2-40B4-BE49-F238E27FC236}">
                  <a16:creationId xmlns="" xmlns:a16="http://schemas.microsoft.com/office/drawing/2014/main" id="{4CDC696F-FA51-4D97-A882-918A358DA7CE}"/>
                </a:ext>
              </a:extLst>
            </p:cNvPr>
            <p:cNvSpPr/>
            <p:nvPr/>
          </p:nvSpPr>
          <p:spPr>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65" name="Espace réservé du numéro de diapositive 5">
            <a:extLst>
              <a:ext uri="{FF2B5EF4-FFF2-40B4-BE49-F238E27FC236}">
                <a16:creationId xmlns="" xmlns:a16="http://schemas.microsoft.com/office/drawing/2014/main" id="{5EF34D40-8CED-496A-B45E-C04CF0517C66}"/>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1">
                    <a:lumMod val="75000"/>
                  </a:schemeClr>
                </a:solidFill>
              </a:defRPr>
            </a:lvl1pPr>
          </a:lstStyle>
          <a:p>
            <a:pPr rtl="0"/>
            <a:fld id="{3D3C4EEC-F499-4A7F-B67B-5709763315B6}" type="slidenum">
              <a:rPr lang="fr-FR" noProof="0" smtClean="0"/>
              <a:pPr/>
              <a:t>‹N°›</a:t>
            </a:fld>
            <a:endParaRPr lang="fr-FR" noProof="0" dirty="0"/>
          </a:p>
        </p:txBody>
      </p:sp>
      <p:sp>
        <p:nvSpPr>
          <p:cNvPr id="71" name="Rectangle 70">
            <a:extLst>
              <a:ext uri="{FF2B5EF4-FFF2-40B4-BE49-F238E27FC236}">
                <a16:creationId xmlns="" xmlns:a16="http://schemas.microsoft.com/office/drawing/2014/main" id="{966B209A-E78C-4686-B4E3-EE4B42B7A018}"/>
              </a:ext>
              <a:ext uri="{C183D7F6-B498-43B3-948B-1728B52AA6E4}">
                <adec:decorative xmlns="" xmlns:adec="http://schemas.microsoft.com/office/drawing/2017/decorative" val="1"/>
              </a:ext>
            </a:extLst>
          </p:cNvPr>
          <p:cNvSpPr>
            <a:spLocks/>
          </p:cNvSpPr>
          <p:nvPr userDrawn="1"/>
        </p:nvSpPr>
        <p:spPr>
          <a:xfrm rot="5400000">
            <a:off x="3904462" y="702815"/>
            <a:ext cx="5472000" cy="54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3" name="Rectangle 72">
            <a:extLst>
              <a:ext uri="{FF2B5EF4-FFF2-40B4-BE49-F238E27FC236}">
                <a16:creationId xmlns="" xmlns:a16="http://schemas.microsoft.com/office/drawing/2014/main" id="{01456D4E-66EE-48C9-BD04-C5397416620A}"/>
              </a:ext>
              <a:ext uri="{C183D7F6-B498-43B3-948B-1728B52AA6E4}">
                <adec:decorative xmlns="" xmlns:adec="http://schemas.microsoft.com/office/drawing/2017/decorative" val="1"/>
              </a:ext>
            </a:extLst>
          </p:cNvPr>
          <p:cNvSpPr>
            <a:spLocks/>
          </p:cNvSpPr>
          <p:nvPr userDrawn="1"/>
        </p:nvSpPr>
        <p:spPr>
          <a:xfrm rot="5400000">
            <a:off x="2014462" y="702814"/>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4" name="Rectangle 73">
            <a:extLst>
              <a:ext uri="{FF2B5EF4-FFF2-40B4-BE49-F238E27FC236}">
                <a16:creationId xmlns="" xmlns:a16="http://schemas.microsoft.com/office/drawing/2014/main" id="{91E70AA5-44D7-46F2-A30B-AC3B673806F4}"/>
              </a:ext>
              <a:ext uri="{C183D7F6-B498-43B3-948B-1728B52AA6E4}">
                <adec:decorative xmlns="" xmlns:adec="http://schemas.microsoft.com/office/drawing/2017/decorative" val="1"/>
              </a:ext>
            </a:extLst>
          </p:cNvPr>
          <p:cNvSpPr>
            <a:spLocks/>
          </p:cNvSpPr>
          <p:nvPr userDrawn="1"/>
        </p:nvSpPr>
        <p:spPr>
          <a:xfrm rot="5400000">
            <a:off x="2014462" y="2568275"/>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5" name="Rectangle 74">
            <a:extLst>
              <a:ext uri="{FF2B5EF4-FFF2-40B4-BE49-F238E27FC236}">
                <a16:creationId xmlns="" xmlns:a16="http://schemas.microsoft.com/office/drawing/2014/main" id="{A1ABBB86-3BAA-49F2-B9ED-21D4070B4CFE}"/>
              </a:ext>
              <a:ext uri="{C183D7F6-B498-43B3-948B-1728B52AA6E4}">
                <adec:decorative xmlns="" xmlns:adec="http://schemas.microsoft.com/office/drawing/2017/decorative" val="1"/>
              </a:ext>
            </a:extLst>
          </p:cNvPr>
          <p:cNvSpPr>
            <a:spLocks/>
          </p:cNvSpPr>
          <p:nvPr userDrawn="1"/>
        </p:nvSpPr>
        <p:spPr>
          <a:xfrm rot="5400000">
            <a:off x="2014462" y="4433736"/>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6" name="Espace réservé d’image 2">
            <a:extLst>
              <a:ext uri="{FF2B5EF4-FFF2-40B4-BE49-F238E27FC236}">
                <a16:creationId xmlns="" xmlns:a16="http://schemas.microsoft.com/office/drawing/2014/main" id="{BB9AD03B-0576-4D3C-A80D-FFC0F0ECD142}"/>
              </a:ext>
            </a:extLst>
          </p:cNvPr>
          <p:cNvSpPr>
            <a:spLocks noGrp="1" noChangeAspect="1"/>
          </p:cNvSpPr>
          <p:nvPr>
            <p:ph type="pic" idx="1" hasCustomPrompt="1"/>
          </p:nvPr>
        </p:nvSpPr>
        <p:spPr>
          <a:xfrm>
            <a:off x="4192462" y="1027519"/>
            <a:ext cx="4896000" cy="4896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79" name="Espace réservé d’image 2">
            <a:extLst>
              <a:ext uri="{FF2B5EF4-FFF2-40B4-BE49-F238E27FC236}">
                <a16:creationId xmlns="" xmlns:a16="http://schemas.microsoft.com/office/drawing/2014/main" id="{5489E3A0-02EC-4D41-8DAB-0E49512790BC}"/>
              </a:ext>
            </a:extLst>
          </p:cNvPr>
          <p:cNvSpPr>
            <a:spLocks noGrp="1" noChangeAspect="1"/>
          </p:cNvSpPr>
          <p:nvPr>
            <p:ph type="pic" idx="13" hasCustomPrompt="1"/>
          </p:nvPr>
        </p:nvSpPr>
        <p:spPr>
          <a:xfrm>
            <a:off x="2182778" y="864814"/>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80" name="Espace réservé d’image 2">
            <a:extLst>
              <a:ext uri="{FF2B5EF4-FFF2-40B4-BE49-F238E27FC236}">
                <a16:creationId xmlns="" xmlns:a16="http://schemas.microsoft.com/office/drawing/2014/main" id="{0B3413BA-77D6-4B02-B45A-115BF6393B74}"/>
              </a:ext>
            </a:extLst>
          </p:cNvPr>
          <p:cNvSpPr>
            <a:spLocks noGrp="1" noChangeAspect="1"/>
          </p:cNvSpPr>
          <p:nvPr>
            <p:ph type="pic" idx="14" hasCustomPrompt="1"/>
          </p:nvPr>
        </p:nvSpPr>
        <p:spPr>
          <a:xfrm>
            <a:off x="2176462" y="2730275"/>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81" name="Espace réservé d’image 2">
            <a:extLst>
              <a:ext uri="{FF2B5EF4-FFF2-40B4-BE49-F238E27FC236}">
                <a16:creationId xmlns="" xmlns:a16="http://schemas.microsoft.com/office/drawing/2014/main" id="{BD6D1641-CFCC-4411-8616-B34D5E6B03AD}"/>
              </a:ext>
            </a:extLst>
          </p:cNvPr>
          <p:cNvSpPr>
            <a:spLocks noGrp="1" noChangeAspect="1"/>
          </p:cNvSpPr>
          <p:nvPr>
            <p:ph type="pic" idx="15" hasCustomPrompt="1"/>
          </p:nvPr>
        </p:nvSpPr>
        <p:spPr>
          <a:xfrm>
            <a:off x="2176462" y="4595736"/>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82" name="Rectangle 81">
            <a:extLst>
              <a:ext uri="{FF2B5EF4-FFF2-40B4-BE49-F238E27FC236}">
                <a16:creationId xmlns="" xmlns:a16="http://schemas.microsoft.com/office/drawing/2014/main" id="{8B0A1201-62F4-4C6A-BDB4-34D0F22F62FF}"/>
              </a:ext>
              <a:ext uri="{C183D7F6-B498-43B3-948B-1728B52AA6E4}">
                <adec:decorative xmlns="" xmlns:adec="http://schemas.microsoft.com/office/drawing/2017/decorative" val="1"/>
              </a:ext>
            </a:extLst>
          </p:cNvPr>
          <p:cNvSpPr>
            <a:spLocks/>
          </p:cNvSpPr>
          <p:nvPr userDrawn="1"/>
        </p:nvSpPr>
        <p:spPr>
          <a:xfrm rot="5400000">
            <a:off x="9538462" y="702814"/>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3" name="Rectangle 82">
            <a:extLst>
              <a:ext uri="{FF2B5EF4-FFF2-40B4-BE49-F238E27FC236}">
                <a16:creationId xmlns="" xmlns:a16="http://schemas.microsoft.com/office/drawing/2014/main" id="{507F7F52-1DC2-48AC-AB3B-2F23042B9FFF}"/>
              </a:ext>
              <a:ext uri="{C183D7F6-B498-43B3-948B-1728B52AA6E4}">
                <adec:decorative xmlns="" xmlns:adec="http://schemas.microsoft.com/office/drawing/2017/decorative" val="1"/>
              </a:ext>
            </a:extLst>
          </p:cNvPr>
          <p:cNvSpPr>
            <a:spLocks/>
          </p:cNvSpPr>
          <p:nvPr userDrawn="1"/>
        </p:nvSpPr>
        <p:spPr>
          <a:xfrm rot="5400000">
            <a:off x="9538462" y="2568275"/>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4" name="Rectangle 83">
            <a:extLst>
              <a:ext uri="{FF2B5EF4-FFF2-40B4-BE49-F238E27FC236}">
                <a16:creationId xmlns="" xmlns:a16="http://schemas.microsoft.com/office/drawing/2014/main" id="{74A2AE61-8D95-4FCB-8731-3286885A3834}"/>
              </a:ext>
              <a:ext uri="{C183D7F6-B498-43B3-948B-1728B52AA6E4}">
                <adec:decorative xmlns="" xmlns:adec="http://schemas.microsoft.com/office/drawing/2017/decorative" val="1"/>
              </a:ext>
            </a:extLst>
          </p:cNvPr>
          <p:cNvSpPr>
            <a:spLocks/>
          </p:cNvSpPr>
          <p:nvPr userDrawn="1"/>
        </p:nvSpPr>
        <p:spPr>
          <a:xfrm rot="5400000">
            <a:off x="9538462" y="4433736"/>
            <a:ext cx="1728000" cy="17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5" name="Espace réservé d’image 2">
            <a:extLst>
              <a:ext uri="{FF2B5EF4-FFF2-40B4-BE49-F238E27FC236}">
                <a16:creationId xmlns="" xmlns:a16="http://schemas.microsoft.com/office/drawing/2014/main" id="{18FF2558-5429-4168-BBC9-3AFCA48549B3}"/>
              </a:ext>
            </a:extLst>
          </p:cNvPr>
          <p:cNvSpPr>
            <a:spLocks noGrp="1" noChangeAspect="1"/>
          </p:cNvSpPr>
          <p:nvPr>
            <p:ph type="pic" idx="16" hasCustomPrompt="1"/>
          </p:nvPr>
        </p:nvSpPr>
        <p:spPr>
          <a:xfrm>
            <a:off x="9706778" y="864814"/>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86" name="Espace réservé d’image 2">
            <a:extLst>
              <a:ext uri="{FF2B5EF4-FFF2-40B4-BE49-F238E27FC236}">
                <a16:creationId xmlns="" xmlns:a16="http://schemas.microsoft.com/office/drawing/2014/main" id="{28CDDAE2-B2CA-4EBE-A482-7F952B57D27A}"/>
              </a:ext>
            </a:extLst>
          </p:cNvPr>
          <p:cNvSpPr>
            <a:spLocks noGrp="1" noChangeAspect="1"/>
          </p:cNvSpPr>
          <p:nvPr>
            <p:ph type="pic" idx="17" hasCustomPrompt="1"/>
          </p:nvPr>
        </p:nvSpPr>
        <p:spPr>
          <a:xfrm>
            <a:off x="9700462" y="2730275"/>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87" name="Espace réservé d’image 2">
            <a:extLst>
              <a:ext uri="{FF2B5EF4-FFF2-40B4-BE49-F238E27FC236}">
                <a16:creationId xmlns="" xmlns:a16="http://schemas.microsoft.com/office/drawing/2014/main" id="{6D92EA8C-5C62-496C-9951-68D52B3AB78D}"/>
              </a:ext>
            </a:extLst>
          </p:cNvPr>
          <p:cNvSpPr>
            <a:spLocks noGrp="1" noChangeAspect="1"/>
          </p:cNvSpPr>
          <p:nvPr>
            <p:ph type="pic" idx="18" hasCustomPrompt="1"/>
          </p:nvPr>
        </p:nvSpPr>
        <p:spPr>
          <a:xfrm>
            <a:off x="9700462" y="4595736"/>
            <a:ext cx="1404000" cy="1404000"/>
          </a:xfrm>
          <a:solidFill>
            <a:schemeClr val="tx2">
              <a:lumMod val="7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1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Tree>
    <p:extLst>
      <p:ext uri="{BB962C8B-B14F-4D97-AF65-F5344CB8AC3E}">
        <p14:creationId xmlns:p14="http://schemas.microsoft.com/office/powerpoint/2010/main" val="98149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85A56F5-47C9-46E2-9E6A-B5499285E8EC}"/>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4" name="Groupe 3">
            <a:extLst>
              <a:ext uri="{FF2B5EF4-FFF2-40B4-BE49-F238E27FC236}">
                <a16:creationId xmlns="" xmlns:a16="http://schemas.microsoft.com/office/drawing/2014/main" id="{ACAB0E8C-6615-44D7-BE76-95ED7F11A95C}"/>
              </a:ext>
            </a:extLst>
          </p:cNvPr>
          <p:cNvGrpSpPr/>
          <p:nvPr userDrawn="1"/>
        </p:nvGrpSpPr>
        <p:grpSpPr bwMode="blackWhite">
          <a:xfrm>
            <a:off x="0" y="606649"/>
            <a:ext cx="1297858" cy="5644703"/>
            <a:chOff x="0" y="1757516"/>
            <a:chExt cx="1297858" cy="3342968"/>
          </a:xfrm>
        </p:grpSpPr>
        <p:sp>
          <p:nvSpPr>
            <p:cNvPr id="9" name="Rectangle 8">
              <a:extLst>
                <a:ext uri="{FF2B5EF4-FFF2-40B4-BE49-F238E27FC236}">
                  <a16:creationId xmlns="" xmlns:a16="http://schemas.microsoft.com/office/drawing/2014/main" id="{BF566574-EC16-48FB-8D1E-A52035DE6051}"/>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CABD8029-DBF1-45E7-A714-3353972B33FB}"/>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grpSp>
        <p:nvGrpSpPr>
          <p:cNvPr id="13" name="Groupe 12">
            <a:extLst>
              <a:ext uri="{FF2B5EF4-FFF2-40B4-BE49-F238E27FC236}">
                <a16:creationId xmlns="" xmlns:a16="http://schemas.microsoft.com/office/drawing/2014/main" id="{BB004BAE-B689-4A17-87BC-7AD9B669EA4D}"/>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14" name="Rectangle 13">
              <a:extLst>
                <a:ext uri="{FF2B5EF4-FFF2-40B4-BE49-F238E27FC236}">
                  <a16:creationId xmlns="" xmlns:a16="http://schemas.microsoft.com/office/drawing/2014/main" id="{9FD1033C-0684-4B2B-96B9-EB0A0B9B5ACB}"/>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D1E38160-081D-4BB4-BE2C-606F8EAD5E0A}"/>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1DA15C3D-6AB0-4FDE-A483-D3C1BEC262AE}"/>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8" name="Rectangle 17">
              <a:extLst>
                <a:ext uri="{FF2B5EF4-FFF2-40B4-BE49-F238E27FC236}">
                  <a16:creationId xmlns="" xmlns:a16="http://schemas.microsoft.com/office/drawing/2014/main" id="{366D826A-A05A-41BC-B2A8-59074E1D4C72}"/>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 xmlns:a16="http://schemas.microsoft.com/office/drawing/2014/main" id="{5C62EABD-B4A3-4626-9B18-95206ADAC0F5}"/>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097B9E88-EBDC-4459-BCDE-6FA6061BABB8}"/>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Rectangle 20">
              <a:extLst>
                <a:ext uri="{FF2B5EF4-FFF2-40B4-BE49-F238E27FC236}">
                  <a16:creationId xmlns="" xmlns:a16="http://schemas.microsoft.com/office/drawing/2014/main" id="{B46526B2-66BC-437D-B9A1-90567F2BA3B0}"/>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885C2A62-D415-4BED-B18D-AE337E9E0931}"/>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Rectangle 22">
              <a:extLst>
                <a:ext uri="{FF2B5EF4-FFF2-40B4-BE49-F238E27FC236}">
                  <a16:creationId xmlns="" xmlns:a16="http://schemas.microsoft.com/office/drawing/2014/main" id="{683FB6B2-78F7-40A0-85EC-4ED21D8652D3}"/>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Rectangle 23">
              <a:extLst>
                <a:ext uri="{FF2B5EF4-FFF2-40B4-BE49-F238E27FC236}">
                  <a16:creationId xmlns="" xmlns:a16="http://schemas.microsoft.com/office/drawing/2014/main" id="{47973D37-4666-4D16-9461-A26384389BB8}"/>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Rectangle 24">
              <a:extLst>
                <a:ext uri="{FF2B5EF4-FFF2-40B4-BE49-F238E27FC236}">
                  <a16:creationId xmlns="" xmlns:a16="http://schemas.microsoft.com/office/drawing/2014/main" id="{B0340F93-F70B-4330-83FD-58E850954905}"/>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EF71EE8A-7AA3-4E75-804A-9D5C10F65ECA}"/>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 name="Espace réservé du contenu 2">
            <a:extLst>
              <a:ext uri="{FF2B5EF4-FFF2-40B4-BE49-F238E27FC236}">
                <a16:creationId xmlns="" xmlns:a16="http://schemas.microsoft.com/office/drawing/2014/main" id="{19C08934-958C-43A3-A2C6-709C62B5E3FD}"/>
              </a:ext>
            </a:extLst>
          </p:cNvPr>
          <p:cNvSpPr>
            <a:spLocks noGrp="1"/>
          </p:cNvSpPr>
          <p:nvPr>
            <p:ph idx="1"/>
          </p:nvPr>
        </p:nvSpPr>
        <p:spPr>
          <a:xfrm>
            <a:off x="1524000" y="702814"/>
            <a:ext cx="9694606" cy="5492666"/>
          </a:xfrm>
        </p:spPr>
        <p:txBody>
          <a:bodyPr rtlCol="0">
            <a:noAutofit/>
          </a:bodyPr>
          <a:lstStyle>
            <a:lvl1pPr>
              <a:defRPr sz="1800"/>
            </a:lvl1pPr>
            <a:lvl2pPr>
              <a:defRPr sz="1800"/>
            </a:lvl2pPr>
            <a:lvl3pPr>
              <a:defRPr sz="1800"/>
            </a:lvl3pPr>
            <a:lvl4pPr>
              <a:defRPr sz="1800"/>
            </a:lvl4pPr>
            <a:lvl5pPr>
              <a:defRPr sz="1800"/>
            </a:lvl5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a:extLst>
              <a:ext uri="{FF2B5EF4-FFF2-40B4-BE49-F238E27FC236}">
                <a16:creationId xmlns="" xmlns:a16="http://schemas.microsoft.com/office/drawing/2014/main" id="{53F0B21D-18A5-48FC-89CA-CE120E495E73}"/>
              </a:ext>
            </a:extLst>
          </p:cNvPr>
          <p:cNvSpPr>
            <a:spLocks noGrp="1"/>
          </p:cNvSpPr>
          <p:nvPr>
            <p:ph type="ftr" sz="quarter" idx="11"/>
          </p:nvPr>
        </p:nvSpPr>
        <p:spPr/>
        <p:txBody>
          <a:bodyPr rtlCol="0"/>
          <a:lstStyle/>
          <a:p>
            <a:pPr rtl="0"/>
            <a:endParaRPr lang="fr-FR" noProof="0" dirty="0"/>
          </a:p>
        </p:txBody>
      </p:sp>
      <p:sp>
        <p:nvSpPr>
          <p:cNvPr id="10" name="Espace réservé du numéro de diapositive 5">
            <a:extLst>
              <a:ext uri="{FF2B5EF4-FFF2-40B4-BE49-F238E27FC236}">
                <a16:creationId xmlns="" xmlns:a16="http://schemas.microsoft.com/office/drawing/2014/main" id="{CBBE2A64-B5C0-454D-AFD8-A8EDC4BB6C05}"/>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1"/>
                </a:solidFill>
              </a:defRPr>
            </a:lvl1pPr>
          </a:lstStyle>
          <a:p>
            <a:pPr rtl="0"/>
            <a:fld id="{3D3C4EEC-F499-4A7F-B67B-5709763315B6}" type="slidenum">
              <a:rPr lang="fr-FR" noProof="0" smtClean="0"/>
              <a:pPr/>
              <a:t>‹N°›</a:t>
            </a:fld>
            <a:endParaRPr lang="fr-FR" noProof="0" dirty="0"/>
          </a:p>
        </p:txBody>
      </p:sp>
      <p:sp>
        <p:nvSpPr>
          <p:cNvPr id="6" name="Titre 5">
            <a:extLst>
              <a:ext uri="{FF2B5EF4-FFF2-40B4-BE49-F238E27FC236}">
                <a16:creationId xmlns="" xmlns:a16="http://schemas.microsoft.com/office/drawing/2014/main" id="{AC70E301-C19E-41EC-8E44-21E3170F4D6C}"/>
              </a:ext>
            </a:extLst>
          </p:cNvPr>
          <p:cNvSpPr>
            <a:spLocks noGrp="1"/>
          </p:cNvSpPr>
          <p:nvPr>
            <p:ph type="title"/>
          </p:nvPr>
        </p:nvSpPr>
        <p:spPr bwMode="black"/>
        <p:txBody>
          <a:bodyPr rtlCol="0"/>
          <a:lstStyle/>
          <a:p>
            <a:pPr rtl="0"/>
            <a:r>
              <a:rPr lang="fr-FR" noProof="0" smtClean="0"/>
              <a:t>Modifiez le style du titre</a:t>
            </a:r>
            <a:endParaRPr lang="fr-FR" noProof="0" dirty="0"/>
          </a:p>
        </p:txBody>
      </p:sp>
    </p:spTree>
    <p:extLst>
      <p:ext uri="{BB962C8B-B14F-4D97-AF65-F5344CB8AC3E}">
        <p14:creationId xmlns:p14="http://schemas.microsoft.com/office/powerpoint/2010/main" val="158392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83CF7DD-123B-4E39-ADBD-7418829C8CE0}"/>
              </a:ext>
            </a:extLst>
          </p:cNvPr>
          <p:cNvSpPr>
            <a:spLocks noGrp="1"/>
          </p:cNvSpPr>
          <p:nvPr>
            <p:ph sz="half" idx="1"/>
          </p:nvPr>
        </p:nvSpPr>
        <p:spPr>
          <a:xfrm>
            <a:off x="1953435" y="702814"/>
            <a:ext cx="4428000" cy="5472036"/>
          </a:xfrm>
        </p:spPr>
        <p:txBody>
          <a:bodyPr rtlCol="0">
            <a:noAutofit/>
          </a:bodyPr>
          <a:lstStyle>
            <a:lvl1pPr>
              <a:defRPr sz="1800"/>
            </a:lvl1pPr>
            <a:lvl2pPr>
              <a:defRPr sz="1800"/>
            </a:lvl2pPr>
            <a:lvl3pPr>
              <a:defRPr sz="1800"/>
            </a:lvl3pPr>
            <a:lvl4pPr>
              <a:defRPr sz="1800"/>
            </a:lvl4pPr>
            <a:lvl5pPr>
              <a:defRPr sz="1800"/>
            </a:lvl5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a:extLst>
              <a:ext uri="{FF2B5EF4-FFF2-40B4-BE49-F238E27FC236}">
                <a16:creationId xmlns="" xmlns:a16="http://schemas.microsoft.com/office/drawing/2014/main" id="{4ECFFB44-AC6A-43CD-B9F8-40A896DFC009}"/>
              </a:ext>
            </a:extLst>
          </p:cNvPr>
          <p:cNvSpPr>
            <a:spLocks noGrp="1"/>
          </p:cNvSpPr>
          <p:nvPr>
            <p:ph sz="half" idx="2"/>
          </p:nvPr>
        </p:nvSpPr>
        <p:spPr>
          <a:xfrm>
            <a:off x="7037012" y="702814"/>
            <a:ext cx="4428000" cy="5452371"/>
          </a:xfrm>
        </p:spPr>
        <p:txBody>
          <a:bodyPr rtlCol="0">
            <a:noAutofit/>
          </a:bodyPr>
          <a:lstStyle>
            <a:lvl1pPr>
              <a:defRPr sz="1800"/>
            </a:lvl1pPr>
            <a:lvl2pPr>
              <a:defRPr sz="1800"/>
            </a:lvl2pPr>
            <a:lvl3pPr>
              <a:defRPr sz="1800"/>
            </a:lvl3pPr>
            <a:lvl4pPr>
              <a:defRPr sz="1800"/>
            </a:lvl4pPr>
            <a:lvl5pPr>
              <a:defRPr sz="1800"/>
            </a:lvl5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a:extLst>
              <a:ext uri="{FF2B5EF4-FFF2-40B4-BE49-F238E27FC236}">
                <a16:creationId xmlns="" xmlns:a16="http://schemas.microsoft.com/office/drawing/2014/main" id="{FFE85E3B-6FCD-44EA-B47E-1712DFFDB597}"/>
              </a:ext>
            </a:extLst>
          </p:cNvPr>
          <p:cNvSpPr>
            <a:spLocks noGrp="1"/>
          </p:cNvSpPr>
          <p:nvPr>
            <p:ph type="ftr" sz="quarter" idx="11"/>
          </p:nvPr>
        </p:nvSpPr>
        <p:spPr/>
        <p:txBody>
          <a:bodyPr rtlCol="0"/>
          <a:lstStyle/>
          <a:p>
            <a:pPr rtl="0"/>
            <a:endParaRPr lang="fr-FR" noProof="0" dirty="0"/>
          </a:p>
        </p:txBody>
      </p:sp>
      <p:sp>
        <p:nvSpPr>
          <p:cNvPr id="9" name="Rectangle 8">
            <a:extLst>
              <a:ext uri="{FF2B5EF4-FFF2-40B4-BE49-F238E27FC236}">
                <a16:creationId xmlns="" xmlns:a16="http://schemas.microsoft.com/office/drawing/2014/main" id="{22274436-251F-441D-9C1A-161177EF69FA}"/>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0" name="Groupe 9">
            <a:extLst>
              <a:ext uri="{FF2B5EF4-FFF2-40B4-BE49-F238E27FC236}">
                <a16:creationId xmlns="" xmlns:a16="http://schemas.microsoft.com/office/drawing/2014/main" id="{EE3D26F8-2D4F-48DC-915E-AB99D461FCDE}"/>
              </a:ext>
            </a:extLst>
          </p:cNvPr>
          <p:cNvGrpSpPr/>
          <p:nvPr userDrawn="1"/>
        </p:nvGrpSpPr>
        <p:grpSpPr bwMode="blackWhite">
          <a:xfrm>
            <a:off x="0" y="606649"/>
            <a:ext cx="1297858" cy="5644703"/>
            <a:chOff x="0" y="1757516"/>
            <a:chExt cx="1297858" cy="3342968"/>
          </a:xfrm>
        </p:grpSpPr>
        <p:sp>
          <p:nvSpPr>
            <p:cNvPr id="11" name="Rectangle 10">
              <a:extLst>
                <a:ext uri="{FF2B5EF4-FFF2-40B4-BE49-F238E27FC236}">
                  <a16:creationId xmlns="" xmlns:a16="http://schemas.microsoft.com/office/drawing/2014/main" id="{2DD534F9-2D6E-447C-A28C-502E86E4B5F3}"/>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E3F28200-36BB-41A1-B896-41F2406A3B2F}"/>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Titre 4">
            <a:extLst>
              <a:ext uri="{FF2B5EF4-FFF2-40B4-BE49-F238E27FC236}">
                <a16:creationId xmlns="" xmlns:a16="http://schemas.microsoft.com/office/drawing/2014/main" id="{FA0377A0-0EB4-445B-8993-39599F06F809}"/>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0" name="Groupe 29">
            <a:extLst>
              <a:ext uri="{FF2B5EF4-FFF2-40B4-BE49-F238E27FC236}">
                <a16:creationId xmlns="" xmlns:a16="http://schemas.microsoft.com/office/drawing/2014/main" id="{78687A9F-9C3A-43DC-959E-1AA529CED6C1}"/>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1" name="Rectangle 30">
              <a:extLst>
                <a:ext uri="{FF2B5EF4-FFF2-40B4-BE49-F238E27FC236}">
                  <a16:creationId xmlns="" xmlns:a16="http://schemas.microsoft.com/office/drawing/2014/main" id="{D43A98BF-39FA-47C5-BC89-9148E3D0C2AC}"/>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FE96747F-2641-44D5-8F8D-915278FCC70A}"/>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Rectangle 32">
              <a:extLst>
                <a:ext uri="{FF2B5EF4-FFF2-40B4-BE49-F238E27FC236}">
                  <a16:creationId xmlns="" xmlns:a16="http://schemas.microsoft.com/office/drawing/2014/main" id="{6D66DDFF-8E3B-4C8F-B998-DEC86D02E787}"/>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05828E52-4913-4EDC-96E3-2B878D946006}"/>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4BBA1130-1038-41E6-BF9A-DC6E1C44DA6C}"/>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9797E2E3-1AE6-443E-85B3-40A137525AF4}"/>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BFA21867-EDDE-48A8-8EC3-D8776D42986E}"/>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A9DD09D4-54B8-495B-AECC-790E6DAE9DBC}"/>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5962902A-48B3-467C-9A2A-2EDC3DD41E7E}"/>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2471F250-4EB8-4949-B508-424D1C76CF3C}"/>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58952B93-9319-42AA-9456-3B8614132872}"/>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9C38200B-B9B0-4965-98CA-3048A7793AF3}"/>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3" name="Espace réservé du numéro de diapositive 5">
            <a:extLst>
              <a:ext uri="{FF2B5EF4-FFF2-40B4-BE49-F238E27FC236}">
                <a16:creationId xmlns="" xmlns:a16="http://schemas.microsoft.com/office/drawing/2014/main" id="{4D9F662D-F77D-441E-89AD-0DD00A7B17CB}"/>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2"/>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165506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89BAF2A8-71BF-46A5-821F-8DC5D43A3442}"/>
              </a:ext>
            </a:extLst>
          </p:cNvPr>
          <p:cNvSpPr>
            <a:spLocks noGrp="1"/>
          </p:cNvSpPr>
          <p:nvPr>
            <p:ph type="body" idx="1"/>
          </p:nvPr>
        </p:nvSpPr>
        <p:spPr>
          <a:xfrm>
            <a:off x="1771700" y="702814"/>
            <a:ext cx="4473575" cy="640376"/>
          </a:xfrm>
        </p:spPr>
        <p:txBody>
          <a:bodyPr rtlCol="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4" name="Espace réservé du contenu 3">
            <a:extLst>
              <a:ext uri="{FF2B5EF4-FFF2-40B4-BE49-F238E27FC236}">
                <a16:creationId xmlns="" xmlns:a16="http://schemas.microsoft.com/office/drawing/2014/main" id="{98A453C5-0C0C-408A-8A63-AA6471414C94}"/>
              </a:ext>
            </a:extLst>
          </p:cNvPr>
          <p:cNvSpPr>
            <a:spLocks noGrp="1"/>
          </p:cNvSpPr>
          <p:nvPr>
            <p:ph sz="half" idx="2"/>
          </p:nvPr>
        </p:nvSpPr>
        <p:spPr>
          <a:xfrm>
            <a:off x="1771700" y="1449643"/>
            <a:ext cx="4473575" cy="4705541"/>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a:extLst>
              <a:ext uri="{FF2B5EF4-FFF2-40B4-BE49-F238E27FC236}">
                <a16:creationId xmlns="" xmlns:a16="http://schemas.microsoft.com/office/drawing/2014/main" id="{93C7D4ED-F304-4111-A39F-507319FD093C}"/>
              </a:ext>
            </a:extLst>
          </p:cNvPr>
          <p:cNvSpPr>
            <a:spLocks noGrp="1"/>
          </p:cNvSpPr>
          <p:nvPr>
            <p:ph type="body" sz="quarter" idx="3"/>
          </p:nvPr>
        </p:nvSpPr>
        <p:spPr>
          <a:xfrm>
            <a:off x="6920670" y="702814"/>
            <a:ext cx="4495606" cy="640376"/>
          </a:xfrm>
        </p:spPr>
        <p:txBody>
          <a:bodyPr rtlCol="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6" name="Espace réservé du contenu 5">
            <a:extLst>
              <a:ext uri="{FF2B5EF4-FFF2-40B4-BE49-F238E27FC236}">
                <a16:creationId xmlns="" xmlns:a16="http://schemas.microsoft.com/office/drawing/2014/main" id="{BA941F9E-72C4-41AE-A016-CCC7A5289C86}"/>
              </a:ext>
            </a:extLst>
          </p:cNvPr>
          <p:cNvSpPr>
            <a:spLocks noGrp="1"/>
          </p:cNvSpPr>
          <p:nvPr>
            <p:ph sz="quarter" idx="4"/>
          </p:nvPr>
        </p:nvSpPr>
        <p:spPr>
          <a:xfrm>
            <a:off x="6920670" y="1449643"/>
            <a:ext cx="4495606" cy="4705541"/>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a:extLst>
              <a:ext uri="{FF2B5EF4-FFF2-40B4-BE49-F238E27FC236}">
                <a16:creationId xmlns="" xmlns:a16="http://schemas.microsoft.com/office/drawing/2014/main" id="{AE43A8CC-F0C3-4164-AF5E-9B9590041DAD}"/>
              </a:ext>
            </a:extLst>
          </p:cNvPr>
          <p:cNvSpPr>
            <a:spLocks noGrp="1"/>
          </p:cNvSpPr>
          <p:nvPr>
            <p:ph type="ftr" sz="quarter" idx="11"/>
          </p:nvPr>
        </p:nvSpPr>
        <p:spPr/>
        <p:txBody>
          <a:bodyPr rtlCol="0"/>
          <a:lstStyle/>
          <a:p>
            <a:pPr rtl="0"/>
            <a:endParaRPr lang="fr-FR" noProof="0" dirty="0"/>
          </a:p>
        </p:txBody>
      </p:sp>
      <p:sp>
        <p:nvSpPr>
          <p:cNvPr id="11" name="Rectangle 10">
            <a:extLst>
              <a:ext uri="{FF2B5EF4-FFF2-40B4-BE49-F238E27FC236}">
                <a16:creationId xmlns="" xmlns:a16="http://schemas.microsoft.com/office/drawing/2014/main" id="{0951E6DA-8CA4-4A4E-87E3-24D662126C00}"/>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2" name="Groupe 11">
            <a:extLst>
              <a:ext uri="{FF2B5EF4-FFF2-40B4-BE49-F238E27FC236}">
                <a16:creationId xmlns="" xmlns:a16="http://schemas.microsoft.com/office/drawing/2014/main" id="{C3318781-C29E-4ECE-9AFD-DAFA46717DE9}"/>
              </a:ext>
            </a:extLst>
          </p:cNvPr>
          <p:cNvGrpSpPr/>
          <p:nvPr userDrawn="1"/>
        </p:nvGrpSpPr>
        <p:grpSpPr bwMode="blackWhite">
          <a:xfrm>
            <a:off x="0" y="606649"/>
            <a:ext cx="1297858" cy="5644703"/>
            <a:chOff x="0" y="1757516"/>
            <a:chExt cx="1297858" cy="3342968"/>
          </a:xfrm>
        </p:grpSpPr>
        <p:sp>
          <p:nvSpPr>
            <p:cNvPr id="13" name="Rectangle 12">
              <a:extLst>
                <a:ext uri="{FF2B5EF4-FFF2-40B4-BE49-F238E27FC236}">
                  <a16:creationId xmlns="" xmlns:a16="http://schemas.microsoft.com/office/drawing/2014/main" id="{DBC65E10-68C4-43BD-87E7-9DB1BF046E21}"/>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4" name="Rectangle 13">
              <a:extLst>
                <a:ext uri="{FF2B5EF4-FFF2-40B4-BE49-F238E27FC236}">
                  <a16:creationId xmlns="" xmlns:a16="http://schemas.microsoft.com/office/drawing/2014/main" id="{3A749144-5684-4E9C-B8A9-E26FFB52353A}"/>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7" name="Titre 6">
            <a:extLst>
              <a:ext uri="{FF2B5EF4-FFF2-40B4-BE49-F238E27FC236}">
                <a16:creationId xmlns="" xmlns:a16="http://schemas.microsoft.com/office/drawing/2014/main" id="{32B428A7-149E-4591-BD10-DADCF3E37278}"/>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2" name="Groupe 31">
            <a:extLst>
              <a:ext uri="{FF2B5EF4-FFF2-40B4-BE49-F238E27FC236}">
                <a16:creationId xmlns="" xmlns:a16="http://schemas.microsoft.com/office/drawing/2014/main" id="{FEE3E9BE-196D-4953-9BA7-17A55F241885}"/>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3" name="Rectangle 32">
              <a:extLst>
                <a:ext uri="{FF2B5EF4-FFF2-40B4-BE49-F238E27FC236}">
                  <a16:creationId xmlns="" xmlns:a16="http://schemas.microsoft.com/office/drawing/2014/main" id="{5E3E44FC-3468-4D44-AE57-1C97FC614698}"/>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38D3CCFC-73FF-4B1D-9558-A32B1401B9E6}"/>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5D769A7C-51A3-454A-BC4E-2790DB87CD8C}"/>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E3F721EC-AF55-460A-987D-139C26987B91}"/>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CDFFFC3D-BEED-4211-8E9E-1CDD7B07D487}"/>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19BE4FDF-5FEB-44A2-8412-4F49A9F89FF4}"/>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13B71A1B-6078-46B9-B281-FCFC4CF639AD}"/>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6F96D4DE-49F9-436D-85E5-2B1AF53F92B6}"/>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33E2DEF8-9A79-485F-88EB-0C5433606CFC}"/>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9B892617-92B3-4F2D-86E2-81FD884D1336}"/>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14820724-54F2-4375-9A0B-46322C8F5CA0}"/>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6493A43A-853E-4F0B-84AC-6E49D95BA642}"/>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5" name="Espace réservé du numéro de diapositive 5">
            <a:extLst>
              <a:ext uri="{FF2B5EF4-FFF2-40B4-BE49-F238E27FC236}">
                <a16:creationId xmlns="" xmlns:a16="http://schemas.microsoft.com/office/drawing/2014/main" id="{88CE8B3A-D48A-4102-8BCA-DB9A8620128A}"/>
              </a:ext>
            </a:extLst>
          </p:cNvPr>
          <p:cNvSpPr>
            <a:spLocks noGrp="1"/>
          </p:cNvSpPr>
          <p:nvPr>
            <p:ph type="sldNum" sz="quarter" idx="12"/>
          </p:nvPr>
        </p:nvSpPr>
        <p:spPr>
          <a:xfrm>
            <a:off x="9171042" y="6373672"/>
            <a:ext cx="2743200" cy="365125"/>
          </a:xfrm>
          <a:prstGeom prst="rect">
            <a:avLst/>
          </a:prstGeom>
        </p:spPr>
        <p:txBody>
          <a:bodyPr vert="horz" lIns="91440" tIns="45720" rIns="91440" bIns="45720" rtlCol="0" anchor="ctr"/>
          <a:lstStyle>
            <a:lvl1pPr algn="r">
              <a:defRPr sz="1800" b="1">
                <a:solidFill>
                  <a:schemeClr val="accent4"/>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392738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4" name="Espace réservé du pied de page 3">
            <a:extLst>
              <a:ext uri="{FF2B5EF4-FFF2-40B4-BE49-F238E27FC236}">
                <a16:creationId xmlns="" xmlns:a16="http://schemas.microsoft.com/office/drawing/2014/main" id="{2C5F1907-099F-45B1-8D16-BDC5FA314FC5}"/>
              </a:ext>
            </a:extLst>
          </p:cNvPr>
          <p:cNvSpPr>
            <a:spLocks noGrp="1"/>
          </p:cNvSpPr>
          <p:nvPr>
            <p:ph type="ftr" sz="quarter" idx="11"/>
          </p:nvPr>
        </p:nvSpPr>
        <p:spPr/>
        <p:txBody>
          <a:bodyPr rtlCol="0"/>
          <a:lstStyle/>
          <a:p>
            <a:pPr rtl="0"/>
            <a:endParaRPr lang="fr-FR" noProof="0" dirty="0"/>
          </a:p>
        </p:txBody>
      </p:sp>
      <p:sp>
        <p:nvSpPr>
          <p:cNvPr id="7" name="Rectangle 6">
            <a:extLst>
              <a:ext uri="{FF2B5EF4-FFF2-40B4-BE49-F238E27FC236}">
                <a16:creationId xmlns="" xmlns:a16="http://schemas.microsoft.com/office/drawing/2014/main" id="{DE609F9C-1C25-4123-AC74-4A405ED242FC}"/>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3C284EE8-029D-4DBD-AC4A-8872E752CD63}"/>
              </a:ext>
              <a:ext uri="{C183D7F6-B498-43B3-948B-1728B52AA6E4}">
                <adec:decorative xmlns="" xmlns:adec="http://schemas.microsoft.com/office/drawing/2017/decorative" val="1"/>
              </a:ext>
            </a:extLst>
          </p:cNvPr>
          <p:cNvSpPr/>
          <p:nvPr userDrawn="1"/>
        </p:nvSpPr>
        <p:spPr>
          <a:xfrm>
            <a:off x="0" y="606649"/>
            <a:ext cx="1297858" cy="5644703"/>
          </a:xfrm>
          <a:prstGeom prst="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0F768985-C362-494A-8A37-58A85E43E5AB}"/>
              </a:ext>
              <a:ext uri="{C183D7F6-B498-43B3-948B-1728B52AA6E4}">
                <adec:decorative xmlns="" xmlns:adec="http://schemas.microsoft.com/office/drawing/2017/decorative" val="1"/>
              </a:ext>
            </a:extLst>
          </p:cNvPr>
          <p:cNvSpPr>
            <a:spLocks noChangeAspect="1"/>
          </p:cNvSpPr>
          <p:nvPr userDrawn="1"/>
        </p:nvSpPr>
        <p:spPr bwMode="blackWhite">
          <a:xfrm>
            <a:off x="0" y="702816"/>
            <a:ext cx="1199535" cy="5472034"/>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Titre 2">
            <a:extLst>
              <a:ext uri="{FF2B5EF4-FFF2-40B4-BE49-F238E27FC236}">
                <a16:creationId xmlns="" xmlns:a16="http://schemas.microsoft.com/office/drawing/2014/main" id="{6B9A0AF6-520A-4BAD-9B2C-972675655063}"/>
              </a:ext>
            </a:extLst>
          </p:cNvPr>
          <p:cNvSpPr>
            <a:spLocks noGrp="1"/>
          </p:cNvSpPr>
          <p:nvPr userDrawn="1">
            <p:ph type="title"/>
          </p:nvPr>
        </p:nvSpPr>
        <p:spPr/>
        <p:txBody>
          <a:bodyPr rtlCol="0"/>
          <a:lstStyle/>
          <a:p>
            <a:pPr rtl="0"/>
            <a:r>
              <a:rPr lang="fr-FR" noProof="0" smtClean="0"/>
              <a:t>Modifiez le style du titre</a:t>
            </a:r>
            <a:endParaRPr lang="fr-FR" noProof="0" dirty="0"/>
          </a:p>
        </p:txBody>
      </p:sp>
      <p:grpSp>
        <p:nvGrpSpPr>
          <p:cNvPr id="28" name="Groupe 27">
            <a:extLst>
              <a:ext uri="{FF2B5EF4-FFF2-40B4-BE49-F238E27FC236}">
                <a16:creationId xmlns="" xmlns:a16="http://schemas.microsoft.com/office/drawing/2014/main" id="{DA0ED6AB-00CB-4DCA-83C2-8C5EF9294F13}"/>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29" name="Rectangle 28">
              <a:extLst>
                <a:ext uri="{FF2B5EF4-FFF2-40B4-BE49-F238E27FC236}">
                  <a16:creationId xmlns="" xmlns:a16="http://schemas.microsoft.com/office/drawing/2014/main" id="{2D27817E-50C2-43C0-A3FD-8D3188D86463}"/>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56B78A88-6BDA-491B-A4F9-7B00F7D6550B}"/>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133EF71F-AC5D-42B6-8D34-1895AC4A637F}"/>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61336C51-B016-48F0-9579-40FFB2E618FB}"/>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Rectangle 32">
              <a:extLst>
                <a:ext uri="{FF2B5EF4-FFF2-40B4-BE49-F238E27FC236}">
                  <a16:creationId xmlns="" xmlns:a16="http://schemas.microsoft.com/office/drawing/2014/main" id="{322E8E87-7423-4307-A849-7A39E2F1BF94}"/>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7B02E632-BD7B-47DB-A2AF-8266A5D28E88}"/>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EAE3E30A-1ABD-4645-AD8C-EF6C4B104DBE}"/>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E2FC8ABE-A6D2-468E-90A6-CA39AA788F40}"/>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EEA412ED-228F-400D-9900-CA44D022B7E8}"/>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7978482D-BB7D-422B-B305-4D2746C926CA}"/>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303C5F02-1D43-4AF3-BAAC-3FAE3602E575}"/>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4D07FB6F-D5C0-454A-A04B-2714D6C87EE2}"/>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1" name="Espace réservé du numéro de diapositive 5">
            <a:extLst>
              <a:ext uri="{FF2B5EF4-FFF2-40B4-BE49-F238E27FC236}">
                <a16:creationId xmlns="" xmlns:a16="http://schemas.microsoft.com/office/drawing/2014/main" id="{BC325D99-9890-4C91-B610-F1C9C60F305A}"/>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6"/>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313501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 xmlns:a16="http://schemas.microsoft.com/office/drawing/2014/main" id="{69779D3F-A3B0-42A7-B9EB-7C8A379F597D}"/>
              </a:ext>
            </a:extLst>
          </p:cNvPr>
          <p:cNvSpPr>
            <a:spLocks noGrp="1"/>
          </p:cNvSpPr>
          <p:nvPr>
            <p:ph type="ftr" sz="quarter" idx="11"/>
          </p:nvPr>
        </p:nvSpPr>
        <p:spPr/>
        <p:txBody>
          <a:bodyPr rtlCol="0"/>
          <a:lstStyle/>
          <a:p>
            <a:pPr rtl="0"/>
            <a:endParaRPr lang="fr-FR" noProof="0" dirty="0"/>
          </a:p>
        </p:txBody>
      </p:sp>
      <p:sp>
        <p:nvSpPr>
          <p:cNvPr id="10" name="Espace réservé du numéro de diapositive 5">
            <a:extLst>
              <a:ext uri="{FF2B5EF4-FFF2-40B4-BE49-F238E27FC236}">
                <a16:creationId xmlns="" xmlns:a16="http://schemas.microsoft.com/office/drawing/2014/main" id="{C6F1265A-D76F-4353-ADD0-1A38C97A46BC}"/>
              </a:ext>
            </a:extLst>
          </p:cNvPr>
          <p:cNvSpPr>
            <a:spLocks noGrp="1"/>
          </p:cNvSpPr>
          <p:nvPr>
            <p:ph type="sldNum" sz="quarter" idx="4"/>
          </p:nvPr>
        </p:nvSpPr>
        <p:spPr>
          <a:xfrm>
            <a:off x="9043221" y="6346518"/>
            <a:ext cx="2743200" cy="365125"/>
          </a:xfrm>
          <a:prstGeom prst="rect">
            <a:avLst/>
          </a:prstGeom>
        </p:spPr>
        <p:txBody>
          <a:bodyPr vert="horz" lIns="91440" tIns="45720" rIns="91440" bIns="45720" rtlCol="0" anchor="ctr"/>
          <a:lstStyle>
            <a:lvl1pPr algn="r">
              <a:defRPr sz="1400">
                <a:noFill/>
              </a:defRPr>
            </a:lvl1pPr>
          </a:lstStyle>
          <a:p>
            <a:pPr rtl="0"/>
            <a:fld id="{3D3C4EEC-F499-4A7F-B67B-5709763315B6}" type="slidenum">
              <a:rPr lang="fr-FR" noProof="0" smtClean="0"/>
              <a:pPr/>
              <a:t>‹N°›</a:t>
            </a:fld>
            <a:endParaRPr lang="fr-FR" noProof="0" dirty="0"/>
          </a:p>
        </p:txBody>
      </p:sp>
      <p:sp>
        <p:nvSpPr>
          <p:cNvPr id="2" name="Titre 1">
            <a:extLst>
              <a:ext uri="{FF2B5EF4-FFF2-40B4-BE49-F238E27FC236}">
                <a16:creationId xmlns="" xmlns:a16="http://schemas.microsoft.com/office/drawing/2014/main" id="{19382EDA-6D4A-4F16-B06E-6E464159BBF1}"/>
              </a:ext>
            </a:extLst>
          </p:cNvPr>
          <p:cNvSpPr>
            <a:spLocks noGrp="1"/>
          </p:cNvSpPr>
          <p:nvPr>
            <p:ph type="title"/>
          </p:nvPr>
        </p:nvSpPr>
        <p:spPr/>
        <p:txBody>
          <a:bodyPr rtlCol="0"/>
          <a:lstStyle/>
          <a:p>
            <a:pPr rtl="0"/>
            <a:r>
              <a:rPr lang="fr-FR" noProof="0" smtClean="0"/>
              <a:t>Modifiez le style du titre</a:t>
            </a:r>
            <a:endParaRPr lang="fr-FR" noProof="0" dirty="0"/>
          </a:p>
        </p:txBody>
      </p:sp>
    </p:spTree>
    <p:extLst>
      <p:ext uri="{BB962C8B-B14F-4D97-AF65-F5344CB8AC3E}">
        <p14:creationId xmlns:p14="http://schemas.microsoft.com/office/powerpoint/2010/main" val="8277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3D5CF371-A558-4749-8644-E64FED629F80}"/>
              </a:ext>
            </a:extLst>
          </p:cNvPr>
          <p:cNvSpPr>
            <a:spLocks noGrp="1"/>
          </p:cNvSpPr>
          <p:nvPr>
            <p:ph idx="1"/>
          </p:nvPr>
        </p:nvSpPr>
        <p:spPr>
          <a:xfrm>
            <a:off x="5183188" y="702813"/>
            <a:ext cx="6477190" cy="5472037"/>
          </a:xfrm>
          <a:solidFill>
            <a:schemeClr val="accent1">
              <a:lumMod val="75000"/>
            </a:schemeClr>
          </a:solidFill>
        </p:spPr>
        <p:txBody>
          <a:bodyPr lIns="180000" tIns="180000" rIns="180000" bIns="180000" rtlCol="0" anchor="ctr" anchorCtr="0">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a:extLst>
              <a:ext uri="{FF2B5EF4-FFF2-40B4-BE49-F238E27FC236}">
                <a16:creationId xmlns="" xmlns:a16="http://schemas.microsoft.com/office/drawing/2014/main" id="{FA39A40F-9130-407D-A28B-CA82AD70A942}"/>
              </a:ext>
            </a:extLst>
          </p:cNvPr>
          <p:cNvSpPr>
            <a:spLocks noGrp="1"/>
          </p:cNvSpPr>
          <p:nvPr>
            <p:ph type="body" sz="half" idx="2"/>
          </p:nvPr>
        </p:nvSpPr>
        <p:spPr>
          <a:xfrm>
            <a:off x="1576600" y="702813"/>
            <a:ext cx="3349361" cy="5452371"/>
          </a:xfrm>
        </p:spPr>
        <p:txBody>
          <a:bodyPr rtlCol="0" anchor="ctr" anchorCtr="0">
            <a:no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
        <p:nvSpPr>
          <p:cNvPr id="6" name="Espace réservé du pied de page 5">
            <a:extLst>
              <a:ext uri="{FF2B5EF4-FFF2-40B4-BE49-F238E27FC236}">
                <a16:creationId xmlns="" xmlns:a16="http://schemas.microsoft.com/office/drawing/2014/main" id="{19535906-7EA7-4EF1-BC13-AE045D00C603}"/>
              </a:ext>
            </a:extLst>
          </p:cNvPr>
          <p:cNvSpPr>
            <a:spLocks noGrp="1"/>
          </p:cNvSpPr>
          <p:nvPr>
            <p:ph type="ftr" sz="quarter" idx="11"/>
          </p:nvPr>
        </p:nvSpPr>
        <p:spPr/>
        <p:txBody>
          <a:bodyPr rtlCol="0"/>
          <a:lstStyle/>
          <a:p>
            <a:pPr rtl="0"/>
            <a:endParaRPr lang="fr-FR" noProof="0" dirty="0"/>
          </a:p>
        </p:txBody>
      </p:sp>
      <p:sp>
        <p:nvSpPr>
          <p:cNvPr id="9" name="Rectangle 8">
            <a:extLst>
              <a:ext uri="{FF2B5EF4-FFF2-40B4-BE49-F238E27FC236}">
                <a16:creationId xmlns="" xmlns:a16="http://schemas.microsoft.com/office/drawing/2014/main" id="{DEED9D01-BED7-4566-8F58-3B5F17F6E7B1}"/>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0" name="Groupe 9">
            <a:extLst>
              <a:ext uri="{FF2B5EF4-FFF2-40B4-BE49-F238E27FC236}">
                <a16:creationId xmlns="" xmlns:a16="http://schemas.microsoft.com/office/drawing/2014/main" id="{E4BB5A69-2AFF-47E9-A1F0-B2A666979291}"/>
              </a:ext>
            </a:extLst>
          </p:cNvPr>
          <p:cNvGrpSpPr/>
          <p:nvPr userDrawn="1"/>
        </p:nvGrpSpPr>
        <p:grpSpPr bwMode="blackWhite">
          <a:xfrm>
            <a:off x="0" y="606649"/>
            <a:ext cx="1297858" cy="5644703"/>
            <a:chOff x="0" y="1757516"/>
            <a:chExt cx="1297858" cy="3342968"/>
          </a:xfrm>
        </p:grpSpPr>
        <p:sp>
          <p:nvSpPr>
            <p:cNvPr id="11" name="Rectangle 10">
              <a:extLst>
                <a:ext uri="{FF2B5EF4-FFF2-40B4-BE49-F238E27FC236}">
                  <a16:creationId xmlns="" xmlns:a16="http://schemas.microsoft.com/office/drawing/2014/main" id="{E3684766-CB11-4717-893A-E0F04DDBDA54}"/>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20715491-7E70-411F-8977-60569C2A1B4E}"/>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Titre 4">
            <a:extLst>
              <a:ext uri="{FF2B5EF4-FFF2-40B4-BE49-F238E27FC236}">
                <a16:creationId xmlns="" xmlns:a16="http://schemas.microsoft.com/office/drawing/2014/main" id="{A398B459-54F0-4D07-A7F7-2A4CB026B01A}"/>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0" name="Groupe 29">
            <a:extLst>
              <a:ext uri="{FF2B5EF4-FFF2-40B4-BE49-F238E27FC236}">
                <a16:creationId xmlns="" xmlns:a16="http://schemas.microsoft.com/office/drawing/2014/main" id="{701DB9A7-65B1-4CFC-B6C4-D708A2923160}"/>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1" name="Rectangle 30">
              <a:extLst>
                <a:ext uri="{FF2B5EF4-FFF2-40B4-BE49-F238E27FC236}">
                  <a16:creationId xmlns="" xmlns:a16="http://schemas.microsoft.com/office/drawing/2014/main" id="{6495A005-6A5F-40F4-A6AF-8DCC3409B919}"/>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F2A098A5-75DB-4B8A-86F7-BA7D9AFE4D05}"/>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3" name="Rectangle 32">
              <a:extLst>
                <a:ext uri="{FF2B5EF4-FFF2-40B4-BE49-F238E27FC236}">
                  <a16:creationId xmlns="" xmlns:a16="http://schemas.microsoft.com/office/drawing/2014/main" id="{35C66DD2-3CB4-4530-80D0-841A87AB20EB}"/>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C37A4DF3-C8A2-4593-90B6-E45905F4572D}"/>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6F1BB752-A423-4481-857A-CEDBC07FB29C}"/>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9FE76191-3B0C-4D01-97C7-E891B5D8B01C}"/>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87748C7F-BB78-44CD-9BCC-7123CF8C9210}"/>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AF443361-75ED-4322-968D-C809285EE922}"/>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57498E49-347F-4B0B-A9A1-B229D6E928E7}"/>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D63CFA3B-D13A-48D8-9870-7CB8C54C9BEE}"/>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6DB68211-D4E4-40F3-B37C-C7386CE4196E}"/>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A87FE88A-AEC0-4E0E-B045-F808005BC0B2}"/>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3" name="Espace réservé du numéro de diapositive 5">
            <a:extLst>
              <a:ext uri="{FF2B5EF4-FFF2-40B4-BE49-F238E27FC236}">
                <a16:creationId xmlns="" xmlns:a16="http://schemas.microsoft.com/office/drawing/2014/main" id="{83EF1B14-B602-4DAC-B3D7-569C03464234}"/>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1">
                    <a:lumMod val="75000"/>
                  </a:schemeClr>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323774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CAF8D9D-A48F-43AE-AB3E-48973D9AEDC9}"/>
              </a:ext>
            </a:extLst>
          </p:cNvPr>
          <p:cNvSpPr/>
          <p:nvPr userDrawn="1"/>
        </p:nvSpPr>
        <p:spPr>
          <a:xfrm>
            <a:off x="5397910" y="683150"/>
            <a:ext cx="6262468" cy="5491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image 2">
            <a:extLst>
              <a:ext uri="{FF2B5EF4-FFF2-40B4-BE49-F238E27FC236}">
                <a16:creationId xmlns="" xmlns:a16="http://schemas.microsoft.com/office/drawing/2014/main" id="{00979B84-3ED2-412D-B24C-936283300B71}"/>
              </a:ext>
            </a:extLst>
          </p:cNvPr>
          <p:cNvSpPr>
            <a:spLocks noGrp="1"/>
          </p:cNvSpPr>
          <p:nvPr>
            <p:ph type="pic" idx="1" hasCustomPrompt="1"/>
          </p:nvPr>
        </p:nvSpPr>
        <p:spPr>
          <a:xfrm>
            <a:off x="5884267" y="1126450"/>
            <a:ext cx="5289754" cy="4605100"/>
          </a:xfrm>
          <a:solidFill>
            <a:schemeClr val="bg2">
              <a:lumMod val="25000"/>
            </a:schemeClr>
          </a:solidFill>
          <a:ln w="38100">
            <a:noFill/>
          </a:ln>
          <a:effectLst>
            <a:outerShdw blurRad="63500" sx="102000" sy="102000" algn="ctr" rotWithShape="0">
              <a:prstClr val="black">
                <a:alpha val="40000"/>
              </a:prstClr>
            </a:outerShdw>
          </a:effectLst>
        </p:spPr>
        <p:txBody>
          <a:bodyPr rtlCol="0" anchor="ctr" anchorCtr="0">
            <a:normAutofit/>
          </a:bodyPr>
          <a:lstStyle>
            <a:lvl1pPr marL="0" indent="0" algn="ctr">
              <a:buNone/>
              <a:defRPr sz="1800" i="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Insérez ou glissez-déplacez votre image</a:t>
            </a:r>
            <a:endParaRPr lang="fr-FR" noProof="0" dirty="0"/>
          </a:p>
        </p:txBody>
      </p:sp>
      <p:sp>
        <p:nvSpPr>
          <p:cNvPr id="4" name="Espace réservé du texte 3">
            <a:extLst>
              <a:ext uri="{FF2B5EF4-FFF2-40B4-BE49-F238E27FC236}">
                <a16:creationId xmlns="" xmlns:a16="http://schemas.microsoft.com/office/drawing/2014/main" id="{63BA7C19-DB59-463F-8A01-4E65F3A2E45D}"/>
              </a:ext>
            </a:extLst>
          </p:cNvPr>
          <p:cNvSpPr>
            <a:spLocks noGrp="1"/>
          </p:cNvSpPr>
          <p:nvPr>
            <p:ph type="body" sz="half" idx="2" hasCustomPrompt="1"/>
          </p:nvPr>
        </p:nvSpPr>
        <p:spPr>
          <a:xfrm>
            <a:off x="1635822" y="702813"/>
            <a:ext cx="3348000" cy="5452371"/>
          </a:xfrm>
        </p:spPr>
        <p:txBody>
          <a:bodyPr rtlCol="0" anchor="ctr" anchorCtr="0">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smtClean="0"/>
              <a:t>Modifiez les styles du texte du masque</a:t>
            </a:r>
            <a:endParaRPr lang="fr-FR" noProof="0" dirty="0"/>
          </a:p>
        </p:txBody>
      </p:sp>
      <p:sp>
        <p:nvSpPr>
          <p:cNvPr id="6" name="Espace réservé du pied de page 5">
            <a:extLst>
              <a:ext uri="{FF2B5EF4-FFF2-40B4-BE49-F238E27FC236}">
                <a16:creationId xmlns="" xmlns:a16="http://schemas.microsoft.com/office/drawing/2014/main" id="{3FE27465-8EB4-431D-815A-57024E564975}"/>
              </a:ext>
            </a:extLst>
          </p:cNvPr>
          <p:cNvSpPr>
            <a:spLocks noGrp="1"/>
          </p:cNvSpPr>
          <p:nvPr>
            <p:ph type="ftr" sz="quarter" idx="11"/>
          </p:nvPr>
        </p:nvSpPr>
        <p:spPr/>
        <p:txBody>
          <a:bodyPr rtlCol="0"/>
          <a:lstStyle/>
          <a:p>
            <a:pPr rtl="0"/>
            <a:endParaRPr lang="fr-FR" noProof="0" dirty="0"/>
          </a:p>
        </p:txBody>
      </p:sp>
      <p:sp>
        <p:nvSpPr>
          <p:cNvPr id="10" name="Rectangle 9">
            <a:extLst>
              <a:ext uri="{FF2B5EF4-FFF2-40B4-BE49-F238E27FC236}">
                <a16:creationId xmlns="" xmlns:a16="http://schemas.microsoft.com/office/drawing/2014/main" id="{A42E0B4B-3BFE-4AA6-A1EF-46C973303BF6}"/>
              </a:ext>
              <a:ext uri="{C183D7F6-B498-43B3-948B-1728B52AA6E4}">
                <adec:decorative xmlns="" xmlns:adec="http://schemas.microsoft.com/office/drawing/2017/decorative" val="1"/>
              </a:ext>
            </a:extLst>
          </p:cNvPr>
          <p:cNvSpPr/>
          <p:nvPr userDrawn="1"/>
        </p:nvSpPr>
        <p:spPr bwMode="ltGray">
          <a:xfrm rot="5400000">
            <a:off x="-2941412" y="2941415"/>
            <a:ext cx="6857996" cy="9751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2" name="Groupe 11">
            <a:extLst>
              <a:ext uri="{FF2B5EF4-FFF2-40B4-BE49-F238E27FC236}">
                <a16:creationId xmlns="" xmlns:a16="http://schemas.microsoft.com/office/drawing/2014/main" id="{091694D8-647B-4B43-A722-845BF533003F}"/>
              </a:ext>
            </a:extLst>
          </p:cNvPr>
          <p:cNvGrpSpPr/>
          <p:nvPr userDrawn="1"/>
        </p:nvGrpSpPr>
        <p:grpSpPr bwMode="blackWhite">
          <a:xfrm>
            <a:off x="0" y="606649"/>
            <a:ext cx="1297858" cy="5644703"/>
            <a:chOff x="0" y="1757516"/>
            <a:chExt cx="1297858" cy="3342968"/>
          </a:xfrm>
        </p:grpSpPr>
        <p:sp>
          <p:nvSpPr>
            <p:cNvPr id="16" name="Rectangle 15">
              <a:extLst>
                <a:ext uri="{FF2B5EF4-FFF2-40B4-BE49-F238E27FC236}">
                  <a16:creationId xmlns="" xmlns:a16="http://schemas.microsoft.com/office/drawing/2014/main" id="{570D3035-F116-44F5-919B-C2DB100B0B72}"/>
                </a:ext>
                <a:ext uri="{C183D7F6-B498-43B3-948B-1728B52AA6E4}">
                  <adec:decorative xmlns="" xmlns:adec="http://schemas.microsoft.com/office/drawing/2017/decorative" val="1"/>
                </a:ext>
              </a:extLst>
            </p:cNvPr>
            <p:cNvSpPr/>
            <p:nvPr userDrawn="1"/>
          </p:nvSpPr>
          <p:spPr bwMode="blackWhite">
            <a:xfrm>
              <a:off x="0" y="1757516"/>
              <a:ext cx="1297858" cy="3342968"/>
            </a:xfrm>
            <a:prstGeom prst="rect">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Rectangle 16">
              <a:extLst>
                <a:ext uri="{FF2B5EF4-FFF2-40B4-BE49-F238E27FC236}">
                  <a16:creationId xmlns="" xmlns:a16="http://schemas.microsoft.com/office/drawing/2014/main" id="{942E9B6A-C4B8-4720-8FDA-BBF75E278E5C}"/>
                </a:ext>
                <a:ext uri="{C183D7F6-B498-43B3-948B-1728B52AA6E4}">
                  <adec:decorative xmlns="" xmlns:adec="http://schemas.microsoft.com/office/drawing/2017/decorative" val="1"/>
                </a:ext>
              </a:extLst>
            </p:cNvPr>
            <p:cNvSpPr>
              <a:spLocks noChangeAspect="1"/>
            </p:cNvSpPr>
            <p:nvPr userDrawn="1"/>
          </p:nvSpPr>
          <p:spPr bwMode="blackWhite">
            <a:xfrm>
              <a:off x="0" y="1814469"/>
              <a:ext cx="1199535" cy="3240708"/>
            </a:xfrm>
            <a:prstGeom prst="rect">
              <a:avLst/>
            </a:prstGeom>
            <a:solidFill>
              <a:schemeClr val="tx1"/>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5" name="Titre 4">
            <a:extLst>
              <a:ext uri="{FF2B5EF4-FFF2-40B4-BE49-F238E27FC236}">
                <a16:creationId xmlns="" xmlns:a16="http://schemas.microsoft.com/office/drawing/2014/main" id="{9187D76B-10AA-4123-B759-E9949AE0EAFD}"/>
              </a:ext>
            </a:extLst>
          </p:cNvPr>
          <p:cNvSpPr>
            <a:spLocks noGrp="1"/>
          </p:cNvSpPr>
          <p:nvPr>
            <p:ph type="title"/>
          </p:nvPr>
        </p:nvSpPr>
        <p:spPr/>
        <p:txBody>
          <a:bodyPr rtlCol="0"/>
          <a:lstStyle/>
          <a:p>
            <a:pPr rtl="0"/>
            <a:r>
              <a:rPr lang="fr-FR" noProof="0" smtClean="0"/>
              <a:t>Modifiez le style du titre</a:t>
            </a:r>
            <a:endParaRPr lang="fr-FR" noProof="0" dirty="0"/>
          </a:p>
        </p:txBody>
      </p:sp>
      <p:grpSp>
        <p:nvGrpSpPr>
          <p:cNvPr id="32" name="Groupe 31">
            <a:extLst>
              <a:ext uri="{FF2B5EF4-FFF2-40B4-BE49-F238E27FC236}">
                <a16:creationId xmlns="" xmlns:a16="http://schemas.microsoft.com/office/drawing/2014/main" id="{BA90347C-3D1E-4D44-8F9B-F99976CF6700}"/>
              </a:ext>
              <a:ext uri="{C183D7F6-B498-43B3-948B-1728B52AA6E4}">
                <adec:decorative xmlns="" xmlns:adec="http://schemas.microsoft.com/office/drawing/2017/decorative" val="1"/>
              </a:ext>
            </a:extLst>
          </p:cNvPr>
          <p:cNvGrpSpPr/>
          <p:nvPr userDrawn="1"/>
        </p:nvGrpSpPr>
        <p:grpSpPr bwMode="ltGray">
          <a:xfrm rot="16200000" flipH="1">
            <a:off x="8658532" y="3324534"/>
            <a:ext cx="6858000" cy="208932"/>
            <a:chOff x="2" y="0"/>
            <a:chExt cx="12213270" cy="6858001"/>
          </a:xfrm>
        </p:grpSpPr>
        <p:sp>
          <p:nvSpPr>
            <p:cNvPr id="33" name="Rectangle 32">
              <a:extLst>
                <a:ext uri="{FF2B5EF4-FFF2-40B4-BE49-F238E27FC236}">
                  <a16:creationId xmlns="" xmlns:a16="http://schemas.microsoft.com/office/drawing/2014/main" id="{932FFE4A-D4C2-4213-A35D-141A59010714}"/>
                </a:ext>
              </a:extLst>
            </p:cNvPr>
            <p:cNvSpPr/>
            <p:nvPr/>
          </p:nvSpPr>
          <p:spPr bwMode="ltGray">
            <a:xfrm rot="5400000">
              <a:off x="-2839064" y="2839066"/>
              <a:ext cx="6858000" cy="117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4" name="Rectangle 33">
              <a:extLst>
                <a:ext uri="{FF2B5EF4-FFF2-40B4-BE49-F238E27FC236}">
                  <a16:creationId xmlns="" xmlns:a16="http://schemas.microsoft.com/office/drawing/2014/main" id="{3144526F-6401-47CB-888F-F53E35D57336}"/>
                </a:ext>
              </a:extLst>
            </p:cNvPr>
            <p:cNvSpPr/>
            <p:nvPr/>
          </p:nvSpPr>
          <p:spPr bwMode="ltGray">
            <a:xfrm rot="5400000">
              <a:off x="-1836027" y="2839066"/>
              <a:ext cx="6858000" cy="11798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Rectangle 34">
              <a:extLst>
                <a:ext uri="{FF2B5EF4-FFF2-40B4-BE49-F238E27FC236}">
                  <a16:creationId xmlns="" xmlns:a16="http://schemas.microsoft.com/office/drawing/2014/main" id="{EE657520-2A38-4B21-82F3-B13625D7A5C2}"/>
                </a:ext>
              </a:extLst>
            </p:cNvPr>
            <p:cNvSpPr/>
            <p:nvPr/>
          </p:nvSpPr>
          <p:spPr bwMode="ltGray">
            <a:xfrm rot="5400000">
              <a:off x="-832990" y="2839066"/>
              <a:ext cx="6858000" cy="1179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Rectangle 35">
              <a:extLst>
                <a:ext uri="{FF2B5EF4-FFF2-40B4-BE49-F238E27FC236}">
                  <a16:creationId xmlns="" xmlns:a16="http://schemas.microsoft.com/office/drawing/2014/main" id="{10C64629-098D-4061-BE25-87F799BFD0CD}"/>
                </a:ext>
              </a:extLst>
            </p:cNvPr>
            <p:cNvSpPr/>
            <p:nvPr/>
          </p:nvSpPr>
          <p:spPr bwMode="ltGray">
            <a:xfrm rot="5400000">
              <a:off x="170047" y="2839067"/>
              <a:ext cx="6858000" cy="11798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7" name="Rectangle 36">
              <a:extLst>
                <a:ext uri="{FF2B5EF4-FFF2-40B4-BE49-F238E27FC236}">
                  <a16:creationId xmlns="" xmlns:a16="http://schemas.microsoft.com/office/drawing/2014/main" id="{CA75B5C6-0F88-4E4E-83E8-22881C1B456F}"/>
                </a:ext>
              </a:extLst>
            </p:cNvPr>
            <p:cNvSpPr/>
            <p:nvPr/>
          </p:nvSpPr>
          <p:spPr bwMode="ltGray">
            <a:xfrm rot="5400000">
              <a:off x="1173084" y="2839066"/>
              <a:ext cx="6858000" cy="11798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Rectangle 37">
              <a:extLst>
                <a:ext uri="{FF2B5EF4-FFF2-40B4-BE49-F238E27FC236}">
                  <a16:creationId xmlns="" xmlns:a16="http://schemas.microsoft.com/office/drawing/2014/main" id="{901BE005-0B3C-4C0A-BD0B-83008BEA37BE}"/>
                </a:ext>
              </a:extLst>
            </p:cNvPr>
            <p:cNvSpPr/>
            <p:nvPr/>
          </p:nvSpPr>
          <p:spPr bwMode="ltGray">
            <a:xfrm rot="5400000">
              <a:off x="2176121" y="2839066"/>
              <a:ext cx="6858000" cy="11798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9" name="Rectangle 38">
              <a:extLst>
                <a:ext uri="{FF2B5EF4-FFF2-40B4-BE49-F238E27FC236}">
                  <a16:creationId xmlns="" xmlns:a16="http://schemas.microsoft.com/office/drawing/2014/main" id="{63CFD6C0-881B-47AF-95C3-255D283AA194}"/>
                </a:ext>
              </a:extLst>
            </p:cNvPr>
            <p:cNvSpPr/>
            <p:nvPr/>
          </p:nvSpPr>
          <p:spPr bwMode="ltGray">
            <a:xfrm rot="5400000">
              <a:off x="3179158" y="2839066"/>
              <a:ext cx="6858000" cy="11798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Rectangle 39">
              <a:extLst>
                <a:ext uri="{FF2B5EF4-FFF2-40B4-BE49-F238E27FC236}">
                  <a16:creationId xmlns="" xmlns:a16="http://schemas.microsoft.com/office/drawing/2014/main" id="{1C5C509F-1211-4676-B4CA-1BBBA2736F11}"/>
                </a:ext>
              </a:extLst>
            </p:cNvPr>
            <p:cNvSpPr/>
            <p:nvPr/>
          </p:nvSpPr>
          <p:spPr bwMode="ltGray">
            <a:xfrm rot="5400000">
              <a:off x="4182195" y="2839066"/>
              <a:ext cx="6858000" cy="11798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Rectangle 40">
              <a:extLst>
                <a:ext uri="{FF2B5EF4-FFF2-40B4-BE49-F238E27FC236}">
                  <a16:creationId xmlns="" xmlns:a16="http://schemas.microsoft.com/office/drawing/2014/main" id="{1C385E3F-495A-4267-9F45-966EB9337F02}"/>
                </a:ext>
              </a:extLst>
            </p:cNvPr>
            <p:cNvSpPr/>
            <p:nvPr/>
          </p:nvSpPr>
          <p:spPr bwMode="ltGray">
            <a:xfrm rot="5400000">
              <a:off x="5185232" y="2839066"/>
              <a:ext cx="6858000" cy="11798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2" name="Rectangle 41">
              <a:extLst>
                <a:ext uri="{FF2B5EF4-FFF2-40B4-BE49-F238E27FC236}">
                  <a16:creationId xmlns="" xmlns:a16="http://schemas.microsoft.com/office/drawing/2014/main" id="{91869557-26FB-4AA2-AF21-BFFE4A9FE236}"/>
                </a:ext>
              </a:extLst>
            </p:cNvPr>
            <p:cNvSpPr/>
            <p:nvPr/>
          </p:nvSpPr>
          <p:spPr bwMode="ltGray">
            <a:xfrm rot="5400000">
              <a:off x="6188269" y="2839066"/>
              <a:ext cx="6858000" cy="117986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3" name="Rectangle 42">
              <a:extLst>
                <a:ext uri="{FF2B5EF4-FFF2-40B4-BE49-F238E27FC236}">
                  <a16:creationId xmlns="" xmlns:a16="http://schemas.microsoft.com/office/drawing/2014/main" id="{1585598C-B7AA-461F-B79C-6365675DB8DF}"/>
                </a:ext>
              </a:extLst>
            </p:cNvPr>
            <p:cNvSpPr/>
            <p:nvPr/>
          </p:nvSpPr>
          <p:spPr bwMode="ltGray">
            <a:xfrm rot="5400000">
              <a:off x="7191306" y="2839066"/>
              <a:ext cx="6858000" cy="1179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4" name="Rectangle 43">
              <a:extLst>
                <a:ext uri="{FF2B5EF4-FFF2-40B4-BE49-F238E27FC236}">
                  <a16:creationId xmlns="" xmlns:a16="http://schemas.microsoft.com/office/drawing/2014/main" id="{72DD7453-C951-4E25-AE76-153E80C43124}"/>
                </a:ext>
              </a:extLst>
            </p:cNvPr>
            <p:cNvSpPr/>
            <p:nvPr/>
          </p:nvSpPr>
          <p:spPr bwMode="ltGray">
            <a:xfrm rot="5400000">
              <a:off x="8194338" y="2839066"/>
              <a:ext cx="6858000" cy="117986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5" name="Espace réservé du numéro de diapositive 5">
            <a:extLst>
              <a:ext uri="{FF2B5EF4-FFF2-40B4-BE49-F238E27FC236}">
                <a16:creationId xmlns="" xmlns:a16="http://schemas.microsoft.com/office/drawing/2014/main" id="{D106CE87-57B3-480C-8271-B69674DD889E}"/>
              </a:ext>
            </a:extLst>
          </p:cNvPr>
          <p:cNvSpPr>
            <a:spLocks noGrp="1"/>
          </p:cNvSpPr>
          <p:nvPr>
            <p:ph type="sldNum" sz="quarter" idx="4"/>
          </p:nvPr>
        </p:nvSpPr>
        <p:spPr>
          <a:xfrm>
            <a:off x="9171042" y="6373672"/>
            <a:ext cx="2743200" cy="365125"/>
          </a:xfrm>
          <a:prstGeom prst="rect">
            <a:avLst/>
          </a:prstGeom>
        </p:spPr>
        <p:txBody>
          <a:bodyPr vert="horz" lIns="91440" tIns="45720" rIns="91440" bIns="45720" rtlCol="0" anchor="ctr"/>
          <a:lstStyle>
            <a:lvl1pPr algn="r">
              <a:defRPr sz="1800" b="1">
                <a:solidFill>
                  <a:schemeClr val="accent2">
                    <a:lumMod val="75000"/>
                  </a:schemeClr>
                </a:solidFill>
              </a:defRPr>
            </a:lvl1pPr>
          </a:lstStyle>
          <a:p>
            <a:pPr rtl="0"/>
            <a:fld id="{3D3C4EEC-F499-4A7F-B67B-5709763315B6}" type="slidenum">
              <a:rPr lang="fr-FR" noProof="0" smtClean="0"/>
              <a:pPr/>
              <a:t>‹N°›</a:t>
            </a:fld>
            <a:endParaRPr lang="fr-FR" noProof="0" dirty="0"/>
          </a:p>
        </p:txBody>
      </p:sp>
    </p:spTree>
    <p:extLst>
      <p:ext uri="{BB962C8B-B14F-4D97-AF65-F5344CB8AC3E}">
        <p14:creationId xmlns:p14="http://schemas.microsoft.com/office/powerpoint/2010/main" val="202671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C89C5360-E815-4AA6-8B80-8822A5428830}"/>
              </a:ext>
            </a:extLst>
          </p:cNvPr>
          <p:cNvSpPr>
            <a:spLocks noGrp="1"/>
          </p:cNvSpPr>
          <p:nvPr>
            <p:ph type="body" idx="1"/>
          </p:nvPr>
        </p:nvSpPr>
        <p:spPr>
          <a:xfrm>
            <a:off x="1366684" y="702814"/>
            <a:ext cx="9987116" cy="5474149"/>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a:extLst>
              <a:ext uri="{FF2B5EF4-FFF2-40B4-BE49-F238E27FC236}">
                <a16:creationId xmlns="" xmlns:a16="http://schemas.microsoft.com/office/drawing/2014/main" id="{AD7279C5-E4D6-4969-A892-DCE7D824D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a:extLst>
              <a:ext uri="{FF2B5EF4-FFF2-40B4-BE49-F238E27FC236}">
                <a16:creationId xmlns="" xmlns:a16="http://schemas.microsoft.com/office/drawing/2014/main" id="{98135737-D740-48D6-ADBF-B8910D619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lumMod val="50000"/>
                    <a:lumOff val="50000"/>
                  </a:schemeClr>
                </a:solidFill>
              </a:defRPr>
            </a:lvl1pPr>
          </a:lstStyle>
          <a:p>
            <a:pPr rtl="0"/>
            <a:fld id="{3D3C4EEC-F499-4A7F-B67B-5709763315B6}" type="slidenum">
              <a:rPr lang="fr-FR" noProof="0" smtClean="0"/>
              <a:pPr/>
              <a:t>‹N°›</a:t>
            </a:fld>
            <a:endParaRPr lang="fr-FR" noProof="0" dirty="0"/>
          </a:p>
        </p:txBody>
      </p:sp>
      <p:sp>
        <p:nvSpPr>
          <p:cNvPr id="2" name="Espace réservé du titre 1">
            <a:extLst>
              <a:ext uri="{FF2B5EF4-FFF2-40B4-BE49-F238E27FC236}">
                <a16:creationId xmlns="" xmlns:a16="http://schemas.microsoft.com/office/drawing/2014/main" id="{42F55F3B-36AB-4155-8593-9E6AD42F544A}"/>
              </a:ext>
            </a:extLst>
          </p:cNvPr>
          <p:cNvSpPr>
            <a:spLocks noGrp="1"/>
          </p:cNvSpPr>
          <p:nvPr>
            <p:ph type="title"/>
          </p:nvPr>
        </p:nvSpPr>
        <p:spPr>
          <a:xfrm rot="16200000">
            <a:off x="-2126416" y="2829233"/>
            <a:ext cx="5452370" cy="1199533"/>
          </a:xfrm>
          <a:prstGeom prst="rect">
            <a:avLst/>
          </a:prstGeom>
        </p:spPr>
        <p:txBody>
          <a:bodyPr vert="horz" lIns="91440" tIns="45720" rIns="91440" bIns="45720" rtlCol="0" anchor="ctr">
            <a:normAutofit/>
          </a:bodyPr>
          <a:lstStyle/>
          <a:p>
            <a:pPr rtl="0"/>
            <a:r>
              <a:rPr lang="fr-FR" noProof="0" dirty="0" smtClean="0"/>
              <a:t>Modifiez le style du titre</a:t>
            </a:r>
            <a:endParaRPr lang="fr-FR" noProof="0" dirty="0"/>
          </a:p>
        </p:txBody>
      </p:sp>
      <p:grpSp>
        <p:nvGrpSpPr>
          <p:cNvPr id="59" name="Graphisme 19">
            <a:extLst>
              <a:ext uri="{FF2B5EF4-FFF2-40B4-BE49-F238E27FC236}">
                <a16:creationId xmlns="" xmlns:a16="http://schemas.microsoft.com/office/drawing/2014/main" id="{8C105C82-742A-4137-BD55-E58DAA02E18C}"/>
              </a:ext>
            </a:extLst>
          </p:cNvPr>
          <p:cNvGrpSpPr>
            <a:grpSpLocks noChangeAspect="1"/>
          </p:cNvGrpSpPr>
          <p:nvPr userDrawn="1"/>
        </p:nvGrpSpPr>
        <p:grpSpPr>
          <a:xfrm rot="6291973" flipH="1">
            <a:off x="9721709" y="4776786"/>
            <a:ext cx="1908000" cy="2177672"/>
            <a:chOff x="8209028" y="468310"/>
            <a:chExt cx="2142840" cy="2445703"/>
          </a:xfrm>
          <a:solidFill>
            <a:schemeClr val="bg2"/>
          </a:solidFill>
        </p:grpSpPr>
        <p:sp>
          <p:nvSpPr>
            <p:cNvPr id="60" name="Forme libre : Forme 59">
              <a:extLst>
                <a:ext uri="{FF2B5EF4-FFF2-40B4-BE49-F238E27FC236}">
                  <a16:creationId xmlns="" xmlns:a16="http://schemas.microsoft.com/office/drawing/2014/main" id="{F0287A52-2034-448D-ACA0-4B46CC3BFECD}"/>
                </a:ext>
              </a:extLst>
            </p:cNvPr>
            <p:cNvSpPr/>
            <p:nvPr/>
          </p:nvSpPr>
          <p:spPr>
            <a:xfrm>
              <a:off x="8209028" y="780413"/>
              <a:ext cx="1828800" cy="2133600"/>
            </a:xfrm>
            <a:custGeom>
              <a:avLst/>
              <a:gdLst>
                <a:gd name="connsiteX0" fmla="*/ 329530 w 1828800"/>
                <a:gd name="connsiteY0" fmla="*/ 2120818 h 2133600"/>
                <a:gd name="connsiteX1" fmla="*/ 221583 w 1828800"/>
                <a:gd name="connsiteY1" fmla="*/ 2049527 h 2133600"/>
                <a:gd name="connsiteX2" fmla="*/ 55562 w 1828800"/>
                <a:gd name="connsiteY2" fmla="*/ 1833615 h 2133600"/>
                <a:gd name="connsiteX3" fmla="*/ 26162 w 1828800"/>
                <a:gd name="connsiteY3" fmla="*/ 1450357 h 2133600"/>
                <a:gd name="connsiteX4" fmla="*/ 301758 w 1828800"/>
                <a:gd name="connsiteY4" fmla="*/ 1050993 h 2133600"/>
                <a:gd name="connsiteX5" fmla="*/ 805535 w 1828800"/>
                <a:gd name="connsiteY5" fmla="*/ 862846 h 2133600"/>
                <a:gd name="connsiteX6" fmla="*/ 1339469 w 1828800"/>
                <a:gd name="connsiteY6" fmla="*/ 737363 h 2133600"/>
                <a:gd name="connsiteX7" fmla="*/ 1710525 w 1828800"/>
                <a:gd name="connsiteY7" fmla="*/ 459100 h 2133600"/>
                <a:gd name="connsiteX8" fmla="*/ 1723778 w 1828800"/>
                <a:gd name="connsiteY8" fmla="*/ 189486 h 2133600"/>
                <a:gd name="connsiteX9" fmla="*/ 1390431 w 1828800"/>
                <a:gd name="connsiteY9" fmla="*/ 50011 h 2133600"/>
                <a:gd name="connsiteX10" fmla="*/ 1030976 w 1828800"/>
                <a:gd name="connsiteY10" fmla="*/ 200353 h 2133600"/>
                <a:gd name="connsiteX11" fmla="*/ 987171 w 1828800"/>
                <a:gd name="connsiteY11" fmla="*/ 294754 h 2133600"/>
                <a:gd name="connsiteX12" fmla="*/ 974038 w 1828800"/>
                <a:gd name="connsiteY12" fmla="*/ 298313 h 2133600"/>
                <a:gd name="connsiteX13" fmla="*/ 967409 w 1828800"/>
                <a:gd name="connsiteY13" fmla="*/ 136941 h 2133600"/>
                <a:gd name="connsiteX14" fmla="*/ 1393329 w 1828800"/>
                <a:gd name="connsiteY14" fmla="*/ 7144 h 2133600"/>
                <a:gd name="connsiteX15" fmla="*/ 1790370 w 1828800"/>
                <a:gd name="connsiteY15" fmla="*/ 150952 h 2133600"/>
                <a:gd name="connsiteX16" fmla="*/ 1752296 w 1828800"/>
                <a:gd name="connsiteY16" fmla="*/ 492900 h 2133600"/>
                <a:gd name="connsiteX17" fmla="*/ 1347817 w 1828800"/>
                <a:gd name="connsiteY17" fmla="*/ 762524 h 2133600"/>
                <a:gd name="connsiteX18" fmla="*/ 808083 w 1828800"/>
                <a:gd name="connsiteY18" fmla="*/ 876205 h 2133600"/>
                <a:gd name="connsiteX19" fmla="*/ 310449 w 1828800"/>
                <a:gd name="connsiteY19" fmla="*/ 1061456 h 2133600"/>
                <a:gd name="connsiteX20" fmla="*/ 45387 w 1828800"/>
                <a:gd name="connsiteY20" fmla="*/ 1453629 h 2133600"/>
                <a:gd name="connsiteX21" fmla="*/ 106406 w 1828800"/>
                <a:gd name="connsiteY21" fmla="*/ 1805397 h 2133600"/>
                <a:gd name="connsiteX22" fmla="*/ 260712 w 1828800"/>
                <a:gd name="connsiteY22" fmla="*/ 1977047 h 2133600"/>
                <a:gd name="connsiteX23" fmla="*/ 329542 w 1828800"/>
                <a:gd name="connsiteY23" fmla="*/ 1954373 h 2133600"/>
                <a:gd name="connsiteX24" fmla="*/ 329542 w 1828800"/>
                <a:gd name="connsiteY24" fmla="*/ 2120813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8800" h="2133600">
                  <a:moveTo>
                    <a:pt x="329530" y="2120818"/>
                  </a:moveTo>
                  <a:cubicBezTo>
                    <a:pt x="299870" y="2090032"/>
                    <a:pt x="255976" y="2075509"/>
                    <a:pt x="221583" y="2049527"/>
                  </a:cubicBezTo>
                  <a:cubicBezTo>
                    <a:pt x="142355" y="2000174"/>
                    <a:pt x="97015" y="1914320"/>
                    <a:pt x="55562" y="1833615"/>
                  </a:cubicBezTo>
                  <a:cubicBezTo>
                    <a:pt x="-2210" y="1708599"/>
                    <a:pt x="-3273" y="1582335"/>
                    <a:pt x="26162" y="1450357"/>
                  </a:cubicBezTo>
                  <a:cubicBezTo>
                    <a:pt x="67593" y="1284498"/>
                    <a:pt x="173113" y="1157730"/>
                    <a:pt x="301758" y="1050993"/>
                  </a:cubicBezTo>
                  <a:cubicBezTo>
                    <a:pt x="449529" y="939484"/>
                    <a:pt x="627294" y="896745"/>
                    <a:pt x="805535" y="862846"/>
                  </a:cubicBezTo>
                  <a:cubicBezTo>
                    <a:pt x="987358" y="837094"/>
                    <a:pt x="1166276" y="798590"/>
                    <a:pt x="1339469" y="737363"/>
                  </a:cubicBezTo>
                  <a:cubicBezTo>
                    <a:pt x="1491221" y="682568"/>
                    <a:pt x="1616789" y="589469"/>
                    <a:pt x="1710525" y="459100"/>
                  </a:cubicBezTo>
                  <a:cubicBezTo>
                    <a:pt x="1764528" y="370016"/>
                    <a:pt x="1779028" y="279402"/>
                    <a:pt x="1723778" y="189486"/>
                  </a:cubicBezTo>
                  <a:cubicBezTo>
                    <a:pt x="1641954" y="85263"/>
                    <a:pt x="1515580" y="59707"/>
                    <a:pt x="1390431" y="50011"/>
                  </a:cubicBezTo>
                  <a:cubicBezTo>
                    <a:pt x="1251109" y="51947"/>
                    <a:pt x="1122750" y="93424"/>
                    <a:pt x="1030976" y="200353"/>
                  </a:cubicBezTo>
                  <a:cubicBezTo>
                    <a:pt x="1010225" y="231411"/>
                    <a:pt x="996218" y="258734"/>
                    <a:pt x="987171" y="294754"/>
                  </a:cubicBezTo>
                  <a:cubicBezTo>
                    <a:pt x="984828" y="304086"/>
                    <a:pt x="979371" y="306321"/>
                    <a:pt x="974038" y="298313"/>
                  </a:cubicBezTo>
                  <a:cubicBezTo>
                    <a:pt x="934633" y="239150"/>
                    <a:pt x="921235" y="199530"/>
                    <a:pt x="967409" y="136941"/>
                  </a:cubicBezTo>
                  <a:cubicBezTo>
                    <a:pt x="1083928" y="32156"/>
                    <a:pt x="1240301" y="7382"/>
                    <a:pt x="1393329" y="7144"/>
                  </a:cubicBezTo>
                  <a:cubicBezTo>
                    <a:pt x="1538329" y="15550"/>
                    <a:pt x="1689109" y="35640"/>
                    <a:pt x="1790370" y="150952"/>
                  </a:cubicBezTo>
                  <a:cubicBezTo>
                    <a:pt x="1857336" y="271558"/>
                    <a:pt x="1839457" y="385534"/>
                    <a:pt x="1752296" y="492900"/>
                  </a:cubicBezTo>
                  <a:cubicBezTo>
                    <a:pt x="1641111" y="616344"/>
                    <a:pt x="1505579" y="707764"/>
                    <a:pt x="1347817" y="762524"/>
                  </a:cubicBezTo>
                  <a:cubicBezTo>
                    <a:pt x="1171357" y="817148"/>
                    <a:pt x="990467" y="847670"/>
                    <a:pt x="808083" y="876205"/>
                  </a:cubicBezTo>
                  <a:cubicBezTo>
                    <a:pt x="632118" y="909645"/>
                    <a:pt x="456467" y="951536"/>
                    <a:pt x="310449" y="1061456"/>
                  </a:cubicBezTo>
                  <a:cubicBezTo>
                    <a:pt x="183490" y="1166584"/>
                    <a:pt x="81249" y="1288275"/>
                    <a:pt x="45387" y="1453629"/>
                  </a:cubicBezTo>
                  <a:cubicBezTo>
                    <a:pt x="30962" y="1576464"/>
                    <a:pt x="39933" y="1697326"/>
                    <a:pt x="106406" y="1805397"/>
                  </a:cubicBezTo>
                  <a:cubicBezTo>
                    <a:pt x="146963" y="1872779"/>
                    <a:pt x="194875" y="1932689"/>
                    <a:pt x="260712" y="1977047"/>
                  </a:cubicBezTo>
                  <a:cubicBezTo>
                    <a:pt x="294638" y="1984470"/>
                    <a:pt x="307576" y="1981827"/>
                    <a:pt x="329542" y="1954373"/>
                  </a:cubicBezTo>
                  <a:cubicBezTo>
                    <a:pt x="403066" y="1862478"/>
                    <a:pt x="411195" y="2205566"/>
                    <a:pt x="329542" y="2120813"/>
                  </a:cubicBezTo>
                  <a:close/>
                </a:path>
              </a:pathLst>
            </a:custGeom>
            <a:grpFill/>
            <a:ln w="9525" cap="flat">
              <a:noFill/>
              <a:prstDash val="solid"/>
              <a:miter/>
            </a:ln>
          </p:spPr>
          <p:txBody>
            <a:bodyPr rtlCol="0" anchor="ctr"/>
            <a:lstStyle/>
            <a:p>
              <a:pPr rtl="0"/>
              <a:endParaRPr lang="fr-FR" noProof="0" dirty="0"/>
            </a:p>
          </p:txBody>
        </p:sp>
        <p:sp>
          <p:nvSpPr>
            <p:cNvPr id="61" name="Forme libre : Forme 60">
              <a:extLst>
                <a:ext uri="{FF2B5EF4-FFF2-40B4-BE49-F238E27FC236}">
                  <a16:creationId xmlns="" xmlns:a16="http://schemas.microsoft.com/office/drawing/2014/main" id="{234B7D01-35B4-49C4-AED7-BB68533927C8}"/>
                </a:ext>
              </a:extLst>
            </p:cNvPr>
            <p:cNvSpPr/>
            <p:nvPr/>
          </p:nvSpPr>
          <p:spPr>
            <a:xfrm>
              <a:off x="8322912" y="1946922"/>
              <a:ext cx="209550" cy="657225"/>
            </a:xfrm>
            <a:custGeom>
              <a:avLst/>
              <a:gdLst>
                <a:gd name="connsiteX0" fmla="*/ 173546 w 209550"/>
                <a:gd name="connsiteY0" fmla="*/ 650652 h 657225"/>
                <a:gd name="connsiteX1" fmla="*/ 83044 w 209550"/>
                <a:gd name="connsiteY1" fmla="*/ 609827 h 657225"/>
                <a:gd name="connsiteX2" fmla="*/ 7206 w 209550"/>
                <a:gd name="connsiteY2" fmla="*/ 360301 h 657225"/>
                <a:gd name="connsiteX3" fmla="*/ 199382 w 209550"/>
                <a:gd name="connsiteY3" fmla="*/ 9923 h 657225"/>
                <a:gd name="connsiteX4" fmla="*/ 209788 w 209550"/>
                <a:gd name="connsiteY4" fmla="*/ 18691 h 657225"/>
                <a:gd name="connsiteX5" fmla="*/ 66856 w 209550"/>
                <a:gd name="connsiteY5" fmla="*/ 357876 h 657225"/>
                <a:gd name="connsiteX6" fmla="*/ 150792 w 209550"/>
                <a:gd name="connsiteY6" fmla="*/ 538127 h 657225"/>
                <a:gd name="connsiteX7" fmla="*/ 197142 w 209550"/>
                <a:gd name="connsiteY7" fmla="*/ 598225 h 657225"/>
                <a:gd name="connsiteX8" fmla="*/ 173549 w 209550"/>
                <a:gd name="connsiteY8" fmla="*/ 6506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57225">
                  <a:moveTo>
                    <a:pt x="173546" y="650652"/>
                  </a:moveTo>
                  <a:cubicBezTo>
                    <a:pt x="137122" y="653947"/>
                    <a:pt x="110133" y="632149"/>
                    <a:pt x="83044" y="609827"/>
                  </a:cubicBezTo>
                  <a:cubicBezTo>
                    <a:pt x="21341" y="539926"/>
                    <a:pt x="6025" y="450483"/>
                    <a:pt x="7206" y="360301"/>
                  </a:cubicBezTo>
                  <a:cubicBezTo>
                    <a:pt x="22225" y="220207"/>
                    <a:pt x="111952" y="113755"/>
                    <a:pt x="199382" y="9923"/>
                  </a:cubicBezTo>
                  <a:cubicBezTo>
                    <a:pt x="205580" y="2563"/>
                    <a:pt x="215990" y="11335"/>
                    <a:pt x="209788" y="18691"/>
                  </a:cubicBezTo>
                  <a:cubicBezTo>
                    <a:pt x="126518" y="117465"/>
                    <a:pt x="62503" y="223573"/>
                    <a:pt x="66856" y="357876"/>
                  </a:cubicBezTo>
                  <a:cubicBezTo>
                    <a:pt x="74496" y="429093"/>
                    <a:pt x="94458" y="490436"/>
                    <a:pt x="150792" y="538127"/>
                  </a:cubicBezTo>
                  <a:cubicBezTo>
                    <a:pt x="167276" y="557332"/>
                    <a:pt x="188327" y="574233"/>
                    <a:pt x="197142" y="598225"/>
                  </a:cubicBezTo>
                  <a:cubicBezTo>
                    <a:pt x="211161" y="636383"/>
                    <a:pt x="214035" y="646988"/>
                    <a:pt x="173549" y="650650"/>
                  </a:cubicBezTo>
                  <a:close/>
                </a:path>
              </a:pathLst>
            </a:custGeom>
            <a:grpFill/>
            <a:ln w="9525" cap="flat">
              <a:noFill/>
              <a:prstDash val="solid"/>
              <a:miter/>
            </a:ln>
          </p:spPr>
          <p:txBody>
            <a:bodyPr rtlCol="0" anchor="ctr"/>
            <a:lstStyle/>
            <a:p>
              <a:pPr rtl="0"/>
              <a:endParaRPr lang="fr-FR" noProof="0" dirty="0"/>
            </a:p>
          </p:txBody>
        </p:sp>
        <p:sp>
          <p:nvSpPr>
            <p:cNvPr id="62" name="Forme libre : Forme 61">
              <a:extLst>
                <a:ext uri="{FF2B5EF4-FFF2-40B4-BE49-F238E27FC236}">
                  <a16:creationId xmlns="" xmlns:a16="http://schemas.microsoft.com/office/drawing/2014/main" id="{88128809-41D0-4FF9-8BE5-62C9D1F9AA90}"/>
                </a:ext>
              </a:extLst>
            </p:cNvPr>
            <p:cNvSpPr/>
            <p:nvPr/>
          </p:nvSpPr>
          <p:spPr>
            <a:xfrm>
              <a:off x="8237318" y="468310"/>
              <a:ext cx="2114550" cy="1828800"/>
            </a:xfrm>
            <a:custGeom>
              <a:avLst/>
              <a:gdLst>
                <a:gd name="connsiteX0" fmla="*/ 948845 w 2114550"/>
                <a:gd name="connsiteY0" fmla="*/ 703085 h 1828800"/>
                <a:gd name="connsiteX1" fmla="*/ 1002052 w 2114550"/>
                <a:gd name="connsiteY1" fmla="*/ 689656 h 1828800"/>
                <a:gd name="connsiteX2" fmla="*/ 1155052 w 2114550"/>
                <a:gd name="connsiteY2" fmla="*/ 594589 h 1828800"/>
                <a:gd name="connsiteX3" fmla="*/ 1324282 w 2114550"/>
                <a:gd name="connsiteY3" fmla="*/ 393326 h 1828800"/>
                <a:gd name="connsiteX4" fmla="*/ 1498485 w 2114550"/>
                <a:gd name="connsiteY4" fmla="*/ 163373 h 1828800"/>
                <a:gd name="connsiteX5" fmla="*/ 1714198 w 2114550"/>
                <a:gd name="connsiteY5" fmla="*/ 23355 h 1828800"/>
                <a:gd name="connsiteX6" fmla="*/ 1954180 w 2114550"/>
                <a:gd name="connsiteY6" fmla="*/ 41474 h 1828800"/>
                <a:gd name="connsiteX7" fmla="*/ 2093616 w 2114550"/>
                <a:gd name="connsiteY7" fmla="*/ 258958 h 1828800"/>
                <a:gd name="connsiteX8" fmla="*/ 2101604 w 2114550"/>
                <a:gd name="connsiteY8" fmla="*/ 539670 h 1828800"/>
                <a:gd name="connsiteX9" fmla="*/ 1965911 w 2114550"/>
                <a:gd name="connsiteY9" fmla="*/ 786443 h 1828800"/>
                <a:gd name="connsiteX10" fmla="*/ 1699945 w 2114550"/>
                <a:gd name="connsiteY10" fmla="*/ 927537 h 1828800"/>
                <a:gd name="connsiteX11" fmla="*/ 1321336 w 2114550"/>
                <a:gd name="connsiteY11" fmla="*/ 979836 h 1828800"/>
                <a:gd name="connsiteX12" fmla="*/ 899968 w 2114550"/>
                <a:gd name="connsiteY12" fmla="*/ 996611 h 1828800"/>
                <a:gd name="connsiteX13" fmla="*/ 507681 w 2114550"/>
                <a:gd name="connsiteY13" fmla="*/ 1042804 h 1828800"/>
                <a:gd name="connsiteX14" fmla="*/ 237962 w 2114550"/>
                <a:gd name="connsiteY14" fmla="*/ 1137118 h 1828800"/>
                <a:gd name="connsiteX15" fmla="*/ 76389 w 2114550"/>
                <a:gd name="connsiteY15" fmla="*/ 1314692 h 1828800"/>
                <a:gd name="connsiteX16" fmla="*/ 69675 w 2114550"/>
                <a:gd name="connsiteY16" fmla="*/ 1562399 h 1828800"/>
                <a:gd name="connsiteX17" fmla="*/ 216550 w 2114550"/>
                <a:gd name="connsiteY17" fmla="*/ 1814069 h 1828800"/>
                <a:gd name="connsiteX18" fmla="*/ 206268 w 2114550"/>
                <a:gd name="connsiteY18" fmla="*/ 1822982 h 1828800"/>
                <a:gd name="connsiteX19" fmla="*/ 37999 w 2114550"/>
                <a:gd name="connsiteY19" fmla="*/ 1572512 h 1828800"/>
                <a:gd name="connsiteX20" fmla="*/ 35244 w 2114550"/>
                <a:gd name="connsiteY20" fmla="*/ 1293344 h 1828800"/>
                <a:gd name="connsiteX21" fmla="*/ 215647 w 2114550"/>
                <a:gd name="connsiteY21" fmla="*/ 1096453 h 1828800"/>
                <a:gd name="connsiteX22" fmla="*/ 503560 w 2114550"/>
                <a:gd name="connsiteY22" fmla="*/ 1015559 h 1828800"/>
                <a:gd name="connsiteX23" fmla="*/ 898723 w 2114550"/>
                <a:gd name="connsiteY23" fmla="*/ 975964 h 1828800"/>
                <a:gd name="connsiteX24" fmla="*/ 1318442 w 2114550"/>
                <a:gd name="connsiteY24" fmla="*/ 948664 h 1828800"/>
                <a:gd name="connsiteX25" fmla="*/ 1684669 w 2114550"/>
                <a:gd name="connsiteY25" fmla="*/ 880634 h 1828800"/>
                <a:gd name="connsiteX26" fmla="*/ 1923870 w 2114550"/>
                <a:gd name="connsiteY26" fmla="*/ 746208 h 1828800"/>
                <a:gd name="connsiteX27" fmla="*/ 2047581 w 2114550"/>
                <a:gd name="connsiteY27" fmla="*/ 530276 h 1828800"/>
                <a:gd name="connsiteX28" fmla="*/ 2045286 w 2114550"/>
                <a:gd name="connsiteY28" fmla="*/ 273054 h 1828800"/>
                <a:gd name="connsiteX29" fmla="*/ 1929262 w 2114550"/>
                <a:gd name="connsiteY29" fmla="*/ 91860 h 1828800"/>
                <a:gd name="connsiteX30" fmla="*/ 1731370 w 2114550"/>
                <a:gd name="connsiteY30" fmla="*/ 71536 h 1828800"/>
                <a:gd name="connsiteX31" fmla="*/ 1534022 w 2114550"/>
                <a:gd name="connsiteY31" fmla="*/ 195275 h 1828800"/>
                <a:gd name="connsiteX32" fmla="*/ 1360934 w 2114550"/>
                <a:gd name="connsiteY32" fmla="*/ 418980 h 1828800"/>
                <a:gd name="connsiteX33" fmla="*/ 1197351 w 2114550"/>
                <a:gd name="connsiteY33" fmla="*/ 640055 h 1828800"/>
                <a:gd name="connsiteX34" fmla="*/ 1024329 w 2114550"/>
                <a:gd name="connsiteY34" fmla="*/ 762242 h 1828800"/>
                <a:gd name="connsiteX35" fmla="*/ 925755 w 2114550"/>
                <a:gd name="connsiteY35" fmla="*/ 766390 h 1828800"/>
                <a:gd name="connsiteX36" fmla="*/ 948873 w 2114550"/>
                <a:gd name="connsiteY36" fmla="*/ 70309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4550" h="1828800">
                  <a:moveTo>
                    <a:pt x="948845" y="703085"/>
                  </a:moveTo>
                  <a:cubicBezTo>
                    <a:pt x="962596" y="690168"/>
                    <a:pt x="983405" y="692752"/>
                    <a:pt x="1002052" y="689656"/>
                  </a:cubicBezTo>
                  <a:cubicBezTo>
                    <a:pt x="1062974" y="677247"/>
                    <a:pt x="1111465" y="636632"/>
                    <a:pt x="1155052" y="594589"/>
                  </a:cubicBezTo>
                  <a:cubicBezTo>
                    <a:pt x="1220247" y="535518"/>
                    <a:pt x="1271685" y="463353"/>
                    <a:pt x="1324282" y="393326"/>
                  </a:cubicBezTo>
                  <a:cubicBezTo>
                    <a:pt x="1380530" y="315349"/>
                    <a:pt x="1435105" y="235792"/>
                    <a:pt x="1498485" y="163373"/>
                  </a:cubicBezTo>
                  <a:cubicBezTo>
                    <a:pt x="1556985" y="97062"/>
                    <a:pt x="1631578" y="52521"/>
                    <a:pt x="1714198" y="23355"/>
                  </a:cubicBezTo>
                  <a:cubicBezTo>
                    <a:pt x="1797184" y="-3972"/>
                    <a:pt x="1876580" y="4029"/>
                    <a:pt x="1954180" y="41474"/>
                  </a:cubicBezTo>
                  <a:cubicBezTo>
                    <a:pt x="2035450" y="90450"/>
                    <a:pt x="2068489" y="171833"/>
                    <a:pt x="2093616" y="258958"/>
                  </a:cubicBezTo>
                  <a:cubicBezTo>
                    <a:pt x="2117313" y="351521"/>
                    <a:pt x="2114497" y="445925"/>
                    <a:pt x="2101604" y="539670"/>
                  </a:cubicBezTo>
                  <a:cubicBezTo>
                    <a:pt x="2082601" y="636024"/>
                    <a:pt x="2032795" y="716454"/>
                    <a:pt x="1965911" y="786443"/>
                  </a:cubicBezTo>
                  <a:cubicBezTo>
                    <a:pt x="1890566" y="858893"/>
                    <a:pt x="1798272" y="897905"/>
                    <a:pt x="1699945" y="927537"/>
                  </a:cubicBezTo>
                  <a:cubicBezTo>
                    <a:pt x="1575406" y="955400"/>
                    <a:pt x="1448637" y="972063"/>
                    <a:pt x="1321336" y="979836"/>
                  </a:cubicBezTo>
                  <a:cubicBezTo>
                    <a:pt x="1180947" y="988292"/>
                    <a:pt x="1040434" y="989780"/>
                    <a:pt x="899968" y="996611"/>
                  </a:cubicBezTo>
                  <a:cubicBezTo>
                    <a:pt x="768581" y="1004755"/>
                    <a:pt x="637336" y="1019977"/>
                    <a:pt x="507681" y="1042804"/>
                  </a:cubicBezTo>
                  <a:cubicBezTo>
                    <a:pt x="412222" y="1057843"/>
                    <a:pt x="321411" y="1088685"/>
                    <a:pt x="237962" y="1137118"/>
                  </a:cubicBezTo>
                  <a:cubicBezTo>
                    <a:pt x="167950" y="1181256"/>
                    <a:pt x="112061" y="1240168"/>
                    <a:pt x="76389" y="1314692"/>
                  </a:cubicBezTo>
                  <a:cubicBezTo>
                    <a:pt x="39681" y="1395389"/>
                    <a:pt x="49447" y="1479122"/>
                    <a:pt x="69675" y="1562399"/>
                  </a:cubicBezTo>
                  <a:cubicBezTo>
                    <a:pt x="93395" y="1659964"/>
                    <a:pt x="151924" y="1739564"/>
                    <a:pt x="216550" y="1814069"/>
                  </a:cubicBezTo>
                  <a:cubicBezTo>
                    <a:pt x="222855" y="1821337"/>
                    <a:pt x="212568" y="1830254"/>
                    <a:pt x="206268" y="1822982"/>
                  </a:cubicBezTo>
                  <a:cubicBezTo>
                    <a:pt x="140060" y="1746556"/>
                    <a:pt x="85519" y="1661714"/>
                    <a:pt x="37999" y="1572512"/>
                  </a:cubicBezTo>
                  <a:cubicBezTo>
                    <a:pt x="1624" y="1479564"/>
                    <a:pt x="-6605" y="1386861"/>
                    <a:pt x="35244" y="1293344"/>
                  </a:cubicBezTo>
                  <a:cubicBezTo>
                    <a:pt x="79868" y="1213020"/>
                    <a:pt x="133485" y="1141859"/>
                    <a:pt x="215647" y="1096453"/>
                  </a:cubicBezTo>
                  <a:cubicBezTo>
                    <a:pt x="305727" y="1049529"/>
                    <a:pt x="402918" y="1027621"/>
                    <a:pt x="503560" y="1015559"/>
                  </a:cubicBezTo>
                  <a:cubicBezTo>
                    <a:pt x="634976" y="998851"/>
                    <a:pt x="766545" y="985238"/>
                    <a:pt x="898723" y="975964"/>
                  </a:cubicBezTo>
                  <a:cubicBezTo>
                    <a:pt x="1038550" y="965749"/>
                    <a:pt x="1178720" y="960326"/>
                    <a:pt x="1318442" y="948664"/>
                  </a:cubicBezTo>
                  <a:cubicBezTo>
                    <a:pt x="1441572" y="933162"/>
                    <a:pt x="1566759" y="921766"/>
                    <a:pt x="1684669" y="880634"/>
                  </a:cubicBezTo>
                  <a:cubicBezTo>
                    <a:pt x="1771583" y="850014"/>
                    <a:pt x="1856976" y="811320"/>
                    <a:pt x="1923870" y="746208"/>
                  </a:cubicBezTo>
                  <a:cubicBezTo>
                    <a:pt x="1983207" y="684310"/>
                    <a:pt x="2030407" y="616030"/>
                    <a:pt x="2047581" y="530276"/>
                  </a:cubicBezTo>
                  <a:cubicBezTo>
                    <a:pt x="2065886" y="444971"/>
                    <a:pt x="2066663" y="358131"/>
                    <a:pt x="2045286" y="273054"/>
                  </a:cubicBezTo>
                  <a:cubicBezTo>
                    <a:pt x="2024356" y="202066"/>
                    <a:pt x="1992952" y="134303"/>
                    <a:pt x="1929262" y="91860"/>
                  </a:cubicBezTo>
                  <a:cubicBezTo>
                    <a:pt x="1866433" y="59772"/>
                    <a:pt x="1800084" y="52309"/>
                    <a:pt x="1731370" y="71536"/>
                  </a:cubicBezTo>
                  <a:cubicBezTo>
                    <a:pt x="1656736" y="98387"/>
                    <a:pt x="1590143" y="138457"/>
                    <a:pt x="1534022" y="195275"/>
                  </a:cubicBezTo>
                  <a:cubicBezTo>
                    <a:pt x="1469856" y="264815"/>
                    <a:pt x="1412635" y="339617"/>
                    <a:pt x="1360934" y="418980"/>
                  </a:cubicBezTo>
                  <a:cubicBezTo>
                    <a:pt x="1310805" y="495849"/>
                    <a:pt x="1260616" y="573037"/>
                    <a:pt x="1197351" y="640055"/>
                  </a:cubicBezTo>
                  <a:cubicBezTo>
                    <a:pt x="1144456" y="687633"/>
                    <a:pt x="1089804" y="732791"/>
                    <a:pt x="1024329" y="762242"/>
                  </a:cubicBezTo>
                  <a:cubicBezTo>
                    <a:pt x="989962" y="776631"/>
                    <a:pt x="957470" y="789822"/>
                    <a:pt x="925755" y="766390"/>
                  </a:cubicBezTo>
                  <a:cubicBezTo>
                    <a:pt x="887434" y="738076"/>
                    <a:pt x="914147" y="735719"/>
                    <a:pt x="948873" y="703097"/>
                  </a:cubicBezTo>
                  <a:close/>
                </a:path>
              </a:pathLst>
            </a:custGeom>
            <a:grpFill/>
            <a:ln w="9525" cap="flat">
              <a:noFill/>
              <a:prstDash val="solid"/>
              <a:miter/>
            </a:ln>
          </p:spPr>
          <p:txBody>
            <a:bodyPr rtlCol="0" anchor="ctr"/>
            <a:lstStyle/>
            <a:p>
              <a:pPr rtl="0"/>
              <a:endParaRPr lang="fr-FR" noProof="0" dirty="0"/>
            </a:p>
          </p:txBody>
        </p:sp>
        <p:sp>
          <p:nvSpPr>
            <p:cNvPr id="63" name="Forme libre : Forme 62">
              <a:extLst>
                <a:ext uri="{FF2B5EF4-FFF2-40B4-BE49-F238E27FC236}">
                  <a16:creationId xmlns="" xmlns:a16="http://schemas.microsoft.com/office/drawing/2014/main" id="{7344C517-7181-4CC6-B16E-E61DD5FD3986}"/>
                </a:ext>
              </a:extLst>
            </p:cNvPr>
            <p:cNvSpPr/>
            <p:nvPr/>
          </p:nvSpPr>
          <p:spPr>
            <a:xfrm>
              <a:off x="8590133" y="1828062"/>
              <a:ext cx="123825" cy="104775"/>
            </a:xfrm>
            <a:custGeom>
              <a:avLst/>
              <a:gdLst>
                <a:gd name="connsiteX0" fmla="*/ 118066 w 123825"/>
                <a:gd name="connsiteY0" fmla="*/ 74948 h 104775"/>
                <a:gd name="connsiteX1" fmla="*/ 86366 w 123825"/>
                <a:gd name="connsiteY1" fmla="*/ 97074 h 104775"/>
                <a:gd name="connsiteX2" fmla="*/ 64568 w 123825"/>
                <a:gd name="connsiteY2" fmla="*/ 99528 h 104775"/>
                <a:gd name="connsiteX3" fmla="*/ 51044 w 123825"/>
                <a:gd name="connsiteY3" fmla="*/ 98029 h 104775"/>
                <a:gd name="connsiteX4" fmla="*/ 30413 w 123825"/>
                <a:gd name="connsiteY4" fmla="*/ 89966 h 104775"/>
                <a:gd name="connsiteX5" fmla="*/ 7170 w 123825"/>
                <a:gd name="connsiteY5" fmla="*/ 56338 h 104775"/>
                <a:gd name="connsiteX6" fmla="*/ 118069 w 123825"/>
                <a:gd name="connsiteY6" fmla="*/ 7494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04775">
                  <a:moveTo>
                    <a:pt x="118066" y="74948"/>
                  </a:moveTo>
                  <a:cubicBezTo>
                    <a:pt x="110061" y="94388"/>
                    <a:pt x="109146" y="91640"/>
                    <a:pt x="86366" y="97074"/>
                  </a:cubicBezTo>
                  <a:lnTo>
                    <a:pt x="64568" y="99528"/>
                  </a:lnTo>
                  <a:cubicBezTo>
                    <a:pt x="55007" y="100605"/>
                    <a:pt x="60006" y="101532"/>
                    <a:pt x="51044" y="98029"/>
                  </a:cubicBezTo>
                  <a:lnTo>
                    <a:pt x="30413" y="89966"/>
                  </a:lnTo>
                  <a:cubicBezTo>
                    <a:pt x="10391" y="76677"/>
                    <a:pt x="7812" y="79075"/>
                    <a:pt x="7170" y="56338"/>
                  </a:cubicBezTo>
                  <a:cubicBezTo>
                    <a:pt x="4926" y="-23142"/>
                    <a:pt x="148340" y="1427"/>
                    <a:pt x="118069" y="74949"/>
                  </a:cubicBezTo>
                  <a:close/>
                </a:path>
              </a:pathLst>
            </a:custGeom>
            <a:grpFill/>
            <a:ln w="9525" cap="flat">
              <a:noFill/>
              <a:prstDash val="solid"/>
              <a:miter/>
            </a:ln>
          </p:spPr>
          <p:txBody>
            <a:bodyPr rtlCol="0" anchor="ctr"/>
            <a:lstStyle/>
            <a:p>
              <a:pPr rtl="0"/>
              <a:endParaRPr lang="fr-FR" noProof="0" dirty="0"/>
            </a:p>
          </p:txBody>
        </p:sp>
      </p:grpSp>
      <p:grpSp>
        <p:nvGrpSpPr>
          <p:cNvPr id="69" name="Graphisme 19">
            <a:extLst>
              <a:ext uri="{FF2B5EF4-FFF2-40B4-BE49-F238E27FC236}">
                <a16:creationId xmlns="" xmlns:a16="http://schemas.microsoft.com/office/drawing/2014/main" id="{62BD35A4-D1B7-4AD7-9A02-68A31AC6B76D}"/>
              </a:ext>
            </a:extLst>
          </p:cNvPr>
          <p:cNvGrpSpPr>
            <a:grpSpLocks noChangeAspect="1"/>
          </p:cNvGrpSpPr>
          <p:nvPr userDrawn="1"/>
        </p:nvGrpSpPr>
        <p:grpSpPr>
          <a:xfrm rot="4508027">
            <a:off x="9721708" y="-44016"/>
            <a:ext cx="1908000" cy="2177672"/>
            <a:chOff x="8209028" y="468310"/>
            <a:chExt cx="2142840" cy="2445703"/>
          </a:xfrm>
          <a:solidFill>
            <a:schemeClr val="bg2"/>
          </a:solidFill>
        </p:grpSpPr>
        <p:sp>
          <p:nvSpPr>
            <p:cNvPr id="70" name="Forme libre : Forme 69">
              <a:extLst>
                <a:ext uri="{FF2B5EF4-FFF2-40B4-BE49-F238E27FC236}">
                  <a16:creationId xmlns="" xmlns:a16="http://schemas.microsoft.com/office/drawing/2014/main" id="{8A5C2AB0-7A77-43AE-819D-D25DB90F4EAA}"/>
                </a:ext>
              </a:extLst>
            </p:cNvPr>
            <p:cNvSpPr/>
            <p:nvPr/>
          </p:nvSpPr>
          <p:spPr>
            <a:xfrm>
              <a:off x="8209028" y="780413"/>
              <a:ext cx="1828800" cy="2133600"/>
            </a:xfrm>
            <a:custGeom>
              <a:avLst/>
              <a:gdLst>
                <a:gd name="connsiteX0" fmla="*/ 329530 w 1828800"/>
                <a:gd name="connsiteY0" fmla="*/ 2120818 h 2133600"/>
                <a:gd name="connsiteX1" fmla="*/ 221583 w 1828800"/>
                <a:gd name="connsiteY1" fmla="*/ 2049527 h 2133600"/>
                <a:gd name="connsiteX2" fmla="*/ 55562 w 1828800"/>
                <a:gd name="connsiteY2" fmla="*/ 1833615 h 2133600"/>
                <a:gd name="connsiteX3" fmla="*/ 26162 w 1828800"/>
                <a:gd name="connsiteY3" fmla="*/ 1450357 h 2133600"/>
                <a:gd name="connsiteX4" fmla="*/ 301758 w 1828800"/>
                <a:gd name="connsiteY4" fmla="*/ 1050993 h 2133600"/>
                <a:gd name="connsiteX5" fmla="*/ 805535 w 1828800"/>
                <a:gd name="connsiteY5" fmla="*/ 862846 h 2133600"/>
                <a:gd name="connsiteX6" fmla="*/ 1339469 w 1828800"/>
                <a:gd name="connsiteY6" fmla="*/ 737363 h 2133600"/>
                <a:gd name="connsiteX7" fmla="*/ 1710525 w 1828800"/>
                <a:gd name="connsiteY7" fmla="*/ 459100 h 2133600"/>
                <a:gd name="connsiteX8" fmla="*/ 1723778 w 1828800"/>
                <a:gd name="connsiteY8" fmla="*/ 189486 h 2133600"/>
                <a:gd name="connsiteX9" fmla="*/ 1390431 w 1828800"/>
                <a:gd name="connsiteY9" fmla="*/ 50011 h 2133600"/>
                <a:gd name="connsiteX10" fmla="*/ 1030976 w 1828800"/>
                <a:gd name="connsiteY10" fmla="*/ 200353 h 2133600"/>
                <a:gd name="connsiteX11" fmla="*/ 987171 w 1828800"/>
                <a:gd name="connsiteY11" fmla="*/ 294754 h 2133600"/>
                <a:gd name="connsiteX12" fmla="*/ 974038 w 1828800"/>
                <a:gd name="connsiteY12" fmla="*/ 298313 h 2133600"/>
                <a:gd name="connsiteX13" fmla="*/ 967409 w 1828800"/>
                <a:gd name="connsiteY13" fmla="*/ 136941 h 2133600"/>
                <a:gd name="connsiteX14" fmla="*/ 1393329 w 1828800"/>
                <a:gd name="connsiteY14" fmla="*/ 7144 h 2133600"/>
                <a:gd name="connsiteX15" fmla="*/ 1790370 w 1828800"/>
                <a:gd name="connsiteY15" fmla="*/ 150952 h 2133600"/>
                <a:gd name="connsiteX16" fmla="*/ 1752296 w 1828800"/>
                <a:gd name="connsiteY16" fmla="*/ 492900 h 2133600"/>
                <a:gd name="connsiteX17" fmla="*/ 1347817 w 1828800"/>
                <a:gd name="connsiteY17" fmla="*/ 762524 h 2133600"/>
                <a:gd name="connsiteX18" fmla="*/ 808083 w 1828800"/>
                <a:gd name="connsiteY18" fmla="*/ 876205 h 2133600"/>
                <a:gd name="connsiteX19" fmla="*/ 310449 w 1828800"/>
                <a:gd name="connsiteY19" fmla="*/ 1061456 h 2133600"/>
                <a:gd name="connsiteX20" fmla="*/ 45387 w 1828800"/>
                <a:gd name="connsiteY20" fmla="*/ 1453629 h 2133600"/>
                <a:gd name="connsiteX21" fmla="*/ 106406 w 1828800"/>
                <a:gd name="connsiteY21" fmla="*/ 1805397 h 2133600"/>
                <a:gd name="connsiteX22" fmla="*/ 260712 w 1828800"/>
                <a:gd name="connsiteY22" fmla="*/ 1977047 h 2133600"/>
                <a:gd name="connsiteX23" fmla="*/ 329542 w 1828800"/>
                <a:gd name="connsiteY23" fmla="*/ 1954373 h 2133600"/>
                <a:gd name="connsiteX24" fmla="*/ 329542 w 1828800"/>
                <a:gd name="connsiteY24" fmla="*/ 2120813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8800" h="2133600">
                  <a:moveTo>
                    <a:pt x="329530" y="2120818"/>
                  </a:moveTo>
                  <a:cubicBezTo>
                    <a:pt x="299870" y="2090032"/>
                    <a:pt x="255976" y="2075509"/>
                    <a:pt x="221583" y="2049527"/>
                  </a:cubicBezTo>
                  <a:cubicBezTo>
                    <a:pt x="142355" y="2000174"/>
                    <a:pt x="97015" y="1914320"/>
                    <a:pt x="55562" y="1833615"/>
                  </a:cubicBezTo>
                  <a:cubicBezTo>
                    <a:pt x="-2210" y="1708599"/>
                    <a:pt x="-3273" y="1582335"/>
                    <a:pt x="26162" y="1450357"/>
                  </a:cubicBezTo>
                  <a:cubicBezTo>
                    <a:pt x="67593" y="1284498"/>
                    <a:pt x="173113" y="1157730"/>
                    <a:pt x="301758" y="1050993"/>
                  </a:cubicBezTo>
                  <a:cubicBezTo>
                    <a:pt x="449529" y="939484"/>
                    <a:pt x="627294" y="896745"/>
                    <a:pt x="805535" y="862846"/>
                  </a:cubicBezTo>
                  <a:cubicBezTo>
                    <a:pt x="987358" y="837094"/>
                    <a:pt x="1166276" y="798590"/>
                    <a:pt x="1339469" y="737363"/>
                  </a:cubicBezTo>
                  <a:cubicBezTo>
                    <a:pt x="1491221" y="682568"/>
                    <a:pt x="1616789" y="589469"/>
                    <a:pt x="1710525" y="459100"/>
                  </a:cubicBezTo>
                  <a:cubicBezTo>
                    <a:pt x="1764528" y="370016"/>
                    <a:pt x="1779028" y="279402"/>
                    <a:pt x="1723778" y="189486"/>
                  </a:cubicBezTo>
                  <a:cubicBezTo>
                    <a:pt x="1641954" y="85263"/>
                    <a:pt x="1515580" y="59707"/>
                    <a:pt x="1390431" y="50011"/>
                  </a:cubicBezTo>
                  <a:cubicBezTo>
                    <a:pt x="1251109" y="51947"/>
                    <a:pt x="1122750" y="93424"/>
                    <a:pt x="1030976" y="200353"/>
                  </a:cubicBezTo>
                  <a:cubicBezTo>
                    <a:pt x="1010225" y="231411"/>
                    <a:pt x="996218" y="258734"/>
                    <a:pt x="987171" y="294754"/>
                  </a:cubicBezTo>
                  <a:cubicBezTo>
                    <a:pt x="984828" y="304086"/>
                    <a:pt x="979371" y="306321"/>
                    <a:pt x="974038" y="298313"/>
                  </a:cubicBezTo>
                  <a:cubicBezTo>
                    <a:pt x="934633" y="239150"/>
                    <a:pt x="921235" y="199530"/>
                    <a:pt x="967409" y="136941"/>
                  </a:cubicBezTo>
                  <a:cubicBezTo>
                    <a:pt x="1083928" y="32156"/>
                    <a:pt x="1240301" y="7382"/>
                    <a:pt x="1393329" y="7144"/>
                  </a:cubicBezTo>
                  <a:cubicBezTo>
                    <a:pt x="1538329" y="15550"/>
                    <a:pt x="1689109" y="35640"/>
                    <a:pt x="1790370" y="150952"/>
                  </a:cubicBezTo>
                  <a:cubicBezTo>
                    <a:pt x="1857336" y="271558"/>
                    <a:pt x="1839457" y="385534"/>
                    <a:pt x="1752296" y="492900"/>
                  </a:cubicBezTo>
                  <a:cubicBezTo>
                    <a:pt x="1641111" y="616344"/>
                    <a:pt x="1505579" y="707764"/>
                    <a:pt x="1347817" y="762524"/>
                  </a:cubicBezTo>
                  <a:cubicBezTo>
                    <a:pt x="1171357" y="817148"/>
                    <a:pt x="990467" y="847670"/>
                    <a:pt x="808083" y="876205"/>
                  </a:cubicBezTo>
                  <a:cubicBezTo>
                    <a:pt x="632118" y="909645"/>
                    <a:pt x="456467" y="951536"/>
                    <a:pt x="310449" y="1061456"/>
                  </a:cubicBezTo>
                  <a:cubicBezTo>
                    <a:pt x="183490" y="1166584"/>
                    <a:pt x="81249" y="1288275"/>
                    <a:pt x="45387" y="1453629"/>
                  </a:cubicBezTo>
                  <a:cubicBezTo>
                    <a:pt x="30962" y="1576464"/>
                    <a:pt x="39933" y="1697326"/>
                    <a:pt x="106406" y="1805397"/>
                  </a:cubicBezTo>
                  <a:cubicBezTo>
                    <a:pt x="146963" y="1872779"/>
                    <a:pt x="194875" y="1932689"/>
                    <a:pt x="260712" y="1977047"/>
                  </a:cubicBezTo>
                  <a:cubicBezTo>
                    <a:pt x="294638" y="1984470"/>
                    <a:pt x="307576" y="1981827"/>
                    <a:pt x="329542" y="1954373"/>
                  </a:cubicBezTo>
                  <a:cubicBezTo>
                    <a:pt x="403066" y="1862478"/>
                    <a:pt x="411195" y="2205566"/>
                    <a:pt x="329542" y="2120813"/>
                  </a:cubicBezTo>
                  <a:close/>
                </a:path>
              </a:pathLst>
            </a:custGeom>
            <a:grpFill/>
            <a:ln w="9525" cap="flat">
              <a:noFill/>
              <a:prstDash val="solid"/>
              <a:miter/>
            </a:ln>
          </p:spPr>
          <p:txBody>
            <a:bodyPr rtlCol="0" anchor="ctr"/>
            <a:lstStyle/>
            <a:p>
              <a:pPr rtl="0"/>
              <a:endParaRPr lang="fr-FR" noProof="0" dirty="0"/>
            </a:p>
          </p:txBody>
        </p:sp>
        <p:sp>
          <p:nvSpPr>
            <p:cNvPr id="71" name="Forme libre : Forme 70">
              <a:extLst>
                <a:ext uri="{FF2B5EF4-FFF2-40B4-BE49-F238E27FC236}">
                  <a16:creationId xmlns="" xmlns:a16="http://schemas.microsoft.com/office/drawing/2014/main" id="{47D93FFC-0776-4FEA-8A0B-423CD725168B}"/>
                </a:ext>
              </a:extLst>
            </p:cNvPr>
            <p:cNvSpPr/>
            <p:nvPr/>
          </p:nvSpPr>
          <p:spPr>
            <a:xfrm>
              <a:off x="8322912" y="1946922"/>
              <a:ext cx="209550" cy="657225"/>
            </a:xfrm>
            <a:custGeom>
              <a:avLst/>
              <a:gdLst>
                <a:gd name="connsiteX0" fmla="*/ 173546 w 209550"/>
                <a:gd name="connsiteY0" fmla="*/ 650652 h 657225"/>
                <a:gd name="connsiteX1" fmla="*/ 83044 w 209550"/>
                <a:gd name="connsiteY1" fmla="*/ 609827 h 657225"/>
                <a:gd name="connsiteX2" fmla="*/ 7206 w 209550"/>
                <a:gd name="connsiteY2" fmla="*/ 360301 h 657225"/>
                <a:gd name="connsiteX3" fmla="*/ 199382 w 209550"/>
                <a:gd name="connsiteY3" fmla="*/ 9923 h 657225"/>
                <a:gd name="connsiteX4" fmla="*/ 209788 w 209550"/>
                <a:gd name="connsiteY4" fmla="*/ 18691 h 657225"/>
                <a:gd name="connsiteX5" fmla="*/ 66856 w 209550"/>
                <a:gd name="connsiteY5" fmla="*/ 357876 h 657225"/>
                <a:gd name="connsiteX6" fmla="*/ 150792 w 209550"/>
                <a:gd name="connsiteY6" fmla="*/ 538127 h 657225"/>
                <a:gd name="connsiteX7" fmla="*/ 197142 w 209550"/>
                <a:gd name="connsiteY7" fmla="*/ 598225 h 657225"/>
                <a:gd name="connsiteX8" fmla="*/ 173549 w 209550"/>
                <a:gd name="connsiteY8" fmla="*/ 6506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57225">
                  <a:moveTo>
                    <a:pt x="173546" y="650652"/>
                  </a:moveTo>
                  <a:cubicBezTo>
                    <a:pt x="137122" y="653947"/>
                    <a:pt x="110133" y="632149"/>
                    <a:pt x="83044" y="609827"/>
                  </a:cubicBezTo>
                  <a:cubicBezTo>
                    <a:pt x="21341" y="539926"/>
                    <a:pt x="6025" y="450483"/>
                    <a:pt x="7206" y="360301"/>
                  </a:cubicBezTo>
                  <a:cubicBezTo>
                    <a:pt x="22225" y="220207"/>
                    <a:pt x="111952" y="113755"/>
                    <a:pt x="199382" y="9923"/>
                  </a:cubicBezTo>
                  <a:cubicBezTo>
                    <a:pt x="205580" y="2563"/>
                    <a:pt x="215990" y="11335"/>
                    <a:pt x="209788" y="18691"/>
                  </a:cubicBezTo>
                  <a:cubicBezTo>
                    <a:pt x="126518" y="117465"/>
                    <a:pt x="62503" y="223573"/>
                    <a:pt x="66856" y="357876"/>
                  </a:cubicBezTo>
                  <a:cubicBezTo>
                    <a:pt x="74496" y="429093"/>
                    <a:pt x="94458" y="490436"/>
                    <a:pt x="150792" y="538127"/>
                  </a:cubicBezTo>
                  <a:cubicBezTo>
                    <a:pt x="167276" y="557332"/>
                    <a:pt x="188327" y="574233"/>
                    <a:pt x="197142" y="598225"/>
                  </a:cubicBezTo>
                  <a:cubicBezTo>
                    <a:pt x="211161" y="636383"/>
                    <a:pt x="214035" y="646988"/>
                    <a:pt x="173549" y="650650"/>
                  </a:cubicBezTo>
                  <a:close/>
                </a:path>
              </a:pathLst>
            </a:custGeom>
            <a:grpFill/>
            <a:ln w="9525" cap="flat">
              <a:noFill/>
              <a:prstDash val="solid"/>
              <a:miter/>
            </a:ln>
          </p:spPr>
          <p:txBody>
            <a:bodyPr rtlCol="0" anchor="ctr"/>
            <a:lstStyle/>
            <a:p>
              <a:pPr rtl="0"/>
              <a:endParaRPr lang="fr-FR" noProof="0" dirty="0"/>
            </a:p>
          </p:txBody>
        </p:sp>
        <p:sp>
          <p:nvSpPr>
            <p:cNvPr id="72" name="Forme libre : Forme 71">
              <a:extLst>
                <a:ext uri="{FF2B5EF4-FFF2-40B4-BE49-F238E27FC236}">
                  <a16:creationId xmlns="" xmlns:a16="http://schemas.microsoft.com/office/drawing/2014/main" id="{5DEBB497-FCDC-4590-AAC0-3816A2E3F90D}"/>
                </a:ext>
              </a:extLst>
            </p:cNvPr>
            <p:cNvSpPr/>
            <p:nvPr/>
          </p:nvSpPr>
          <p:spPr>
            <a:xfrm>
              <a:off x="8237318" y="468310"/>
              <a:ext cx="2114550" cy="1828800"/>
            </a:xfrm>
            <a:custGeom>
              <a:avLst/>
              <a:gdLst>
                <a:gd name="connsiteX0" fmla="*/ 948845 w 2114550"/>
                <a:gd name="connsiteY0" fmla="*/ 703085 h 1828800"/>
                <a:gd name="connsiteX1" fmla="*/ 1002052 w 2114550"/>
                <a:gd name="connsiteY1" fmla="*/ 689656 h 1828800"/>
                <a:gd name="connsiteX2" fmla="*/ 1155052 w 2114550"/>
                <a:gd name="connsiteY2" fmla="*/ 594589 h 1828800"/>
                <a:gd name="connsiteX3" fmla="*/ 1324282 w 2114550"/>
                <a:gd name="connsiteY3" fmla="*/ 393326 h 1828800"/>
                <a:gd name="connsiteX4" fmla="*/ 1498485 w 2114550"/>
                <a:gd name="connsiteY4" fmla="*/ 163373 h 1828800"/>
                <a:gd name="connsiteX5" fmla="*/ 1714198 w 2114550"/>
                <a:gd name="connsiteY5" fmla="*/ 23355 h 1828800"/>
                <a:gd name="connsiteX6" fmla="*/ 1954180 w 2114550"/>
                <a:gd name="connsiteY6" fmla="*/ 41474 h 1828800"/>
                <a:gd name="connsiteX7" fmla="*/ 2093616 w 2114550"/>
                <a:gd name="connsiteY7" fmla="*/ 258958 h 1828800"/>
                <a:gd name="connsiteX8" fmla="*/ 2101604 w 2114550"/>
                <a:gd name="connsiteY8" fmla="*/ 539670 h 1828800"/>
                <a:gd name="connsiteX9" fmla="*/ 1965911 w 2114550"/>
                <a:gd name="connsiteY9" fmla="*/ 786443 h 1828800"/>
                <a:gd name="connsiteX10" fmla="*/ 1699945 w 2114550"/>
                <a:gd name="connsiteY10" fmla="*/ 927537 h 1828800"/>
                <a:gd name="connsiteX11" fmla="*/ 1321336 w 2114550"/>
                <a:gd name="connsiteY11" fmla="*/ 979836 h 1828800"/>
                <a:gd name="connsiteX12" fmla="*/ 899968 w 2114550"/>
                <a:gd name="connsiteY12" fmla="*/ 996611 h 1828800"/>
                <a:gd name="connsiteX13" fmla="*/ 507681 w 2114550"/>
                <a:gd name="connsiteY13" fmla="*/ 1042804 h 1828800"/>
                <a:gd name="connsiteX14" fmla="*/ 237962 w 2114550"/>
                <a:gd name="connsiteY14" fmla="*/ 1137118 h 1828800"/>
                <a:gd name="connsiteX15" fmla="*/ 76389 w 2114550"/>
                <a:gd name="connsiteY15" fmla="*/ 1314692 h 1828800"/>
                <a:gd name="connsiteX16" fmla="*/ 69675 w 2114550"/>
                <a:gd name="connsiteY16" fmla="*/ 1562399 h 1828800"/>
                <a:gd name="connsiteX17" fmla="*/ 216550 w 2114550"/>
                <a:gd name="connsiteY17" fmla="*/ 1814069 h 1828800"/>
                <a:gd name="connsiteX18" fmla="*/ 206268 w 2114550"/>
                <a:gd name="connsiteY18" fmla="*/ 1822982 h 1828800"/>
                <a:gd name="connsiteX19" fmla="*/ 37999 w 2114550"/>
                <a:gd name="connsiteY19" fmla="*/ 1572512 h 1828800"/>
                <a:gd name="connsiteX20" fmla="*/ 35244 w 2114550"/>
                <a:gd name="connsiteY20" fmla="*/ 1293344 h 1828800"/>
                <a:gd name="connsiteX21" fmla="*/ 215647 w 2114550"/>
                <a:gd name="connsiteY21" fmla="*/ 1096453 h 1828800"/>
                <a:gd name="connsiteX22" fmla="*/ 503560 w 2114550"/>
                <a:gd name="connsiteY22" fmla="*/ 1015559 h 1828800"/>
                <a:gd name="connsiteX23" fmla="*/ 898723 w 2114550"/>
                <a:gd name="connsiteY23" fmla="*/ 975964 h 1828800"/>
                <a:gd name="connsiteX24" fmla="*/ 1318442 w 2114550"/>
                <a:gd name="connsiteY24" fmla="*/ 948664 h 1828800"/>
                <a:gd name="connsiteX25" fmla="*/ 1684669 w 2114550"/>
                <a:gd name="connsiteY25" fmla="*/ 880634 h 1828800"/>
                <a:gd name="connsiteX26" fmla="*/ 1923870 w 2114550"/>
                <a:gd name="connsiteY26" fmla="*/ 746208 h 1828800"/>
                <a:gd name="connsiteX27" fmla="*/ 2047581 w 2114550"/>
                <a:gd name="connsiteY27" fmla="*/ 530276 h 1828800"/>
                <a:gd name="connsiteX28" fmla="*/ 2045286 w 2114550"/>
                <a:gd name="connsiteY28" fmla="*/ 273054 h 1828800"/>
                <a:gd name="connsiteX29" fmla="*/ 1929262 w 2114550"/>
                <a:gd name="connsiteY29" fmla="*/ 91860 h 1828800"/>
                <a:gd name="connsiteX30" fmla="*/ 1731370 w 2114550"/>
                <a:gd name="connsiteY30" fmla="*/ 71536 h 1828800"/>
                <a:gd name="connsiteX31" fmla="*/ 1534022 w 2114550"/>
                <a:gd name="connsiteY31" fmla="*/ 195275 h 1828800"/>
                <a:gd name="connsiteX32" fmla="*/ 1360934 w 2114550"/>
                <a:gd name="connsiteY32" fmla="*/ 418980 h 1828800"/>
                <a:gd name="connsiteX33" fmla="*/ 1197351 w 2114550"/>
                <a:gd name="connsiteY33" fmla="*/ 640055 h 1828800"/>
                <a:gd name="connsiteX34" fmla="*/ 1024329 w 2114550"/>
                <a:gd name="connsiteY34" fmla="*/ 762242 h 1828800"/>
                <a:gd name="connsiteX35" fmla="*/ 925755 w 2114550"/>
                <a:gd name="connsiteY35" fmla="*/ 766390 h 1828800"/>
                <a:gd name="connsiteX36" fmla="*/ 948873 w 2114550"/>
                <a:gd name="connsiteY36" fmla="*/ 703097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4550" h="1828800">
                  <a:moveTo>
                    <a:pt x="948845" y="703085"/>
                  </a:moveTo>
                  <a:cubicBezTo>
                    <a:pt x="962596" y="690168"/>
                    <a:pt x="983405" y="692752"/>
                    <a:pt x="1002052" y="689656"/>
                  </a:cubicBezTo>
                  <a:cubicBezTo>
                    <a:pt x="1062974" y="677247"/>
                    <a:pt x="1111465" y="636632"/>
                    <a:pt x="1155052" y="594589"/>
                  </a:cubicBezTo>
                  <a:cubicBezTo>
                    <a:pt x="1220247" y="535518"/>
                    <a:pt x="1271685" y="463353"/>
                    <a:pt x="1324282" y="393326"/>
                  </a:cubicBezTo>
                  <a:cubicBezTo>
                    <a:pt x="1380530" y="315349"/>
                    <a:pt x="1435105" y="235792"/>
                    <a:pt x="1498485" y="163373"/>
                  </a:cubicBezTo>
                  <a:cubicBezTo>
                    <a:pt x="1556985" y="97062"/>
                    <a:pt x="1631578" y="52521"/>
                    <a:pt x="1714198" y="23355"/>
                  </a:cubicBezTo>
                  <a:cubicBezTo>
                    <a:pt x="1797184" y="-3972"/>
                    <a:pt x="1876580" y="4029"/>
                    <a:pt x="1954180" y="41474"/>
                  </a:cubicBezTo>
                  <a:cubicBezTo>
                    <a:pt x="2035450" y="90450"/>
                    <a:pt x="2068489" y="171833"/>
                    <a:pt x="2093616" y="258958"/>
                  </a:cubicBezTo>
                  <a:cubicBezTo>
                    <a:pt x="2117313" y="351521"/>
                    <a:pt x="2114497" y="445925"/>
                    <a:pt x="2101604" y="539670"/>
                  </a:cubicBezTo>
                  <a:cubicBezTo>
                    <a:pt x="2082601" y="636024"/>
                    <a:pt x="2032795" y="716454"/>
                    <a:pt x="1965911" y="786443"/>
                  </a:cubicBezTo>
                  <a:cubicBezTo>
                    <a:pt x="1890566" y="858893"/>
                    <a:pt x="1798272" y="897905"/>
                    <a:pt x="1699945" y="927537"/>
                  </a:cubicBezTo>
                  <a:cubicBezTo>
                    <a:pt x="1575406" y="955400"/>
                    <a:pt x="1448637" y="972063"/>
                    <a:pt x="1321336" y="979836"/>
                  </a:cubicBezTo>
                  <a:cubicBezTo>
                    <a:pt x="1180947" y="988292"/>
                    <a:pt x="1040434" y="989780"/>
                    <a:pt x="899968" y="996611"/>
                  </a:cubicBezTo>
                  <a:cubicBezTo>
                    <a:pt x="768581" y="1004755"/>
                    <a:pt x="637336" y="1019977"/>
                    <a:pt x="507681" y="1042804"/>
                  </a:cubicBezTo>
                  <a:cubicBezTo>
                    <a:pt x="412222" y="1057843"/>
                    <a:pt x="321411" y="1088685"/>
                    <a:pt x="237962" y="1137118"/>
                  </a:cubicBezTo>
                  <a:cubicBezTo>
                    <a:pt x="167950" y="1181256"/>
                    <a:pt x="112061" y="1240168"/>
                    <a:pt x="76389" y="1314692"/>
                  </a:cubicBezTo>
                  <a:cubicBezTo>
                    <a:pt x="39681" y="1395389"/>
                    <a:pt x="49447" y="1479122"/>
                    <a:pt x="69675" y="1562399"/>
                  </a:cubicBezTo>
                  <a:cubicBezTo>
                    <a:pt x="93395" y="1659964"/>
                    <a:pt x="151924" y="1739564"/>
                    <a:pt x="216550" y="1814069"/>
                  </a:cubicBezTo>
                  <a:cubicBezTo>
                    <a:pt x="222855" y="1821337"/>
                    <a:pt x="212568" y="1830254"/>
                    <a:pt x="206268" y="1822982"/>
                  </a:cubicBezTo>
                  <a:cubicBezTo>
                    <a:pt x="140060" y="1746556"/>
                    <a:pt x="85519" y="1661714"/>
                    <a:pt x="37999" y="1572512"/>
                  </a:cubicBezTo>
                  <a:cubicBezTo>
                    <a:pt x="1624" y="1479564"/>
                    <a:pt x="-6605" y="1386861"/>
                    <a:pt x="35244" y="1293344"/>
                  </a:cubicBezTo>
                  <a:cubicBezTo>
                    <a:pt x="79868" y="1213020"/>
                    <a:pt x="133485" y="1141859"/>
                    <a:pt x="215647" y="1096453"/>
                  </a:cubicBezTo>
                  <a:cubicBezTo>
                    <a:pt x="305727" y="1049529"/>
                    <a:pt x="402918" y="1027621"/>
                    <a:pt x="503560" y="1015559"/>
                  </a:cubicBezTo>
                  <a:cubicBezTo>
                    <a:pt x="634976" y="998851"/>
                    <a:pt x="766545" y="985238"/>
                    <a:pt x="898723" y="975964"/>
                  </a:cubicBezTo>
                  <a:cubicBezTo>
                    <a:pt x="1038550" y="965749"/>
                    <a:pt x="1178720" y="960326"/>
                    <a:pt x="1318442" y="948664"/>
                  </a:cubicBezTo>
                  <a:cubicBezTo>
                    <a:pt x="1441572" y="933162"/>
                    <a:pt x="1566759" y="921766"/>
                    <a:pt x="1684669" y="880634"/>
                  </a:cubicBezTo>
                  <a:cubicBezTo>
                    <a:pt x="1771583" y="850014"/>
                    <a:pt x="1856976" y="811320"/>
                    <a:pt x="1923870" y="746208"/>
                  </a:cubicBezTo>
                  <a:cubicBezTo>
                    <a:pt x="1983207" y="684310"/>
                    <a:pt x="2030407" y="616030"/>
                    <a:pt x="2047581" y="530276"/>
                  </a:cubicBezTo>
                  <a:cubicBezTo>
                    <a:pt x="2065886" y="444971"/>
                    <a:pt x="2066663" y="358131"/>
                    <a:pt x="2045286" y="273054"/>
                  </a:cubicBezTo>
                  <a:cubicBezTo>
                    <a:pt x="2024356" y="202066"/>
                    <a:pt x="1992952" y="134303"/>
                    <a:pt x="1929262" y="91860"/>
                  </a:cubicBezTo>
                  <a:cubicBezTo>
                    <a:pt x="1866433" y="59772"/>
                    <a:pt x="1800084" y="52309"/>
                    <a:pt x="1731370" y="71536"/>
                  </a:cubicBezTo>
                  <a:cubicBezTo>
                    <a:pt x="1656736" y="98387"/>
                    <a:pt x="1590143" y="138457"/>
                    <a:pt x="1534022" y="195275"/>
                  </a:cubicBezTo>
                  <a:cubicBezTo>
                    <a:pt x="1469856" y="264815"/>
                    <a:pt x="1412635" y="339617"/>
                    <a:pt x="1360934" y="418980"/>
                  </a:cubicBezTo>
                  <a:cubicBezTo>
                    <a:pt x="1310805" y="495849"/>
                    <a:pt x="1260616" y="573037"/>
                    <a:pt x="1197351" y="640055"/>
                  </a:cubicBezTo>
                  <a:cubicBezTo>
                    <a:pt x="1144456" y="687633"/>
                    <a:pt x="1089804" y="732791"/>
                    <a:pt x="1024329" y="762242"/>
                  </a:cubicBezTo>
                  <a:cubicBezTo>
                    <a:pt x="989962" y="776631"/>
                    <a:pt x="957470" y="789822"/>
                    <a:pt x="925755" y="766390"/>
                  </a:cubicBezTo>
                  <a:cubicBezTo>
                    <a:pt x="887434" y="738076"/>
                    <a:pt x="914147" y="735719"/>
                    <a:pt x="948873" y="703097"/>
                  </a:cubicBezTo>
                  <a:close/>
                </a:path>
              </a:pathLst>
            </a:custGeom>
            <a:grpFill/>
            <a:ln w="9525" cap="flat">
              <a:noFill/>
              <a:prstDash val="solid"/>
              <a:miter/>
            </a:ln>
          </p:spPr>
          <p:txBody>
            <a:bodyPr rtlCol="0" anchor="ctr"/>
            <a:lstStyle/>
            <a:p>
              <a:pPr rtl="0"/>
              <a:endParaRPr lang="fr-FR" noProof="0" dirty="0"/>
            </a:p>
          </p:txBody>
        </p:sp>
        <p:sp>
          <p:nvSpPr>
            <p:cNvPr id="73" name="Forme libre : Forme 72">
              <a:extLst>
                <a:ext uri="{FF2B5EF4-FFF2-40B4-BE49-F238E27FC236}">
                  <a16:creationId xmlns="" xmlns:a16="http://schemas.microsoft.com/office/drawing/2014/main" id="{32639259-9201-44EE-8A5C-9FFCA7A14AFA}"/>
                </a:ext>
              </a:extLst>
            </p:cNvPr>
            <p:cNvSpPr/>
            <p:nvPr/>
          </p:nvSpPr>
          <p:spPr>
            <a:xfrm>
              <a:off x="8590133" y="1828062"/>
              <a:ext cx="123825" cy="104775"/>
            </a:xfrm>
            <a:custGeom>
              <a:avLst/>
              <a:gdLst>
                <a:gd name="connsiteX0" fmla="*/ 118066 w 123825"/>
                <a:gd name="connsiteY0" fmla="*/ 74948 h 104775"/>
                <a:gd name="connsiteX1" fmla="*/ 86366 w 123825"/>
                <a:gd name="connsiteY1" fmla="*/ 97074 h 104775"/>
                <a:gd name="connsiteX2" fmla="*/ 64568 w 123825"/>
                <a:gd name="connsiteY2" fmla="*/ 99528 h 104775"/>
                <a:gd name="connsiteX3" fmla="*/ 51044 w 123825"/>
                <a:gd name="connsiteY3" fmla="*/ 98029 h 104775"/>
                <a:gd name="connsiteX4" fmla="*/ 30413 w 123825"/>
                <a:gd name="connsiteY4" fmla="*/ 89966 h 104775"/>
                <a:gd name="connsiteX5" fmla="*/ 7170 w 123825"/>
                <a:gd name="connsiteY5" fmla="*/ 56338 h 104775"/>
                <a:gd name="connsiteX6" fmla="*/ 118069 w 123825"/>
                <a:gd name="connsiteY6" fmla="*/ 7494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04775">
                  <a:moveTo>
                    <a:pt x="118066" y="74948"/>
                  </a:moveTo>
                  <a:cubicBezTo>
                    <a:pt x="110061" y="94388"/>
                    <a:pt x="109146" y="91640"/>
                    <a:pt x="86366" y="97074"/>
                  </a:cubicBezTo>
                  <a:lnTo>
                    <a:pt x="64568" y="99528"/>
                  </a:lnTo>
                  <a:cubicBezTo>
                    <a:pt x="55007" y="100605"/>
                    <a:pt x="60006" y="101532"/>
                    <a:pt x="51044" y="98029"/>
                  </a:cubicBezTo>
                  <a:lnTo>
                    <a:pt x="30413" y="89966"/>
                  </a:lnTo>
                  <a:cubicBezTo>
                    <a:pt x="10391" y="76677"/>
                    <a:pt x="7812" y="79075"/>
                    <a:pt x="7170" y="56338"/>
                  </a:cubicBezTo>
                  <a:cubicBezTo>
                    <a:pt x="4926" y="-23142"/>
                    <a:pt x="148340" y="1427"/>
                    <a:pt x="118069" y="74949"/>
                  </a:cubicBezTo>
                  <a:close/>
                </a:path>
              </a:pathLst>
            </a:custGeom>
            <a:grpFill/>
            <a:ln w="9525"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37217639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58" r:id="rId19"/>
    <p:sldLayoutId id="2147483668" r:id="rId20"/>
  </p:sldLayoutIdLst>
  <p:hf hdr="0" ftr="0" dt="0"/>
  <p:txStyles>
    <p:titleStyle>
      <a:lvl1pPr algn="ctr" defTabSz="914400" rtl="0" eaLnBrk="1" latinLnBrk="0" hangingPunct="1">
        <a:lnSpc>
          <a:spcPct val="90000"/>
        </a:lnSpc>
        <a:spcBef>
          <a:spcPct val="0"/>
        </a:spcBef>
        <a:buNone/>
        <a:defRPr sz="2800" kern="1200">
          <a:solidFill>
            <a:schemeClr val="bg1"/>
          </a:solidFill>
          <a:latin typeface="+mj-lt"/>
          <a:ea typeface="+mj-ea"/>
          <a:cs typeface="Levenim MT" panose="02010502060101010101"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Levenim MT" panose="02010502060101010101"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Levenim MT" panose="02010502060101010101"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Levenim MT" panose="02010502060101010101"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Levenim MT" panose="02010502060101010101"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hyperlink" Target="http://www.lesinrocks.com/2016/05/31/musique/qui-est-elisa-parron-la-jeune-photographe-qui-monte-dans-le-rap-francais-11830480/" TargetMode="External"/><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go.microsoft.com/fwlink/?linkid=2006808&amp;clcid=0x409"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lemonde.fr/culture/article/2019/01/23/la-petite-musique-de-doisneau_5413092_3246.html" TargetMode="External"/><Relationship Id="rId5" Type="http://schemas.openxmlformats.org/officeDocument/2006/relationships/hyperlink" Target="https://www.atypic-photo.com/2017/06/01/un-%C5%93il-sur-la-musique-quand-musique-photographie-se-rencontrent/" TargetMode="External"/><Relationship Id="rId4" Type="http://schemas.openxmlformats.org/officeDocument/2006/relationships/hyperlink" Target="https://www.francemusique.fr/culture-musicale/comment-photographier-la-musique-interview-avec-christian-rose-6677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3632207-89A8-4C94-9C0C-D40AD7058B07}"/>
              </a:ext>
            </a:extLst>
          </p:cNvPr>
          <p:cNvSpPr>
            <a:spLocks noGrp="1"/>
          </p:cNvSpPr>
          <p:nvPr>
            <p:ph type="ctrTitle"/>
          </p:nvPr>
        </p:nvSpPr>
        <p:spPr/>
        <p:txBody>
          <a:bodyPr rtlCol="0">
            <a:normAutofit fontScale="90000"/>
          </a:bodyPr>
          <a:lstStyle/>
          <a:p>
            <a:pPr rtl="0"/>
            <a:r>
              <a:rPr lang="fr-FR" dirty="0" smtClean="0"/>
              <a:t>Musique et photographie</a:t>
            </a:r>
            <a:endParaRPr lang="fr-FR" dirty="0"/>
          </a:p>
        </p:txBody>
      </p:sp>
      <p:sp>
        <p:nvSpPr>
          <p:cNvPr id="3" name="Sous-titre 2">
            <a:extLst>
              <a:ext uri="{FF2B5EF4-FFF2-40B4-BE49-F238E27FC236}">
                <a16:creationId xmlns="" xmlns:a16="http://schemas.microsoft.com/office/drawing/2014/main" id="{2FDCF5AC-B81D-4859-B0F9-86BF5062B494}"/>
              </a:ext>
            </a:extLst>
          </p:cNvPr>
          <p:cNvSpPr>
            <a:spLocks noGrp="1"/>
          </p:cNvSpPr>
          <p:nvPr>
            <p:ph type="subTitle" idx="1"/>
          </p:nvPr>
        </p:nvSpPr>
        <p:spPr/>
        <p:txBody>
          <a:bodyPr rtlCol="0"/>
          <a:lstStyle/>
          <a:p>
            <a:r>
              <a:rPr lang="fr-FR" dirty="0"/>
              <a:t>Comment montrer la musique sur une image figée </a:t>
            </a:r>
            <a:r>
              <a:rPr lang="fr-FR" dirty="0" smtClean="0"/>
              <a:t>?</a:t>
            </a:r>
          </a:p>
          <a:p>
            <a:r>
              <a:rPr lang="fr-FR" b="1" dirty="0"/>
              <a:t>Comment photographier la musique ?</a:t>
            </a:r>
          </a:p>
          <a:p>
            <a:endParaRPr lang="fr-FR" dirty="0"/>
          </a:p>
        </p:txBody>
      </p:sp>
    </p:spTree>
    <p:extLst>
      <p:ext uri="{BB962C8B-B14F-4D97-AF65-F5344CB8AC3E}">
        <p14:creationId xmlns:p14="http://schemas.microsoft.com/office/powerpoint/2010/main" val="845727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1565521" y="835121"/>
            <a:ext cx="4579755" cy="3044939"/>
          </a:xfrm>
        </p:spPr>
        <p:txBody>
          <a:bodyPr/>
          <a:lstStyle/>
          <a:p>
            <a:r>
              <a:rPr lang="fr-FR" dirty="0"/>
              <a:t>Loin de s’opposer, la musique et la photographie sont deux arts qui ne cessent de dialoguer et qui se nourrissent l’un de l’autre, en témoigne notamment le grand nombre de passionnés de musique devenus photographes. </a:t>
            </a:r>
            <a:endParaRPr lang="fr-FR" dirty="0" smtClean="0"/>
          </a:p>
          <a:p>
            <a:endParaRPr lang="fr-FR" dirty="0"/>
          </a:p>
          <a:p>
            <a:pPr marL="0" indent="0">
              <a:buNone/>
            </a:pPr>
            <a:r>
              <a:rPr lang="fr-FR" sz="2400" b="1" dirty="0">
                <a:solidFill>
                  <a:srgbClr val="C00000"/>
                </a:solidFill>
              </a:rPr>
              <a:t>Quand les photographes capturent la musique</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9368" y="2357591"/>
            <a:ext cx="5884874" cy="3894145"/>
          </a:xfrm>
        </p:spPr>
      </p:pic>
      <p:sp>
        <p:nvSpPr>
          <p:cNvPr id="4" name="Titre 3"/>
          <p:cNvSpPr>
            <a:spLocks noGrp="1"/>
          </p:cNvSpPr>
          <p:nvPr>
            <p:ph type="title"/>
          </p:nvPr>
        </p:nvSpPr>
        <p:spPr>
          <a:xfrm rot="16200000">
            <a:off x="-2028093" y="2848899"/>
            <a:ext cx="5452370" cy="1199533"/>
          </a:xfrm>
        </p:spPr>
        <p:txBody>
          <a:bodyPr>
            <a:normAutofit fontScale="90000"/>
          </a:bodyPr>
          <a:lstStyle/>
          <a:p>
            <a:r>
              <a:rPr lang="fr-FR" b="1" dirty="0"/>
              <a:t>"Un </a:t>
            </a:r>
            <a:r>
              <a:rPr lang="fr-FR" b="1" dirty="0" err="1"/>
              <a:t>oeil</a:t>
            </a:r>
            <a:r>
              <a:rPr lang="fr-FR" b="1" dirty="0"/>
              <a:t> sur la musique" : quand Musique et Photographie se rencontrent</a:t>
            </a:r>
            <a:br>
              <a:rPr lang="fr-FR" b="1" dirty="0"/>
            </a:br>
            <a:endParaRPr lang="fr-FR" dirty="0"/>
          </a:p>
        </p:txBody>
      </p:sp>
      <p:sp>
        <p:nvSpPr>
          <p:cNvPr id="5" name="Espace réservé du numéro de diapositive 4"/>
          <p:cNvSpPr>
            <a:spLocks noGrp="1"/>
          </p:cNvSpPr>
          <p:nvPr>
            <p:ph type="sldNum" sz="quarter" idx="4"/>
          </p:nvPr>
        </p:nvSpPr>
        <p:spPr/>
        <p:txBody>
          <a:bodyPr/>
          <a:lstStyle/>
          <a:p>
            <a:pPr rtl="0"/>
            <a:fld id="{3D3C4EEC-F499-4A7F-B67B-5709763315B6}" type="slidenum">
              <a:rPr lang="fr-FR" noProof="0" smtClean="0"/>
              <a:pPr rtl="0"/>
              <a:t>10</a:t>
            </a:fld>
            <a:endParaRPr lang="fr-FR" noProof="0" dirty="0"/>
          </a:p>
        </p:txBody>
      </p:sp>
      <p:sp>
        <p:nvSpPr>
          <p:cNvPr id="7" name="Rectangle 6"/>
          <p:cNvSpPr/>
          <p:nvPr/>
        </p:nvSpPr>
        <p:spPr>
          <a:xfrm>
            <a:off x="4859043" y="6373672"/>
            <a:ext cx="3942105" cy="369332"/>
          </a:xfrm>
          <a:prstGeom prst="rect">
            <a:avLst/>
          </a:prstGeom>
        </p:spPr>
        <p:txBody>
          <a:bodyPr wrap="none">
            <a:spAutoFit/>
          </a:bodyPr>
          <a:lstStyle/>
          <a:p>
            <a:r>
              <a:rPr lang="fr-FR" dirty="0"/>
              <a:t>© Jim Marshall - Jimi Hendrix, 1967</a:t>
            </a:r>
          </a:p>
        </p:txBody>
      </p:sp>
    </p:spTree>
    <p:extLst>
      <p:ext uri="{BB962C8B-B14F-4D97-AF65-F5344CB8AC3E}">
        <p14:creationId xmlns:p14="http://schemas.microsoft.com/office/powerpoint/2010/main" val="290427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0949" y="762895"/>
            <a:ext cx="5273966" cy="3436584"/>
          </a:xfrm>
        </p:spPr>
      </p:pic>
      <p:pic>
        <p:nvPicPr>
          <p:cNvPr id="10" name="Espace réservé du contenu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7388" y="1879363"/>
            <a:ext cx="4427537" cy="3099275"/>
          </a:xfrm>
        </p:spPr>
      </p:pic>
      <p:sp>
        <p:nvSpPr>
          <p:cNvPr id="4" name="Titre 3"/>
          <p:cNvSpPr>
            <a:spLocks noGrp="1"/>
          </p:cNvSpPr>
          <p:nvPr>
            <p:ph type="title"/>
          </p:nvPr>
        </p:nvSpPr>
        <p:spPr/>
        <p:txBody>
          <a:bodyPr/>
          <a:lstStyle/>
          <a:p>
            <a:r>
              <a:rPr lang="fr-FR" b="1" dirty="0"/>
              <a:t>Jim Marshall</a:t>
            </a:r>
            <a:r>
              <a:rPr lang="fr-FR" dirty="0"/>
              <a:t> (1936-2010)</a:t>
            </a:r>
          </a:p>
        </p:txBody>
      </p:sp>
      <p:sp>
        <p:nvSpPr>
          <p:cNvPr id="5" name="Espace réservé du numéro de diapositive 4"/>
          <p:cNvSpPr>
            <a:spLocks noGrp="1"/>
          </p:cNvSpPr>
          <p:nvPr>
            <p:ph type="sldNum" sz="quarter" idx="4"/>
          </p:nvPr>
        </p:nvSpPr>
        <p:spPr/>
        <p:txBody>
          <a:bodyPr/>
          <a:lstStyle/>
          <a:p>
            <a:pPr rtl="0"/>
            <a:fld id="{3D3C4EEC-F499-4A7F-B67B-5709763315B6}" type="slidenum">
              <a:rPr lang="fr-FR" noProof="0" smtClean="0"/>
              <a:pPr rtl="0"/>
              <a:t>11</a:t>
            </a:fld>
            <a:endParaRPr lang="fr-FR" noProof="0" dirty="0"/>
          </a:p>
        </p:txBody>
      </p:sp>
      <p:sp>
        <p:nvSpPr>
          <p:cNvPr id="7" name="Rectangle 6"/>
          <p:cNvSpPr/>
          <p:nvPr/>
        </p:nvSpPr>
        <p:spPr>
          <a:xfrm>
            <a:off x="2273627" y="4323779"/>
            <a:ext cx="3820277" cy="369332"/>
          </a:xfrm>
          <a:prstGeom prst="rect">
            <a:avLst/>
          </a:prstGeom>
        </p:spPr>
        <p:txBody>
          <a:bodyPr wrap="none">
            <a:spAutoFit/>
          </a:bodyPr>
          <a:lstStyle/>
          <a:p>
            <a:r>
              <a:rPr lang="en-US" dirty="0"/>
              <a:t>© Jim Marshall - The Beatles 1966</a:t>
            </a:r>
            <a:endParaRPr lang="fr-FR" dirty="0"/>
          </a:p>
        </p:txBody>
      </p:sp>
      <p:sp>
        <p:nvSpPr>
          <p:cNvPr id="8" name="Rectangle 7"/>
          <p:cNvSpPr/>
          <p:nvPr/>
        </p:nvSpPr>
        <p:spPr>
          <a:xfrm>
            <a:off x="2744116" y="6159387"/>
            <a:ext cx="6096000" cy="646331"/>
          </a:xfrm>
          <a:prstGeom prst="rect">
            <a:avLst/>
          </a:prstGeom>
        </p:spPr>
        <p:txBody>
          <a:bodyPr>
            <a:spAutoFit/>
          </a:bodyPr>
          <a:lstStyle/>
          <a:p>
            <a:r>
              <a:rPr lang="fr-FR" b="1" dirty="0"/>
              <a:t>Jim Marshall</a:t>
            </a:r>
            <a:r>
              <a:rPr lang="fr-FR" dirty="0"/>
              <a:t> (1936-2010) est l’un des photographes de musiciens les plus importants des années 60 et 70.</a:t>
            </a:r>
          </a:p>
        </p:txBody>
      </p:sp>
      <p:pic>
        <p:nvPicPr>
          <p:cNvPr id="9" name="Image 8"/>
          <p:cNvPicPr>
            <a:picLocks noChangeAspect="1"/>
          </p:cNvPicPr>
          <p:nvPr/>
        </p:nvPicPr>
        <p:blipFill>
          <a:blip r:embed="rId4"/>
          <a:stretch>
            <a:fillRect/>
          </a:stretch>
        </p:blipFill>
        <p:spPr>
          <a:xfrm>
            <a:off x="1336955" y="5889871"/>
            <a:ext cx="1310839" cy="835131"/>
          </a:xfrm>
          <a:prstGeom prst="rect">
            <a:avLst/>
          </a:prstGeom>
        </p:spPr>
      </p:pic>
      <p:sp>
        <p:nvSpPr>
          <p:cNvPr id="11" name="Rectangle 10"/>
          <p:cNvSpPr/>
          <p:nvPr/>
        </p:nvSpPr>
        <p:spPr>
          <a:xfrm>
            <a:off x="7459997" y="5306823"/>
            <a:ext cx="2165978" cy="369332"/>
          </a:xfrm>
          <a:prstGeom prst="rect">
            <a:avLst/>
          </a:prstGeom>
        </p:spPr>
        <p:txBody>
          <a:bodyPr wrap="none">
            <a:spAutoFit/>
          </a:bodyPr>
          <a:lstStyle/>
          <a:p>
            <a:r>
              <a:rPr lang="fr-FR" b="1" dirty="0"/>
              <a:t>Jim Marshall, Paix</a:t>
            </a:r>
          </a:p>
        </p:txBody>
      </p:sp>
    </p:spTree>
    <p:extLst>
      <p:ext uri="{BB962C8B-B14F-4D97-AF65-F5344CB8AC3E}">
        <p14:creationId xmlns:p14="http://schemas.microsoft.com/office/powerpoint/2010/main" val="88362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a:extLst>
              <a:ext uri="{FF2B5EF4-FFF2-40B4-BE49-F238E27FC236}">
                <a16:creationId xmlns="" xmlns:a16="http://schemas.microsoft.com/office/drawing/2014/main" id="{2EBB81D5-D7A7-4529-AFBF-ABA435A7897F}"/>
              </a:ext>
            </a:extLst>
          </p:cNvPr>
          <p:cNvSpPr>
            <a:spLocks noGrp="1"/>
          </p:cNvSpPr>
          <p:nvPr>
            <p:ph type="title"/>
          </p:nvPr>
        </p:nvSpPr>
        <p:spPr/>
        <p:txBody>
          <a:bodyPr rtlCol="0"/>
          <a:lstStyle/>
          <a:p>
            <a:r>
              <a:rPr lang="fr-FR" b="1" dirty="0" smtClean="0"/>
              <a:t>Richard </a:t>
            </a:r>
            <a:r>
              <a:rPr lang="fr-FR" b="1" dirty="0" err="1"/>
              <a:t>Bellia</a:t>
            </a:r>
            <a:r>
              <a:rPr lang="fr-FR" dirty="0"/>
              <a:t> (1962)</a:t>
            </a:r>
            <a:endParaRPr lang="fr-FR" b="1" dirty="0"/>
          </a:p>
        </p:txBody>
      </p:sp>
      <p:sp>
        <p:nvSpPr>
          <p:cNvPr id="2" name="Espace réservé du numéro de diapositive 1">
            <a:extLst>
              <a:ext uri="{FF2B5EF4-FFF2-40B4-BE49-F238E27FC236}">
                <a16:creationId xmlns="" xmlns:a16="http://schemas.microsoft.com/office/drawing/2014/main" id="{2FC76437-C07F-44F8-805D-E62E0C675DFA}"/>
              </a:ext>
            </a:extLst>
          </p:cNvPr>
          <p:cNvSpPr>
            <a:spLocks noGrp="1"/>
          </p:cNvSpPr>
          <p:nvPr>
            <p:ph type="sldNum" sz="quarter" idx="4"/>
          </p:nvPr>
        </p:nvSpPr>
        <p:spPr/>
        <p:txBody>
          <a:bodyPr rtlCol="0"/>
          <a:lstStyle/>
          <a:p>
            <a:pPr rtl="0"/>
            <a:fld id="{3D3C4EEC-F499-4A7F-B67B-5709763315B6}" type="slidenum">
              <a:rPr lang="fr-FR" smtClean="0"/>
              <a:pPr rtl="0"/>
              <a:t>12</a:t>
            </a:fld>
            <a:endParaRPr lang="fr-FR" dirty="0"/>
          </a:p>
        </p:txBody>
      </p:sp>
      <p:pic>
        <p:nvPicPr>
          <p:cNvPr id="7" name="Espace réservé pour une image  6"/>
          <p:cNvPicPr>
            <a:picLocks noGrp="1" noChangeAspect="1"/>
          </p:cNvPicPr>
          <p:nvPr>
            <p:ph type="pic" idx="15"/>
          </p:nvPr>
        </p:nvPicPr>
        <p:blipFill>
          <a:blip r:embed="rId3">
            <a:extLst>
              <a:ext uri="{28A0092B-C50C-407E-A947-70E740481C1C}">
                <a14:useLocalDpi xmlns:a14="http://schemas.microsoft.com/office/drawing/2010/main" val="0"/>
              </a:ext>
            </a:extLst>
          </a:blip>
          <a:srcRect l="16831" r="16831"/>
          <a:stretch>
            <a:fillRect/>
          </a:stretch>
        </p:blipFill>
        <p:spPr/>
      </p:pic>
      <p:pic>
        <p:nvPicPr>
          <p:cNvPr id="9" name="Espace réservé pour une image  8"/>
          <p:cNvPicPr>
            <a:picLocks noGrp="1" noChangeAspect="1"/>
          </p:cNvPicPr>
          <p:nvPr>
            <p:ph type="pic" idx="16"/>
          </p:nvPr>
        </p:nvPicPr>
        <p:blipFill>
          <a:blip r:embed="rId4">
            <a:extLst>
              <a:ext uri="{28A0092B-C50C-407E-A947-70E740481C1C}">
                <a14:useLocalDpi xmlns:a14="http://schemas.microsoft.com/office/drawing/2010/main" val="0"/>
              </a:ext>
            </a:extLst>
          </a:blip>
          <a:srcRect l="14606" r="14606"/>
          <a:stretch>
            <a:fillRect/>
          </a:stretch>
        </p:blipFill>
        <p:spPr/>
      </p:pic>
      <p:pic>
        <p:nvPicPr>
          <p:cNvPr id="11" name="Espace réservé pour une image  10"/>
          <p:cNvPicPr>
            <a:picLocks noGrp="1" noChangeAspect="1"/>
          </p:cNvPicPr>
          <p:nvPr>
            <p:ph type="pic" idx="17"/>
          </p:nvPr>
        </p:nvPicPr>
        <p:blipFill>
          <a:blip r:embed="rId5">
            <a:extLst>
              <a:ext uri="{28A0092B-C50C-407E-A947-70E740481C1C}">
                <a14:useLocalDpi xmlns:a14="http://schemas.microsoft.com/office/drawing/2010/main" val="0"/>
              </a:ext>
            </a:extLst>
          </a:blip>
          <a:srcRect l="16887" r="16887"/>
          <a:stretch>
            <a:fillRect/>
          </a:stretch>
        </p:blipFill>
        <p:spPr/>
      </p:pic>
      <p:sp>
        <p:nvSpPr>
          <p:cNvPr id="12" name="Rectangle 11"/>
          <p:cNvSpPr/>
          <p:nvPr/>
        </p:nvSpPr>
        <p:spPr>
          <a:xfrm>
            <a:off x="1579808" y="484323"/>
            <a:ext cx="9144000" cy="1200329"/>
          </a:xfrm>
          <a:prstGeom prst="rect">
            <a:avLst/>
          </a:prstGeom>
        </p:spPr>
        <p:txBody>
          <a:bodyPr wrap="square">
            <a:spAutoFit/>
          </a:bodyPr>
          <a:lstStyle/>
          <a:p>
            <a:r>
              <a:rPr lang="fr-FR" b="1" dirty="0"/>
              <a:t>Richard </a:t>
            </a:r>
            <a:r>
              <a:rPr lang="fr-FR" b="1" dirty="0" err="1"/>
              <a:t>Bellia</a:t>
            </a:r>
            <a:r>
              <a:rPr lang="fr-FR" dirty="0"/>
              <a:t> (1962), photographe français autodidacte, se décrit comme étant avant tout passionné de musique, avant d’être passionné de photographie. Il a photographié parmi les plus grands noms de la musique comme les Rolling Stones, Alain </a:t>
            </a:r>
            <a:r>
              <a:rPr lang="fr-FR" dirty="0" err="1"/>
              <a:t>Bashung</a:t>
            </a:r>
            <a:r>
              <a:rPr lang="fr-FR" dirty="0"/>
              <a:t>, AC/DC, Serge Gainsbourg, Iggy Pop ou encore Nirvana.</a:t>
            </a:r>
          </a:p>
        </p:txBody>
      </p:sp>
    </p:spTree>
    <p:extLst>
      <p:ext uri="{BB962C8B-B14F-4D97-AF65-F5344CB8AC3E}">
        <p14:creationId xmlns:p14="http://schemas.microsoft.com/office/powerpoint/2010/main" val="101719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idx="15"/>
          </p:nvPr>
        </p:nvPicPr>
        <p:blipFill>
          <a:blip r:embed="rId3">
            <a:extLst>
              <a:ext uri="{28A0092B-C50C-407E-A947-70E740481C1C}">
                <a14:useLocalDpi xmlns:a14="http://schemas.microsoft.com/office/drawing/2010/main" val="0"/>
              </a:ext>
            </a:extLst>
          </a:blip>
          <a:srcRect l="16667" r="16667"/>
          <a:stretch>
            <a:fillRect/>
          </a:stretch>
        </p:blipFill>
        <p:spPr>
          <a:xfrm rot="8771">
            <a:off x="4185637" y="981074"/>
            <a:ext cx="4895850" cy="4895850"/>
          </a:xfrm>
        </p:spPr>
      </p:pic>
      <p:pic>
        <p:nvPicPr>
          <p:cNvPr id="5" name="Espace réservé pour une image  4"/>
          <p:cNvPicPr>
            <a:picLocks noGrp="1" noChangeAspect="1"/>
          </p:cNvPicPr>
          <p:nvPr>
            <p:ph type="pic" idx="20"/>
          </p:nvPr>
        </p:nvPicPr>
        <p:blipFill>
          <a:blip r:embed="rId4">
            <a:extLst>
              <a:ext uri="{28A0092B-C50C-407E-A947-70E740481C1C}">
                <a14:useLocalDpi xmlns:a14="http://schemas.microsoft.com/office/drawing/2010/main" val="0"/>
              </a:ext>
            </a:extLst>
          </a:blip>
          <a:srcRect l="17029" r="17029"/>
          <a:stretch>
            <a:fillRect/>
          </a:stretch>
        </p:blipFill>
        <p:spPr/>
      </p:pic>
      <p:sp>
        <p:nvSpPr>
          <p:cNvPr id="15" name="Titre 14">
            <a:extLst>
              <a:ext uri="{FF2B5EF4-FFF2-40B4-BE49-F238E27FC236}">
                <a16:creationId xmlns="" xmlns:a16="http://schemas.microsoft.com/office/drawing/2014/main" id="{E0ABF711-4378-462F-B77E-E89988F401A1}"/>
              </a:ext>
            </a:extLst>
          </p:cNvPr>
          <p:cNvSpPr>
            <a:spLocks noGrp="1"/>
          </p:cNvSpPr>
          <p:nvPr>
            <p:ph type="title"/>
          </p:nvPr>
        </p:nvSpPr>
        <p:spPr/>
        <p:txBody>
          <a:bodyPr rtlCol="0"/>
          <a:lstStyle/>
          <a:p>
            <a:r>
              <a:rPr lang="fr-FR" dirty="0"/>
              <a:t>Elisa </a:t>
            </a:r>
            <a:r>
              <a:rPr lang="fr-FR" dirty="0" err="1"/>
              <a:t>Parron</a:t>
            </a:r>
            <a:endParaRPr lang="fr-FR" dirty="0"/>
          </a:p>
        </p:txBody>
      </p:sp>
      <p:sp>
        <p:nvSpPr>
          <p:cNvPr id="2" name="Espace réservé du numéro de diapositive 1">
            <a:extLst>
              <a:ext uri="{FF2B5EF4-FFF2-40B4-BE49-F238E27FC236}">
                <a16:creationId xmlns="" xmlns:a16="http://schemas.microsoft.com/office/drawing/2014/main" id="{6F7F30B1-345E-4315-9446-F1300E86D063}"/>
              </a:ext>
            </a:extLst>
          </p:cNvPr>
          <p:cNvSpPr>
            <a:spLocks noGrp="1"/>
          </p:cNvSpPr>
          <p:nvPr>
            <p:ph type="sldNum" sz="quarter" idx="4"/>
          </p:nvPr>
        </p:nvSpPr>
        <p:spPr/>
        <p:txBody>
          <a:bodyPr rtlCol="0"/>
          <a:lstStyle/>
          <a:p>
            <a:pPr rtl="0"/>
            <a:fld id="{3D3C4EEC-F499-4A7F-B67B-5709763315B6}" type="slidenum">
              <a:rPr lang="fr-FR" smtClean="0"/>
              <a:pPr rtl="0"/>
              <a:t>13</a:t>
            </a:fld>
            <a:endParaRPr lang="fr-FR" dirty="0"/>
          </a:p>
        </p:txBody>
      </p:sp>
      <p:pic>
        <p:nvPicPr>
          <p:cNvPr id="6" name="Espace réservé pour une image  5"/>
          <p:cNvPicPr>
            <a:picLocks noGrp="1" noChangeAspect="1"/>
          </p:cNvPicPr>
          <p:nvPr>
            <p:ph type="pic" idx="21"/>
          </p:nvPr>
        </p:nvPicPr>
        <p:blipFill>
          <a:blip r:embed="rId5">
            <a:extLst>
              <a:ext uri="{28A0092B-C50C-407E-A947-70E740481C1C}">
                <a14:useLocalDpi xmlns:a14="http://schemas.microsoft.com/office/drawing/2010/main" val="0"/>
              </a:ext>
            </a:extLst>
          </a:blip>
          <a:srcRect l="16635" r="16635"/>
          <a:stretch>
            <a:fillRect/>
          </a:stretch>
        </p:blipFill>
        <p:spPr/>
      </p:pic>
      <p:pic>
        <p:nvPicPr>
          <p:cNvPr id="7" name="Espace réservé pour une image  6"/>
          <p:cNvPicPr>
            <a:picLocks noGrp="1" noChangeAspect="1"/>
          </p:cNvPicPr>
          <p:nvPr>
            <p:ph type="pic" idx="22"/>
          </p:nvPr>
        </p:nvPicPr>
        <p:blipFill>
          <a:blip r:embed="rId6">
            <a:extLst>
              <a:ext uri="{28A0092B-C50C-407E-A947-70E740481C1C}">
                <a14:useLocalDpi xmlns:a14="http://schemas.microsoft.com/office/drawing/2010/main" val="0"/>
              </a:ext>
            </a:extLst>
          </a:blip>
          <a:srcRect t="16727" b="16727"/>
          <a:stretch>
            <a:fillRect/>
          </a:stretch>
        </p:blipFill>
        <p:spPr/>
      </p:pic>
      <p:pic>
        <p:nvPicPr>
          <p:cNvPr id="8" name="Espace réservé pour une image  7"/>
          <p:cNvPicPr>
            <a:picLocks noGrp="1" noChangeAspect="1"/>
          </p:cNvPicPr>
          <p:nvPr>
            <p:ph type="pic" idx="23"/>
          </p:nvPr>
        </p:nvPicPr>
        <p:blipFill>
          <a:blip r:embed="rId7">
            <a:extLst>
              <a:ext uri="{28A0092B-C50C-407E-A947-70E740481C1C}">
                <a14:useLocalDpi xmlns:a14="http://schemas.microsoft.com/office/drawing/2010/main" val="0"/>
              </a:ext>
            </a:extLst>
          </a:blip>
          <a:srcRect t="10038" b="10038"/>
          <a:stretch>
            <a:fillRect/>
          </a:stretch>
        </p:blipFill>
        <p:spPr/>
      </p:pic>
      <p:sp>
        <p:nvSpPr>
          <p:cNvPr id="10" name="Rectangle 9"/>
          <p:cNvSpPr/>
          <p:nvPr/>
        </p:nvSpPr>
        <p:spPr>
          <a:xfrm>
            <a:off x="1722465" y="5883162"/>
            <a:ext cx="9828019" cy="1077218"/>
          </a:xfrm>
          <a:prstGeom prst="rect">
            <a:avLst/>
          </a:prstGeom>
        </p:spPr>
        <p:txBody>
          <a:bodyPr wrap="square">
            <a:spAutoFit/>
          </a:bodyPr>
          <a:lstStyle/>
          <a:p>
            <a:r>
              <a:rPr lang="fr-FR" sz="1600" b="1" dirty="0">
                <a:hlinkClick r:id="rId8" tooltip="http://www.lesinrocks.com/2016/05/31/musique/qui-est-elisa-parron-la-jeune-photographe-qui-monte-dans-le-rap-francais-11830480/"/>
              </a:rPr>
              <a:t>Elisa </a:t>
            </a:r>
            <a:r>
              <a:rPr lang="fr-FR" sz="1600" b="1" dirty="0" err="1">
                <a:hlinkClick r:id="rId8" tooltip="http://www.lesinrocks.com/2016/05/31/musique/qui-est-elisa-parron-la-jeune-photographe-qui-monte-dans-le-rap-francais-11830480/"/>
              </a:rPr>
              <a:t>Parron</a:t>
            </a:r>
            <a:r>
              <a:rPr lang="fr-FR" sz="1600" b="1" dirty="0"/>
              <a:t> est une </a:t>
            </a:r>
            <a:r>
              <a:rPr lang="fr-FR" sz="1600" b="1" dirty="0">
                <a:solidFill>
                  <a:schemeClr val="bg1"/>
                </a:solidFill>
              </a:rPr>
              <a:t>jeune photographe de 23 ans qui s’est très rapidement fait </a:t>
            </a:r>
            <a:r>
              <a:rPr lang="fr-FR" sz="1600" b="1" dirty="0"/>
              <a:t>une place dans l’univers du rap français, en photographiant notamment de nombreux grands noms comme Booba, </a:t>
            </a:r>
            <a:r>
              <a:rPr lang="fr-FR" sz="1600" b="1" dirty="0" err="1"/>
              <a:t>Orelsan</a:t>
            </a:r>
            <a:r>
              <a:rPr lang="fr-FR" sz="1600" b="1" dirty="0"/>
              <a:t> ou </a:t>
            </a:r>
            <a:r>
              <a:rPr lang="fr-FR" sz="1600" b="1" dirty="0" err="1"/>
              <a:t>Nekfeu</a:t>
            </a:r>
            <a:r>
              <a:rPr lang="fr-FR" sz="1600" b="1" dirty="0"/>
              <a:t>. Contrairement aux photographes précédemment cités, son goût pour la musique s’est, lui, développé en pratiquant la photo.</a:t>
            </a:r>
          </a:p>
        </p:txBody>
      </p:sp>
    </p:spTree>
    <p:extLst>
      <p:ext uri="{BB962C8B-B14F-4D97-AF65-F5344CB8AC3E}">
        <p14:creationId xmlns:p14="http://schemas.microsoft.com/office/powerpoint/2010/main" val="2044490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b="1" dirty="0"/>
              <a:t>Robert Gil</a:t>
            </a:r>
            <a:r>
              <a:rPr lang="fr-FR" dirty="0"/>
              <a:t> est photographe depuis plus de dix ans et passionné de musique. </a:t>
            </a:r>
          </a:p>
          <a:p>
            <a:r>
              <a:rPr lang="fr-FR" dirty="0" smtClean="0"/>
              <a:t> </a:t>
            </a:r>
            <a:r>
              <a:rPr lang="fr-FR" dirty="0"/>
              <a:t>Il est connu des amateurs de concerts dans lesquels il ne passe pas inaperçu grâce à son style très reconnaissable: béret basque, barbe de punk, lunettes de soleil rondes et son appareil photo. </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04780" y="3321562"/>
            <a:ext cx="4427537" cy="2833623"/>
          </a:xfrm>
        </p:spPr>
      </p:pic>
      <p:sp>
        <p:nvSpPr>
          <p:cNvPr id="4" name="Titre 3"/>
          <p:cNvSpPr>
            <a:spLocks noGrp="1"/>
          </p:cNvSpPr>
          <p:nvPr>
            <p:ph type="title"/>
          </p:nvPr>
        </p:nvSpPr>
        <p:spPr/>
        <p:txBody>
          <a:bodyPr/>
          <a:lstStyle/>
          <a:p>
            <a:r>
              <a:rPr lang="fr-FR" b="1" dirty="0" smtClean="0"/>
              <a:t>Robert Gil</a:t>
            </a:r>
            <a:endParaRPr lang="fr-FR" dirty="0"/>
          </a:p>
        </p:txBody>
      </p:sp>
      <p:sp>
        <p:nvSpPr>
          <p:cNvPr id="5" name="Espace réservé du numéro de diapositive 4"/>
          <p:cNvSpPr>
            <a:spLocks noGrp="1"/>
          </p:cNvSpPr>
          <p:nvPr>
            <p:ph type="sldNum" sz="quarter" idx="4"/>
          </p:nvPr>
        </p:nvSpPr>
        <p:spPr/>
        <p:txBody>
          <a:bodyPr/>
          <a:lstStyle/>
          <a:p>
            <a:pPr rtl="0"/>
            <a:fld id="{3D3C4EEC-F499-4A7F-B67B-5709763315B6}" type="slidenum">
              <a:rPr lang="fr-FR" noProof="0" smtClean="0"/>
              <a:pPr rtl="0"/>
              <a:t>14</a:t>
            </a:fld>
            <a:endParaRPr lang="fr-FR" noProof="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996" y="111493"/>
            <a:ext cx="4176091" cy="6262179"/>
          </a:xfrm>
          <a:prstGeom prst="rect">
            <a:avLst/>
          </a:prstGeom>
        </p:spPr>
      </p:pic>
    </p:spTree>
    <p:extLst>
      <p:ext uri="{BB962C8B-B14F-4D97-AF65-F5344CB8AC3E}">
        <p14:creationId xmlns:p14="http://schemas.microsoft.com/office/powerpoint/2010/main" val="384257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5"/>
          </p:nvPr>
        </p:nvPicPr>
        <p:blipFill>
          <a:blip r:embed="rId3">
            <a:extLst>
              <a:ext uri="{28A0092B-C50C-407E-A947-70E740481C1C}">
                <a14:useLocalDpi xmlns:a14="http://schemas.microsoft.com/office/drawing/2010/main" val="0"/>
              </a:ext>
            </a:extLst>
          </a:blip>
          <a:srcRect l="16450" r="16450"/>
          <a:stretch>
            <a:fillRect/>
          </a:stretch>
        </p:blipFill>
        <p:spPr/>
      </p:pic>
      <p:pic>
        <p:nvPicPr>
          <p:cNvPr id="5" name="Espace réservé pour une image  4"/>
          <p:cNvPicPr>
            <a:picLocks noGrp="1" noChangeAspect="1"/>
          </p:cNvPicPr>
          <p:nvPr>
            <p:ph type="pic" idx="17"/>
          </p:nvPr>
        </p:nvPicPr>
        <p:blipFill>
          <a:blip r:embed="rId4">
            <a:extLst>
              <a:ext uri="{28A0092B-C50C-407E-A947-70E740481C1C}">
                <a14:useLocalDpi xmlns:a14="http://schemas.microsoft.com/office/drawing/2010/main" val="0"/>
              </a:ext>
            </a:extLst>
          </a:blip>
          <a:srcRect l="16961" r="16961"/>
          <a:stretch>
            <a:fillRect/>
          </a:stretch>
        </p:blipFill>
        <p:spPr>
          <a:xfrm>
            <a:off x="4329113" y="2382838"/>
            <a:ext cx="2051050" cy="2052637"/>
          </a:xfrm>
        </p:spPr>
      </p:pic>
      <p:sp>
        <p:nvSpPr>
          <p:cNvPr id="13" name="Titre 12">
            <a:extLst>
              <a:ext uri="{FF2B5EF4-FFF2-40B4-BE49-F238E27FC236}">
                <a16:creationId xmlns="" xmlns:a16="http://schemas.microsoft.com/office/drawing/2014/main" id="{AD971937-A2B4-4DA0-ABF4-8F1B2E02E976}"/>
              </a:ext>
            </a:extLst>
          </p:cNvPr>
          <p:cNvSpPr>
            <a:spLocks noGrp="1"/>
          </p:cNvSpPr>
          <p:nvPr>
            <p:ph type="title"/>
          </p:nvPr>
        </p:nvSpPr>
        <p:spPr>
          <a:xfrm rot="16200000">
            <a:off x="-2265879" y="2809711"/>
            <a:ext cx="5452370" cy="1199533"/>
          </a:xfrm>
        </p:spPr>
        <p:txBody>
          <a:bodyPr rtlCol="0">
            <a:normAutofit fontScale="90000"/>
          </a:bodyPr>
          <a:lstStyle/>
          <a:p>
            <a:r>
              <a:rPr lang="fr-FR" dirty="0"/>
              <a:t/>
            </a:r>
            <a:br>
              <a:rPr lang="fr-FR" dirty="0"/>
            </a:br>
            <a:r>
              <a:rPr lang="fr-FR" b="1" dirty="0"/>
              <a:t>Photo &amp; Musique, quand les rôles s’inversent : Lenny </a:t>
            </a:r>
            <a:r>
              <a:rPr lang="fr-FR" b="1" dirty="0" err="1"/>
              <a:t>Kravitz</a:t>
            </a:r>
            <a:endParaRPr lang="fr-FR" b="1" dirty="0"/>
          </a:p>
        </p:txBody>
      </p:sp>
      <p:sp>
        <p:nvSpPr>
          <p:cNvPr id="2" name="Espace réservé du numéro de diapositive 1">
            <a:extLst>
              <a:ext uri="{FF2B5EF4-FFF2-40B4-BE49-F238E27FC236}">
                <a16:creationId xmlns="" xmlns:a16="http://schemas.microsoft.com/office/drawing/2014/main" id="{93C6FE70-C69F-4B95-B3A8-FFA9F13A5BFB}"/>
              </a:ext>
            </a:extLst>
          </p:cNvPr>
          <p:cNvSpPr>
            <a:spLocks noGrp="1"/>
          </p:cNvSpPr>
          <p:nvPr>
            <p:ph type="sldNum" sz="quarter" idx="4"/>
          </p:nvPr>
        </p:nvSpPr>
        <p:spPr/>
        <p:txBody>
          <a:bodyPr rtlCol="0"/>
          <a:lstStyle/>
          <a:p>
            <a:pPr rtl="0"/>
            <a:fld id="{3D3C4EEC-F499-4A7F-B67B-5709763315B6}" type="slidenum">
              <a:rPr lang="fr-FR" smtClean="0"/>
              <a:pPr rtl="0"/>
              <a:t>15</a:t>
            </a:fld>
            <a:endParaRPr lang="fr-FR" dirty="0"/>
          </a:p>
        </p:txBody>
      </p:sp>
      <p:pic>
        <p:nvPicPr>
          <p:cNvPr id="4" name="Espace réservé pour une image  3"/>
          <p:cNvPicPr>
            <a:picLocks noGrp="1" noChangeAspect="1"/>
          </p:cNvPicPr>
          <p:nvPr>
            <p:ph type="pic" idx="18"/>
          </p:nvPr>
        </p:nvPicPr>
        <p:blipFill>
          <a:blip r:embed="rId5">
            <a:extLst>
              <a:ext uri="{28A0092B-C50C-407E-A947-70E740481C1C}">
                <a14:useLocalDpi xmlns:a14="http://schemas.microsoft.com/office/drawing/2010/main" val="0"/>
              </a:ext>
            </a:extLst>
          </a:blip>
          <a:srcRect l="10108" r="10108"/>
          <a:stretch>
            <a:fillRect/>
          </a:stretch>
        </p:blipFill>
        <p:spPr>
          <a:xfrm>
            <a:off x="1979613" y="2382838"/>
            <a:ext cx="2051050" cy="2052637"/>
          </a:xfrm>
        </p:spPr>
      </p:pic>
      <p:sp>
        <p:nvSpPr>
          <p:cNvPr id="3" name="Rectangle 2"/>
          <p:cNvSpPr/>
          <p:nvPr/>
        </p:nvSpPr>
        <p:spPr>
          <a:xfrm>
            <a:off x="1319914" y="0"/>
            <a:ext cx="5682640" cy="2308324"/>
          </a:xfrm>
          <a:prstGeom prst="rect">
            <a:avLst/>
          </a:prstGeom>
        </p:spPr>
        <p:txBody>
          <a:bodyPr wrap="square">
            <a:spAutoFit/>
          </a:bodyPr>
          <a:lstStyle/>
          <a:p>
            <a:r>
              <a:rPr lang="fr-FR" b="1" dirty="0"/>
              <a:t>Lenny </a:t>
            </a:r>
            <a:r>
              <a:rPr lang="fr-FR" b="1" dirty="0" err="1"/>
              <a:t>Kravitz</a:t>
            </a:r>
            <a:r>
              <a:rPr lang="fr-FR" dirty="0"/>
              <a:t> (</a:t>
            </a:r>
            <a:r>
              <a:rPr lang="fr-FR" dirty="0" smtClean="0"/>
              <a:t>1964) </a:t>
            </a:r>
            <a:r>
              <a:rPr lang="fr-FR" dirty="0"/>
              <a:t>C’est désormais le musicien, qui prend en photo son </a:t>
            </a:r>
            <a:r>
              <a:rPr lang="fr-FR" dirty="0" smtClean="0"/>
              <a:t>public. </a:t>
            </a:r>
            <a:r>
              <a:rPr lang="fr-FR" dirty="0"/>
              <a:t> Par ces clichés, il montre ce que la musique peut générer auprès de son public, ses conséquences et ses effets sur les foules: sourires, excitation, violence... Des images qui nous font également entrer dans la peau d’une rock star et nous montrent un autre côté de la vie d’un musicien</a:t>
            </a:r>
          </a:p>
        </p:txBody>
      </p:sp>
    </p:spTree>
    <p:extLst>
      <p:ext uri="{BB962C8B-B14F-4D97-AF65-F5344CB8AC3E}">
        <p14:creationId xmlns:p14="http://schemas.microsoft.com/office/powerpoint/2010/main" val="431562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92263" y="1095534"/>
            <a:ext cx="10098722" cy="2102020"/>
          </a:xfrm>
        </p:spPr>
        <p:txBody>
          <a:bodyPr/>
          <a:lstStyle/>
          <a:p>
            <a:r>
              <a:rPr lang="fr-FR" sz="2400" dirty="0"/>
              <a:t>Les musiciens restent des sujets passionnants pour les photographes: souvent transcendés par leur musique, les nombreux clichés capturés sont intenses et uniques. La photographie donne une autre couleur, une autre perspective à la musique, montrant les musiciens sous un autre jour. </a:t>
            </a:r>
            <a:endParaRPr lang="fr-FR" sz="2400" dirty="0" smtClean="0"/>
          </a:p>
          <a:p>
            <a:r>
              <a:rPr lang="fr-FR" sz="2400" dirty="0" smtClean="0"/>
              <a:t>Si </a:t>
            </a:r>
            <a:r>
              <a:rPr lang="fr-FR" sz="2400" dirty="0"/>
              <a:t>la photographie a quelque chose à dire sur la musique, les clichés de Lenny </a:t>
            </a:r>
            <a:r>
              <a:rPr lang="fr-FR" sz="2400" dirty="0" err="1"/>
              <a:t>Kravitz</a:t>
            </a:r>
            <a:r>
              <a:rPr lang="fr-FR" sz="2400" dirty="0"/>
              <a:t> nous montrent que la musique peut elle aussi renouveler les possibilités photographiques. </a:t>
            </a:r>
          </a:p>
        </p:txBody>
      </p:sp>
      <p:sp>
        <p:nvSpPr>
          <p:cNvPr id="3" name="Espace réservé du numéro de diapositive 2"/>
          <p:cNvSpPr>
            <a:spLocks noGrp="1"/>
          </p:cNvSpPr>
          <p:nvPr>
            <p:ph type="sldNum" sz="quarter" idx="4"/>
          </p:nvPr>
        </p:nvSpPr>
        <p:spPr/>
        <p:txBody>
          <a:bodyPr/>
          <a:lstStyle/>
          <a:p>
            <a:pPr rtl="0"/>
            <a:fld id="{3D3C4EEC-F499-4A7F-B67B-5709763315B6}" type="slidenum">
              <a:rPr lang="fr-FR" noProof="0" smtClean="0"/>
              <a:pPr rtl="0"/>
              <a:t>16</a:t>
            </a:fld>
            <a:endParaRPr lang="fr-FR" noProof="0" dirty="0"/>
          </a:p>
        </p:txBody>
      </p:sp>
      <p:sp>
        <p:nvSpPr>
          <p:cNvPr id="4" name="Titre 3"/>
          <p:cNvSpPr>
            <a:spLocks noGrp="1"/>
          </p:cNvSpPr>
          <p:nvPr>
            <p:ph type="title"/>
          </p:nvPr>
        </p:nvSpPr>
        <p:spPr/>
        <p:txBody>
          <a:bodyPr/>
          <a:lstStyle/>
          <a:p>
            <a:r>
              <a:rPr lang="fr-FR" dirty="0" smtClean="0"/>
              <a:t>Musiciens et photographes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554" y="4073697"/>
            <a:ext cx="4734140" cy="2482537"/>
          </a:xfrm>
          <a:prstGeom prst="rect">
            <a:avLst/>
          </a:prstGeom>
        </p:spPr>
      </p:pic>
    </p:spTree>
    <p:extLst>
      <p:ext uri="{BB962C8B-B14F-4D97-AF65-F5344CB8AC3E}">
        <p14:creationId xmlns:p14="http://schemas.microsoft.com/office/powerpoint/2010/main" val="961785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183188" y="702814"/>
            <a:ext cx="5995674" cy="2491148"/>
          </a:xfrm>
        </p:spPr>
        <p:txBody>
          <a:bodyPr/>
          <a:lstStyle/>
          <a:p>
            <a:pPr marL="0" indent="0">
              <a:buNone/>
            </a:pPr>
            <a:endParaRPr lang="fr-FR" dirty="0" smtClean="0"/>
          </a:p>
          <a:p>
            <a:pPr marL="0" indent="0">
              <a:buNone/>
            </a:pPr>
            <a:r>
              <a:rPr lang="fr-FR" dirty="0" smtClean="0"/>
              <a:t>Ce </a:t>
            </a:r>
            <a:r>
              <a:rPr lang="fr-FR" dirty="0"/>
              <a:t>qui ne l’a pas empêché d’apprécier la compagnie des musiciens, amateurs et professionnels, et même de signer quelques-unes de ses plus belles images en suivant accordéonistes, violoncellistes ou chanteurs à travers les rues de la capitale et de sa banlieue.</a:t>
            </a:r>
          </a:p>
        </p:txBody>
      </p:sp>
      <p:sp>
        <p:nvSpPr>
          <p:cNvPr id="3" name="Espace réservé du texte 2"/>
          <p:cNvSpPr>
            <a:spLocks noGrp="1"/>
          </p:cNvSpPr>
          <p:nvPr>
            <p:ph type="body" sz="half" idx="2"/>
          </p:nvPr>
        </p:nvSpPr>
        <p:spPr/>
        <p:txBody>
          <a:bodyPr/>
          <a:lstStyle/>
          <a:p>
            <a:r>
              <a:rPr lang="fr-FR" dirty="0"/>
              <a:t>Le photographe Robert Doisneau a beau avoir</a:t>
            </a:r>
            <a:r>
              <a:rPr lang="fr-FR" i="1" dirty="0"/>
              <a:t> « raclé le violon »</a:t>
            </a:r>
            <a:r>
              <a:rPr lang="fr-FR" dirty="0"/>
              <a:t> dans son enfance, comme le prouvent ses photos de l’époque, il n’était guère mélomane. Quand on l’interrogeait sur ses musiciens favoris, il rétorquait : </a:t>
            </a:r>
            <a:r>
              <a:rPr lang="fr-FR" i="1" dirty="0"/>
              <a:t>« Avec une telle oreille en friche, mon avis n’a aucune importance ! »</a:t>
            </a:r>
            <a:endParaRPr lang="fr-FR" dirty="0"/>
          </a:p>
        </p:txBody>
      </p:sp>
      <p:sp>
        <p:nvSpPr>
          <p:cNvPr id="4" name="Titre 3"/>
          <p:cNvSpPr>
            <a:spLocks noGrp="1"/>
          </p:cNvSpPr>
          <p:nvPr>
            <p:ph type="title"/>
          </p:nvPr>
        </p:nvSpPr>
        <p:spPr/>
        <p:txBody>
          <a:bodyPr/>
          <a:lstStyle/>
          <a:p>
            <a:r>
              <a:rPr lang="fr-FR" dirty="0" smtClean="0"/>
              <a:t>Robert Doisneau</a:t>
            </a:r>
            <a:endParaRPr lang="fr-FR" dirty="0"/>
          </a:p>
        </p:txBody>
      </p:sp>
      <p:sp>
        <p:nvSpPr>
          <p:cNvPr id="5" name="Espace réservé du numéro de diapositive 4"/>
          <p:cNvSpPr>
            <a:spLocks noGrp="1"/>
          </p:cNvSpPr>
          <p:nvPr>
            <p:ph type="sldNum" sz="quarter" idx="4"/>
          </p:nvPr>
        </p:nvSpPr>
        <p:spPr/>
        <p:txBody>
          <a:bodyPr/>
          <a:lstStyle/>
          <a:p>
            <a:pPr rtl="0"/>
            <a:fld id="{3D3C4EEC-F499-4A7F-B67B-5709763315B6}" type="slidenum">
              <a:rPr lang="fr-FR" noProof="0" smtClean="0"/>
              <a:pPr rtl="0"/>
              <a:t>17</a:t>
            </a:fld>
            <a:endParaRPr lang="fr-FR" noProof="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106" y="3193962"/>
            <a:ext cx="5875837" cy="3525502"/>
          </a:xfrm>
          <a:prstGeom prst="rect">
            <a:avLst/>
          </a:prstGeom>
        </p:spPr>
      </p:pic>
    </p:spTree>
    <p:extLst>
      <p:ext uri="{BB962C8B-B14F-4D97-AF65-F5344CB8AC3E}">
        <p14:creationId xmlns:p14="http://schemas.microsoft.com/office/powerpoint/2010/main" val="3230839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 xmlns:a16="http://schemas.microsoft.com/office/drawing/2014/main" id="{EEB2B396-B9EF-401A-8620-7E3E34AD6976}"/>
              </a:ext>
            </a:extLst>
          </p:cNvPr>
          <p:cNvSpPr>
            <a:spLocks noGrp="1"/>
          </p:cNvSpPr>
          <p:nvPr>
            <p:ph type="title"/>
          </p:nvPr>
        </p:nvSpPr>
        <p:spPr/>
        <p:txBody>
          <a:bodyPr rtlCol="0"/>
          <a:lstStyle/>
          <a:p>
            <a:pPr rtl="0"/>
            <a:r>
              <a:rPr lang="fr-FR" dirty="0" smtClean="0"/>
              <a:t>Un </a:t>
            </a:r>
            <a:r>
              <a:rPr lang="fr-FR" dirty="0" err="1" smtClean="0"/>
              <a:t>photograme</a:t>
            </a:r>
            <a:r>
              <a:rPr lang="fr-FR" dirty="0" smtClean="0"/>
              <a:t> mythique</a:t>
            </a:r>
            <a:endParaRPr lang="fr-FR" dirty="0"/>
          </a:p>
        </p:txBody>
      </p:sp>
      <p:sp>
        <p:nvSpPr>
          <p:cNvPr id="3" name="Espace réservé du numéro de diapositive 2">
            <a:extLst>
              <a:ext uri="{FF2B5EF4-FFF2-40B4-BE49-F238E27FC236}">
                <a16:creationId xmlns="" xmlns:a16="http://schemas.microsoft.com/office/drawing/2014/main" id="{306B1F39-2F16-4434-B507-3E616AE29B87}"/>
              </a:ext>
            </a:extLst>
          </p:cNvPr>
          <p:cNvSpPr>
            <a:spLocks noGrp="1"/>
          </p:cNvSpPr>
          <p:nvPr>
            <p:ph type="sldNum" sz="quarter" idx="4"/>
          </p:nvPr>
        </p:nvSpPr>
        <p:spPr/>
        <p:txBody>
          <a:bodyPr rtlCol="0"/>
          <a:lstStyle/>
          <a:p>
            <a:pPr rtl="0"/>
            <a:fld id="{3D3C4EEC-F499-4A7F-B67B-5709763315B6}" type="slidenum">
              <a:rPr lang="fr-FR" smtClean="0"/>
              <a:pPr rtl="0"/>
              <a:t>18</a:t>
            </a:fld>
            <a:endParaRPr lang="fr-FR" dirty="0"/>
          </a:p>
        </p:txBody>
      </p:sp>
      <p:pic>
        <p:nvPicPr>
          <p:cNvPr id="6" name="Espace réservé pour une image  5"/>
          <p:cNvPicPr>
            <a:picLocks noGrp="1" noChangeAspect="1"/>
          </p:cNvPicPr>
          <p:nvPr>
            <p:ph type="pic" idx="11"/>
          </p:nvPr>
        </p:nvPicPr>
        <p:blipFill>
          <a:blip r:embed="rId3">
            <a:extLst>
              <a:ext uri="{28A0092B-C50C-407E-A947-70E740481C1C}">
                <a14:useLocalDpi xmlns:a14="http://schemas.microsoft.com/office/drawing/2010/main" val="0"/>
              </a:ext>
            </a:extLst>
          </a:blip>
          <a:srcRect t="6119" b="6119"/>
          <a:stretch>
            <a:fillRect/>
          </a:stretch>
        </p:blipFill>
        <p:spPr/>
      </p:pic>
      <p:pic>
        <p:nvPicPr>
          <p:cNvPr id="7" name="Espace réservé pour une image  6"/>
          <p:cNvPicPr>
            <a:picLocks noGrp="1" noChangeAspect="1"/>
          </p:cNvPicPr>
          <p:nvPr>
            <p:ph type="pic" idx="12"/>
          </p:nvPr>
        </p:nvPicPr>
        <p:blipFill>
          <a:blip r:embed="rId4">
            <a:extLst>
              <a:ext uri="{28A0092B-C50C-407E-A947-70E740481C1C}">
                <a14:useLocalDpi xmlns:a14="http://schemas.microsoft.com/office/drawing/2010/main" val="0"/>
              </a:ext>
            </a:extLst>
          </a:blip>
          <a:srcRect/>
          <a:stretch>
            <a:fillRect/>
          </a:stretch>
        </p:blipFill>
        <p:spPr/>
      </p:pic>
      <p:pic>
        <p:nvPicPr>
          <p:cNvPr id="5" name="Espace réservé pour une image  4"/>
          <p:cNvPicPr>
            <a:picLocks noGrp="1" noChangeAspect="1"/>
          </p:cNvPicPr>
          <p:nvPr>
            <p:ph type="pic" idx="13"/>
          </p:nvPr>
        </p:nvPicPr>
        <p:blipFill>
          <a:blip r:embed="rId5">
            <a:extLst>
              <a:ext uri="{28A0092B-C50C-407E-A947-70E740481C1C}">
                <a14:useLocalDpi xmlns:a14="http://schemas.microsoft.com/office/drawing/2010/main" val="0"/>
              </a:ext>
            </a:extLst>
          </a:blip>
          <a:srcRect t="7020" b="7020"/>
          <a:stretch>
            <a:fillRect/>
          </a:stretch>
        </p:blipFill>
        <p:spPr/>
      </p:pic>
      <p:pic>
        <p:nvPicPr>
          <p:cNvPr id="12" name="Espace réservé pour une image  11"/>
          <p:cNvPicPr>
            <a:picLocks noGrp="1" noChangeAspect="1"/>
          </p:cNvPicPr>
          <p:nvPr>
            <p:ph type="pic" idx="14"/>
          </p:nvPr>
        </p:nvPicPr>
        <p:blipFill>
          <a:blip r:embed="rId6">
            <a:extLst>
              <a:ext uri="{28A0092B-C50C-407E-A947-70E740481C1C}">
                <a14:useLocalDpi xmlns:a14="http://schemas.microsoft.com/office/drawing/2010/main" val="0"/>
              </a:ext>
            </a:extLst>
          </a:blip>
          <a:srcRect t="10784" b="10784"/>
          <a:stretch>
            <a:fillRect/>
          </a:stretch>
        </p:blipFill>
        <p:spPr/>
      </p:pic>
      <p:pic>
        <p:nvPicPr>
          <p:cNvPr id="13" name="Espace réservé pour une image  12"/>
          <p:cNvPicPr>
            <a:picLocks noGrp="1" noChangeAspect="1"/>
          </p:cNvPicPr>
          <p:nvPr>
            <p:ph type="pic" idx="15"/>
          </p:nvPr>
        </p:nvPicPr>
        <p:blipFill>
          <a:blip r:embed="rId7">
            <a:extLst>
              <a:ext uri="{28A0092B-C50C-407E-A947-70E740481C1C}">
                <a14:useLocalDpi xmlns:a14="http://schemas.microsoft.com/office/drawing/2010/main" val="0"/>
              </a:ext>
            </a:extLst>
          </a:blip>
          <a:srcRect l="20000" r="20000"/>
          <a:stretch>
            <a:fillRect/>
          </a:stretch>
        </p:blipFill>
        <p:spPr/>
      </p:pic>
      <p:sp>
        <p:nvSpPr>
          <p:cNvPr id="4" name="Rectangle 3"/>
          <p:cNvSpPr/>
          <p:nvPr/>
        </p:nvSpPr>
        <p:spPr>
          <a:xfrm>
            <a:off x="1616669" y="6200349"/>
            <a:ext cx="10575331" cy="369332"/>
          </a:xfrm>
          <a:prstGeom prst="rect">
            <a:avLst/>
          </a:prstGeom>
        </p:spPr>
        <p:txBody>
          <a:bodyPr wrap="none">
            <a:spAutoFit/>
          </a:bodyPr>
          <a:lstStyle/>
          <a:p>
            <a:r>
              <a:rPr lang="fr-FR"/>
              <a:t>Le chanteur Renaud, rue Watt à Paris, en octobre 1988. ROBERT DOISNEAU / GAMMA RAPHO</a:t>
            </a:r>
            <a:endParaRPr lang="fr-FR" b="1" dirty="0"/>
          </a:p>
        </p:txBody>
      </p:sp>
      <p:pic>
        <p:nvPicPr>
          <p:cNvPr id="10" name="Espace réservé pour une image  9"/>
          <p:cNvPicPr>
            <a:picLocks noGrp="1" noChangeAspect="1"/>
          </p:cNvPicPr>
          <p:nvPr>
            <p:ph type="pic" idx="1"/>
          </p:nvPr>
        </p:nvPicPr>
        <p:blipFill>
          <a:blip r:embed="rId8">
            <a:extLst>
              <a:ext uri="{28A0092B-C50C-407E-A947-70E740481C1C}">
                <a14:useLocalDpi xmlns:a14="http://schemas.microsoft.com/office/drawing/2010/main" val="0"/>
              </a:ext>
            </a:extLst>
          </a:blip>
          <a:srcRect t="13993" b="13993"/>
          <a:stretch>
            <a:fillRect/>
          </a:stretch>
        </p:blipFill>
        <p:spPr/>
      </p:pic>
    </p:spTree>
    <p:extLst>
      <p:ext uri="{BB962C8B-B14F-4D97-AF65-F5344CB8AC3E}">
        <p14:creationId xmlns:p14="http://schemas.microsoft.com/office/powerpoint/2010/main" val="423292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4">
            <a:extLst>
              <a:ext uri="{FF2B5EF4-FFF2-40B4-BE49-F238E27FC236}">
                <a16:creationId xmlns="" xmlns:a16="http://schemas.microsoft.com/office/drawing/2014/main" id="{56ABCB18-6327-458A-9B2C-D84BB1FACB27}"/>
              </a:ext>
            </a:extLst>
          </p:cNvPr>
          <p:cNvSpPr>
            <a:spLocks noGrp="1"/>
          </p:cNvSpPr>
          <p:nvPr>
            <p:ph type="title"/>
          </p:nvPr>
        </p:nvSpPr>
        <p:spPr/>
        <p:txBody>
          <a:bodyPr rtlCol="0"/>
          <a:lstStyle/>
          <a:p>
            <a:pPr rtl="0"/>
            <a:r>
              <a:rPr lang="fr-FR" dirty="0" smtClean="0"/>
              <a:t>De ma </a:t>
            </a:r>
            <a:r>
              <a:rPr lang="fr-FR" dirty="0" err="1" smtClean="0"/>
              <a:t>ùisoqie</a:t>
            </a:r>
            <a:r>
              <a:rPr lang="fr-FR" dirty="0" smtClean="0"/>
              <a:t> avant toute chose ?</a:t>
            </a:r>
            <a:endParaRPr lang="fr-FR" dirty="0"/>
          </a:p>
        </p:txBody>
      </p:sp>
      <p:sp>
        <p:nvSpPr>
          <p:cNvPr id="2" name="Espace réservé du numéro de diapositive 1">
            <a:extLst>
              <a:ext uri="{FF2B5EF4-FFF2-40B4-BE49-F238E27FC236}">
                <a16:creationId xmlns="" xmlns:a16="http://schemas.microsoft.com/office/drawing/2014/main" id="{6B73B48B-C084-4C61-B92B-000CB9F5B0E6}"/>
              </a:ext>
            </a:extLst>
          </p:cNvPr>
          <p:cNvSpPr>
            <a:spLocks noGrp="1"/>
          </p:cNvSpPr>
          <p:nvPr>
            <p:ph type="sldNum" sz="quarter" idx="4"/>
          </p:nvPr>
        </p:nvSpPr>
        <p:spPr/>
        <p:txBody>
          <a:bodyPr rtlCol="0"/>
          <a:lstStyle/>
          <a:p>
            <a:pPr rtl="0"/>
            <a:fld id="{3D3C4EEC-F499-4A7F-B67B-5709763315B6}" type="slidenum">
              <a:rPr lang="fr-FR" smtClean="0"/>
              <a:pPr rtl="0"/>
              <a:t>19</a:t>
            </a:fld>
            <a:endParaRPr lang="fr-FR" dirty="0"/>
          </a:p>
        </p:txBody>
      </p:sp>
      <p:pic>
        <p:nvPicPr>
          <p:cNvPr id="10" name="Espace réservé pour une image  9"/>
          <p:cNvPicPr>
            <a:picLocks noGrp="1" noChangeAspect="1"/>
          </p:cNvPicPr>
          <p:nvPr>
            <p:ph type="pic" idx="1"/>
          </p:nvPr>
        </p:nvPicPr>
        <p:blipFill>
          <a:blip r:embed="rId3">
            <a:extLst>
              <a:ext uri="{28A0092B-C50C-407E-A947-70E740481C1C}">
                <a14:useLocalDpi xmlns:a14="http://schemas.microsoft.com/office/drawing/2010/main" val="0"/>
              </a:ext>
            </a:extLst>
          </a:blip>
          <a:srcRect l="21917" r="21917"/>
          <a:stretch>
            <a:fillRect/>
          </a:stretch>
        </p:blipFill>
        <p:spPr/>
      </p:pic>
      <p:pic>
        <p:nvPicPr>
          <p:cNvPr id="3" name="Espace réservé pour une image  2"/>
          <p:cNvPicPr>
            <a:picLocks noGrp="1" noChangeAspect="1"/>
          </p:cNvPicPr>
          <p:nvPr>
            <p:ph type="pic" idx="13"/>
          </p:nvPr>
        </p:nvPicPr>
        <p:blipFill>
          <a:blip r:embed="rId4">
            <a:extLst>
              <a:ext uri="{28A0092B-C50C-407E-A947-70E740481C1C}">
                <a14:useLocalDpi xmlns:a14="http://schemas.microsoft.com/office/drawing/2010/main" val="0"/>
              </a:ext>
            </a:extLst>
          </a:blip>
          <a:srcRect l="23924" r="23924"/>
          <a:stretch>
            <a:fillRect/>
          </a:stretch>
        </p:blipFill>
        <p:spPr/>
      </p:pic>
      <p:pic>
        <p:nvPicPr>
          <p:cNvPr id="4" name="Espace réservé pour une image  3"/>
          <p:cNvPicPr>
            <a:picLocks noGrp="1" noChangeAspect="1"/>
          </p:cNvPicPr>
          <p:nvPr>
            <p:ph type="pic" idx="14"/>
          </p:nvPr>
        </p:nvPicPr>
        <p:blipFill>
          <a:blip r:embed="rId5">
            <a:extLst>
              <a:ext uri="{28A0092B-C50C-407E-A947-70E740481C1C}">
                <a14:useLocalDpi xmlns:a14="http://schemas.microsoft.com/office/drawing/2010/main" val="0"/>
              </a:ext>
            </a:extLst>
          </a:blip>
          <a:srcRect l="21917" r="21917"/>
          <a:stretch>
            <a:fillRect/>
          </a:stretch>
        </p:blipFill>
        <p:spPr/>
      </p:pic>
      <p:pic>
        <p:nvPicPr>
          <p:cNvPr id="5" name="Espace réservé pour une image  4"/>
          <p:cNvPicPr>
            <a:picLocks noGrp="1" noChangeAspect="1"/>
          </p:cNvPicPr>
          <p:nvPr>
            <p:ph type="pic" idx="15"/>
          </p:nvPr>
        </p:nvPicPr>
        <p:blipFill>
          <a:blip r:embed="rId6">
            <a:extLst>
              <a:ext uri="{28A0092B-C50C-407E-A947-70E740481C1C}">
                <a14:useLocalDpi xmlns:a14="http://schemas.microsoft.com/office/drawing/2010/main" val="0"/>
              </a:ext>
            </a:extLst>
          </a:blip>
          <a:srcRect l="12500" r="12500"/>
          <a:stretch>
            <a:fillRect/>
          </a:stretch>
        </p:blipFill>
        <p:spPr/>
      </p:pic>
      <p:pic>
        <p:nvPicPr>
          <p:cNvPr id="7" name="Espace réservé pour une image  6"/>
          <p:cNvPicPr>
            <a:picLocks noGrp="1" noChangeAspect="1"/>
          </p:cNvPicPr>
          <p:nvPr>
            <p:ph type="pic" idx="16"/>
          </p:nvPr>
        </p:nvPicPr>
        <p:blipFill>
          <a:blip r:embed="rId7">
            <a:extLst>
              <a:ext uri="{28A0092B-C50C-407E-A947-70E740481C1C}">
                <a14:useLocalDpi xmlns:a14="http://schemas.microsoft.com/office/drawing/2010/main" val="0"/>
              </a:ext>
            </a:extLst>
          </a:blip>
          <a:srcRect l="20833" r="20833"/>
          <a:stretch>
            <a:fillRect/>
          </a:stretch>
        </p:blipFill>
        <p:spPr/>
      </p:pic>
      <p:pic>
        <p:nvPicPr>
          <p:cNvPr id="8" name="Espace réservé pour une image  7"/>
          <p:cNvPicPr>
            <a:picLocks noGrp="1" noChangeAspect="1"/>
          </p:cNvPicPr>
          <p:nvPr>
            <p:ph type="pic" idx="17"/>
          </p:nvPr>
        </p:nvPicPr>
        <p:blipFill>
          <a:blip r:embed="rId8">
            <a:extLst>
              <a:ext uri="{28A0092B-C50C-407E-A947-70E740481C1C}">
                <a14:useLocalDpi xmlns:a14="http://schemas.microsoft.com/office/drawing/2010/main" val="0"/>
              </a:ext>
            </a:extLst>
          </a:blip>
          <a:srcRect l="13168" r="13168"/>
          <a:stretch>
            <a:fillRect/>
          </a:stretch>
        </p:blipFill>
        <p:spPr/>
      </p:pic>
      <p:pic>
        <p:nvPicPr>
          <p:cNvPr id="9" name="Espace réservé pour une image  8"/>
          <p:cNvPicPr>
            <a:picLocks noGrp="1" noChangeAspect="1"/>
          </p:cNvPicPr>
          <p:nvPr>
            <p:ph type="pic" idx="18"/>
          </p:nvPr>
        </p:nvPicPr>
        <p:blipFill>
          <a:blip r:embed="rId9">
            <a:extLst>
              <a:ext uri="{28A0092B-C50C-407E-A947-70E740481C1C}">
                <a14:useLocalDpi xmlns:a14="http://schemas.microsoft.com/office/drawing/2010/main" val="0"/>
              </a:ext>
            </a:extLst>
          </a:blip>
          <a:srcRect l="16641" r="16641"/>
          <a:stretch>
            <a:fillRect/>
          </a:stretch>
        </p:blipFill>
        <p:spPr/>
      </p:pic>
    </p:spTree>
    <p:extLst>
      <p:ext uri="{BB962C8B-B14F-4D97-AF65-F5344CB8AC3E}">
        <p14:creationId xmlns:p14="http://schemas.microsoft.com/office/powerpoint/2010/main" val="289203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27031" y="2789191"/>
            <a:ext cx="5739684" cy="3584481"/>
          </a:xfrm>
        </p:spPr>
        <p:txBody>
          <a:bodyPr/>
          <a:lstStyle/>
          <a:p>
            <a:r>
              <a:rPr lang="fr-FR" dirty="0"/>
              <a:t>De Miles Davis à Leonard Bernstein, en passant par Hendrix, </a:t>
            </a:r>
            <a:r>
              <a:rPr lang="fr-FR" dirty="0" err="1"/>
              <a:t>Led</a:t>
            </a:r>
            <a:r>
              <a:rPr lang="fr-FR" dirty="0"/>
              <a:t> Zeppelin, Bob Marley, Carlos Santana, et Pierre Boulez, difficile de trouver un artiste que Christian Rose n’a pas photographié</a:t>
            </a:r>
            <a:r>
              <a:rPr lang="fr-FR" dirty="0" smtClean="0"/>
              <a:t>...</a:t>
            </a:r>
            <a:endParaRPr lang="fr-FR" dirty="0"/>
          </a:p>
          <a:p>
            <a:r>
              <a:rPr lang="fr-FR" b="1" dirty="0" smtClean="0">
                <a:solidFill>
                  <a:srgbClr val="C00000"/>
                </a:solidFill>
              </a:rPr>
              <a:t>Au </a:t>
            </a:r>
            <a:r>
              <a:rPr lang="fr-FR" b="1" dirty="0">
                <a:solidFill>
                  <a:srgbClr val="C00000"/>
                </a:solidFill>
              </a:rPr>
              <a:t>premier abord, la photographie et la musique peuvent sembler incompatible, figer visuellement un moment de créativité sonore. </a:t>
            </a:r>
            <a:endParaRPr lang="fr-FR" b="1" dirty="0" smtClean="0">
              <a:solidFill>
                <a:srgbClr val="C00000"/>
              </a:solidFill>
            </a:endParaRPr>
          </a:p>
          <a:p>
            <a:r>
              <a:rPr lang="fr-FR" dirty="0" smtClean="0"/>
              <a:t>Mais </a:t>
            </a:r>
            <a:r>
              <a:rPr lang="fr-FR" dirty="0"/>
              <a:t>la photo et la musique sont en vérité intrinsèquement liées, l’une source d’inspiration pour l’autre, permettant de saisir l’insaisissable, et d'entrer dans l’intimité de l'artiste.</a:t>
            </a:r>
          </a:p>
        </p:txBody>
      </p:sp>
      <p:sp>
        <p:nvSpPr>
          <p:cNvPr id="3" name="Espace réservé du numéro de diapositive 2"/>
          <p:cNvSpPr>
            <a:spLocks noGrp="1"/>
          </p:cNvSpPr>
          <p:nvPr>
            <p:ph type="sldNum" sz="quarter" idx="4"/>
          </p:nvPr>
        </p:nvSpPr>
        <p:spPr/>
        <p:txBody>
          <a:bodyPr/>
          <a:lstStyle/>
          <a:p>
            <a:pPr rtl="0"/>
            <a:fld id="{3D3C4EEC-F499-4A7F-B67B-5709763315B6}" type="slidenum">
              <a:rPr lang="fr-FR" noProof="0" smtClean="0"/>
              <a:pPr rtl="0"/>
              <a:t>2</a:t>
            </a:fld>
            <a:endParaRPr lang="fr-FR" noProof="0" dirty="0"/>
          </a:p>
        </p:txBody>
      </p:sp>
      <p:sp>
        <p:nvSpPr>
          <p:cNvPr id="4" name="Titre 3"/>
          <p:cNvSpPr>
            <a:spLocks noGrp="1"/>
          </p:cNvSpPr>
          <p:nvPr>
            <p:ph type="title"/>
          </p:nvPr>
        </p:nvSpPr>
        <p:spPr/>
        <p:txBody>
          <a:bodyPr>
            <a:normAutofit fontScale="90000"/>
          </a:bodyPr>
          <a:lstStyle/>
          <a:p>
            <a:r>
              <a:rPr lang="fr-FR" dirty="0"/>
              <a:t>Une rencontre avec celui qui photographie la musique et ses artistes. </a:t>
            </a:r>
          </a:p>
        </p:txBody>
      </p:sp>
      <p:sp>
        <p:nvSpPr>
          <p:cNvPr id="5" name="Rectangle 4"/>
          <p:cNvSpPr/>
          <p:nvPr/>
        </p:nvSpPr>
        <p:spPr>
          <a:xfrm>
            <a:off x="1627031" y="1089095"/>
            <a:ext cx="6093335" cy="954107"/>
          </a:xfrm>
          <a:prstGeom prst="rect">
            <a:avLst/>
          </a:prstGeom>
        </p:spPr>
        <p:txBody>
          <a:bodyPr wrap="none">
            <a:spAutoFit/>
          </a:bodyPr>
          <a:lstStyle/>
          <a:p>
            <a:r>
              <a:rPr lang="fr-FR" sz="2800" b="1" dirty="0"/>
              <a:t>Christian Rose, </a:t>
            </a:r>
            <a:endParaRPr lang="fr-FR" sz="2800" b="1" dirty="0" smtClean="0"/>
          </a:p>
          <a:p>
            <a:r>
              <a:rPr lang="fr-FR" sz="2800" b="1" dirty="0" smtClean="0"/>
              <a:t>photographe </a:t>
            </a:r>
            <a:r>
              <a:rPr lang="fr-FR" sz="2800" b="1" dirty="0"/>
              <a:t>musical depuis 1965</a:t>
            </a:r>
          </a:p>
        </p:txBody>
      </p:sp>
      <p:sp>
        <p:nvSpPr>
          <p:cNvPr id="6" name="Rectangle 5"/>
          <p:cNvSpPr/>
          <p:nvPr/>
        </p:nvSpPr>
        <p:spPr>
          <a:xfrm>
            <a:off x="7090985" y="6189006"/>
            <a:ext cx="4160113" cy="369332"/>
          </a:xfrm>
          <a:prstGeom prst="rect">
            <a:avLst/>
          </a:prstGeom>
        </p:spPr>
        <p:txBody>
          <a:bodyPr wrap="none">
            <a:spAutoFit/>
          </a:bodyPr>
          <a:lstStyle/>
          <a:p>
            <a:r>
              <a:rPr lang="en-US" dirty="0"/>
              <a:t>Count Basie - 1980, © Christian Rose</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300" y="1720037"/>
            <a:ext cx="3169482" cy="4468969"/>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873" y="258676"/>
            <a:ext cx="2299415" cy="1291505"/>
          </a:xfrm>
          <a:prstGeom prst="rect">
            <a:avLst/>
          </a:prstGeom>
        </p:spPr>
      </p:pic>
    </p:spTree>
    <p:extLst>
      <p:ext uri="{BB962C8B-B14F-4D97-AF65-F5344CB8AC3E}">
        <p14:creationId xmlns:p14="http://schemas.microsoft.com/office/powerpoint/2010/main" val="77891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E98DCA46-603B-4178-8707-30E192CE6B8D}"/>
              </a:ext>
            </a:extLst>
          </p:cNvPr>
          <p:cNvSpPr>
            <a:spLocks noGrp="1"/>
          </p:cNvSpPr>
          <p:nvPr>
            <p:ph type="title"/>
          </p:nvPr>
        </p:nvSpPr>
        <p:spPr/>
        <p:txBody>
          <a:bodyPr rtlCol="0"/>
          <a:lstStyle/>
          <a:p>
            <a:pPr rtl="0"/>
            <a:r>
              <a:rPr lang="fr-FR" dirty="0" smtClean="0"/>
              <a:t>Sources</a:t>
            </a:r>
            <a:endParaRPr lang="fr-FR" dirty="0"/>
          </a:p>
        </p:txBody>
      </p:sp>
      <p:sp>
        <p:nvSpPr>
          <p:cNvPr id="8" name="Zone de texte 7">
            <a:hlinkClick r:id="rId3"/>
            <a:extLst>
              <a:ext uri="{FF2B5EF4-FFF2-40B4-BE49-F238E27FC236}">
                <a16:creationId xmlns="" xmlns:a16="http://schemas.microsoft.com/office/drawing/2014/main" id="{5FC6C278-4035-446A-A94B-030E792FDDF5}"/>
              </a:ext>
            </a:extLst>
          </p:cNvPr>
          <p:cNvSpPr txBox="1"/>
          <p:nvPr/>
        </p:nvSpPr>
        <p:spPr>
          <a:xfrm>
            <a:off x="1547813" y="1070322"/>
            <a:ext cx="9096374" cy="2862322"/>
          </a:xfrm>
          <a:prstGeom prst="rect">
            <a:avLst/>
          </a:prstGeom>
          <a:noFill/>
        </p:spPr>
        <p:txBody>
          <a:bodyPr wrap="square" rtlCol="0">
            <a:spAutoFit/>
          </a:bodyPr>
          <a:lstStyle/>
          <a:p>
            <a:r>
              <a:rPr lang="fr-FR" sz="2000" u="sng" dirty="0">
                <a:solidFill>
                  <a:srgbClr val="0070C0"/>
                </a:solidFill>
              </a:rPr>
              <a:t>https://www.francemusique.fr/musique-classique/photographier-la-musique-rencontre-avec-deux-artistes-78345</a:t>
            </a:r>
          </a:p>
          <a:p>
            <a:r>
              <a:rPr lang="fr-FR" sz="2000" u="sng" dirty="0" smtClean="0">
                <a:solidFill>
                  <a:srgbClr val="0070C0"/>
                </a:solidFill>
                <a:hlinkClick r:id="rId4"/>
              </a:rPr>
              <a:t>https</a:t>
            </a:r>
            <a:r>
              <a:rPr lang="fr-FR" sz="2000" u="sng" dirty="0">
                <a:solidFill>
                  <a:srgbClr val="0070C0"/>
                </a:solidFill>
                <a:hlinkClick r:id="rId4"/>
              </a:rPr>
              <a:t>://</a:t>
            </a:r>
            <a:r>
              <a:rPr lang="fr-FR" sz="2000" u="sng" dirty="0" smtClean="0">
                <a:solidFill>
                  <a:srgbClr val="0070C0"/>
                </a:solidFill>
                <a:hlinkClick r:id="rId4"/>
              </a:rPr>
              <a:t>www.francemusique.fr/culture-musicale/comment-photographier-la-musique-interview-avec-christian-rose-66779</a:t>
            </a:r>
            <a:endParaRPr lang="fr-FR" sz="2000" u="sng" dirty="0" smtClean="0">
              <a:solidFill>
                <a:srgbClr val="0070C0"/>
              </a:solidFill>
            </a:endParaRPr>
          </a:p>
          <a:p>
            <a:r>
              <a:rPr lang="fr-FR" sz="2000" u="sng" dirty="0">
                <a:solidFill>
                  <a:srgbClr val="0070C0"/>
                </a:solidFill>
                <a:hlinkClick r:id="rId5"/>
              </a:rPr>
              <a:t>https://www.atypic-photo.com/2017/06/01/un-%C5%93il-sur-la-musique-quand-musique-photographie-se-rencontrent</a:t>
            </a:r>
            <a:r>
              <a:rPr lang="fr-FR" sz="2000" u="sng" dirty="0" smtClean="0">
                <a:solidFill>
                  <a:srgbClr val="0070C0"/>
                </a:solidFill>
                <a:hlinkClick r:id="rId5"/>
              </a:rPr>
              <a:t>/</a:t>
            </a:r>
            <a:endParaRPr lang="fr-FR" sz="2000" u="sng" dirty="0" smtClean="0">
              <a:solidFill>
                <a:srgbClr val="0070C0"/>
              </a:solidFill>
            </a:endParaRPr>
          </a:p>
          <a:p>
            <a:r>
              <a:rPr lang="fr-FR" sz="2000" u="sng" dirty="0">
                <a:solidFill>
                  <a:schemeClr val="accent1"/>
                </a:solidFill>
                <a:hlinkClick r:id="rId6"/>
              </a:rPr>
              <a:t>https://</a:t>
            </a:r>
            <a:r>
              <a:rPr lang="fr-FR" sz="2000" u="sng" dirty="0" smtClean="0">
                <a:solidFill>
                  <a:schemeClr val="accent1"/>
                </a:solidFill>
                <a:hlinkClick r:id="rId6"/>
              </a:rPr>
              <a:t>www.lemonde.fr/culture/article/2019/01/23/la-petite-musique-de-doisneau_5413092_3246.html</a:t>
            </a:r>
            <a:endParaRPr lang="fr-FR" sz="2000" u="sng" dirty="0" smtClean="0">
              <a:solidFill>
                <a:schemeClr val="accent1"/>
              </a:solidFill>
            </a:endParaRPr>
          </a:p>
          <a:p>
            <a:endParaRPr lang="fr-FR" sz="2000" u="sng" dirty="0">
              <a:solidFill>
                <a:srgbClr val="0070C0"/>
              </a:solidFill>
            </a:endParaRP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 </a:t>
            </a:r>
            <a:r>
              <a:rPr lang="fr-FR" i="1" dirty="0"/>
              <a:t>Je ne sais pas si on essaie de photographier la musique mais plutôt de rendre «</a:t>
            </a:r>
            <a:r>
              <a:rPr lang="fr-FR" dirty="0"/>
              <a:t> l’âme </a:t>
            </a:r>
            <a:r>
              <a:rPr lang="fr-FR" i="1" dirty="0"/>
              <a:t>», si j’ose dire, du personnage en lui-même, du musicien. Chaque musicien a son tic, et souvent il y a une expression intéressante qui est en relation avec la musique. Mais avant tout je pense que pour faire des photos de musiciens, car ce ne sont pas des photos de musique qu’on fait mais des photos de musiciens, il faut surtout aimer la musique.</a:t>
            </a:r>
            <a:r>
              <a:rPr lang="fr-FR" dirty="0"/>
              <a:t> </a:t>
            </a:r>
            <a:r>
              <a:rPr lang="fr-FR" dirty="0" smtClean="0"/>
              <a:t>»</a:t>
            </a:r>
          </a:p>
          <a:p>
            <a:r>
              <a:rPr lang="fr-FR" dirty="0"/>
              <a:t>« </a:t>
            </a:r>
            <a:r>
              <a:rPr lang="fr-FR" i="1" dirty="0"/>
              <a:t>Je ne suis pas musicien, et je n’ai jamais appris d’un instrument. J’avais un super piano </a:t>
            </a:r>
            <a:r>
              <a:rPr lang="fr-FR" i="1" dirty="0" err="1"/>
              <a:t>Bechstein</a:t>
            </a:r>
            <a:r>
              <a:rPr lang="fr-FR" i="1" dirty="0"/>
              <a:t> à la maison, mais je n’ai jamais voulu apprendre car je ne supportais pas le solfège, et à l’école c’était épouvantable ! Donc du côté technique de la musique je ne m’y connais pas, mais sans aucun doute je la ressens, et j’essaie de la faire ressentir à travers mes images. Il se peut d’ailleurs, même si je me concentre d’abord sur les musiciens, que la musique prenne le dessus et que j’arrête de prendre des photos !</a:t>
            </a:r>
            <a:r>
              <a:rPr lang="fr-FR" dirty="0"/>
              <a:t> »</a:t>
            </a:r>
          </a:p>
        </p:txBody>
      </p:sp>
      <p:sp>
        <p:nvSpPr>
          <p:cNvPr id="3" name="Espace réservé du numéro de diapositive 2"/>
          <p:cNvSpPr>
            <a:spLocks noGrp="1"/>
          </p:cNvSpPr>
          <p:nvPr>
            <p:ph type="sldNum" sz="quarter" idx="4"/>
          </p:nvPr>
        </p:nvSpPr>
        <p:spPr/>
        <p:txBody>
          <a:bodyPr/>
          <a:lstStyle/>
          <a:p>
            <a:pPr rtl="0"/>
            <a:fld id="{3D3C4EEC-F499-4A7F-B67B-5709763315B6}" type="slidenum">
              <a:rPr lang="fr-FR" noProof="0" smtClean="0"/>
              <a:pPr rtl="0"/>
              <a:t>3</a:t>
            </a:fld>
            <a:endParaRPr lang="fr-FR" noProof="0" dirty="0"/>
          </a:p>
        </p:txBody>
      </p:sp>
      <p:sp>
        <p:nvSpPr>
          <p:cNvPr id="4" name="Titre 3"/>
          <p:cNvSpPr>
            <a:spLocks noGrp="1"/>
          </p:cNvSpPr>
          <p:nvPr>
            <p:ph type="title"/>
          </p:nvPr>
        </p:nvSpPr>
        <p:spPr/>
        <p:txBody>
          <a:bodyPr/>
          <a:lstStyle/>
          <a:p>
            <a:r>
              <a:rPr lang="fr-FR" dirty="0" smtClean="0"/>
              <a:t>« Je ne suis pas musicien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810" y="4115521"/>
            <a:ext cx="3857759" cy="2623276"/>
          </a:xfrm>
          <a:prstGeom prst="rect">
            <a:avLst/>
          </a:prstGeom>
        </p:spPr>
      </p:pic>
    </p:spTree>
    <p:extLst>
      <p:ext uri="{BB962C8B-B14F-4D97-AF65-F5344CB8AC3E}">
        <p14:creationId xmlns:p14="http://schemas.microsoft.com/office/powerpoint/2010/main" val="383610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699920" y="5915858"/>
            <a:ext cx="4473575" cy="640376"/>
          </a:xfrm>
        </p:spPr>
        <p:txBody>
          <a:bodyPr>
            <a:normAutofit fontScale="92500" lnSpcReduction="10000"/>
          </a:bodyPr>
          <a:lstStyle/>
          <a:p>
            <a:r>
              <a:rPr lang="fr-FR" dirty="0"/>
              <a:t>Frank Zappa - 6 février 1978, © Christian Rose</a:t>
            </a:r>
          </a:p>
        </p:txBody>
      </p:sp>
      <p:sp>
        <p:nvSpPr>
          <p:cNvPr id="3" name="Espace réservé du contenu 2"/>
          <p:cNvSpPr>
            <a:spLocks noGrp="1"/>
          </p:cNvSpPr>
          <p:nvPr>
            <p:ph sz="half" idx="2"/>
          </p:nvPr>
        </p:nvSpPr>
        <p:spPr>
          <a:xfrm>
            <a:off x="1699920" y="927569"/>
            <a:ext cx="4473575" cy="4705541"/>
          </a:xfrm>
        </p:spPr>
        <p:txBody>
          <a:bodyPr/>
          <a:lstStyle/>
          <a:p>
            <a:r>
              <a:rPr lang="fr-FR" dirty="0"/>
              <a:t>« </a:t>
            </a:r>
            <a:r>
              <a:rPr lang="fr-FR" i="1" dirty="0"/>
              <a:t>C’est évident qu’en rock il se passe beaucoup plus de choses. Les musiciens de jazz sont beaucoup plus statiques, ils ne se roulent pas par terre, ils ne sautent pas en l’air. </a:t>
            </a:r>
            <a:r>
              <a:rPr lang="fr-FR" i="1" dirty="0" smtClean="0"/>
              <a:t>»</a:t>
            </a:r>
            <a:endParaRPr lang="fr-FR" dirty="0"/>
          </a:p>
        </p:txBody>
      </p:sp>
      <p:pic>
        <p:nvPicPr>
          <p:cNvPr id="8" name="Espace réservé du contenu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677695" y="2500043"/>
            <a:ext cx="4495800" cy="3274441"/>
          </a:xfrm>
        </p:spPr>
      </p:pic>
      <p:sp>
        <p:nvSpPr>
          <p:cNvPr id="6" name="Titre 5"/>
          <p:cNvSpPr>
            <a:spLocks noGrp="1"/>
          </p:cNvSpPr>
          <p:nvPr>
            <p:ph type="title"/>
          </p:nvPr>
        </p:nvSpPr>
        <p:spPr/>
        <p:txBody>
          <a:bodyPr>
            <a:normAutofit fontScale="90000"/>
          </a:bodyPr>
          <a:lstStyle/>
          <a:p>
            <a:r>
              <a:rPr lang="fr-FR" b="1" dirty="0"/>
              <a:t>Y </a:t>
            </a:r>
            <a:r>
              <a:rPr lang="fr-FR" b="1" dirty="0" err="1"/>
              <a:t>a-t-il</a:t>
            </a:r>
            <a:r>
              <a:rPr lang="fr-FR" b="1" dirty="0"/>
              <a:t> un genre qui se prête plus qu’un autre à </a:t>
            </a:r>
            <a:r>
              <a:rPr lang="fr-FR" b="1" dirty="0" smtClean="0"/>
              <a:t>la photo</a:t>
            </a:r>
            <a:r>
              <a:rPr lang="fr-FR" b="1" dirty="0"/>
              <a:t> ?    </a:t>
            </a:r>
            <a:endParaRPr lang="fr-FR" dirty="0"/>
          </a:p>
        </p:txBody>
      </p:sp>
      <p:sp>
        <p:nvSpPr>
          <p:cNvPr id="7" name="Espace réservé du numéro de diapositive 6"/>
          <p:cNvSpPr>
            <a:spLocks noGrp="1"/>
          </p:cNvSpPr>
          <p:nvPr>
            <p:ph type="sldNum" sz="quarter" idx="12"/>
          </p:nvPr>
        </p:nvSpPr>
        <p:spPr/>
        <p:txBody>
          <a:bodyPr/>
          <a:lstStyle/>
          <a:p>
            <a:pPr rtl="0"/>
            <a:fld id="{3D3C4EEC-F499-4A7F-B67B-5709763315B6}" type="slidenum">
              <a:rPr lang="fr-FR" noProof="0" smtClean="0"/>
              <a:pPr rtl="0"/>
              <a:t>4</a:t>
            </a:fld>
            <a:endParaRPr lang="fr-FR" noProof="0" dirty="0"/>
          </a:p>
        </p:txBody>
      </p:sp>
      <p:pic>
        <p:nvPicPr>
          <p:cNvPr id="9" name="Image 8"/>
          <p:cNvPicPr>
            <a:picLocks noChangeAspect="1"/>
          </p:cNvPicPr>
          <p:nvPr/>
        </p:nvPicPr>
        <p:blipFill>
          <a:blip r:embed="rId3"/>
          <a:stretch>
            <a:fillRect/>
          </a:stretch>
        </p:blipFill>
        <p:spPr>
          <a:xfrm>
            <a:off x="6651654" y="5002809"/>
            <a:ext cx="3369350" cy="137086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155" y="702814"/>
            <a:ext cx="2669682" cy="4244794"/>
          </a:xfrm>
          <a:prstGeom prst="rect">
            <a:avLst/>
          </a:prstGeom>
        </p:spPr>
      </p:pic>
    </p:spTree>
    <p:extLst>
      <p:ext uri="{BB962C8B-B14F-4D97-AF65-F5344CB8AC3E}">
        <p14:creationId xmlns:p14="http://schemas.microsoft.com/office/powerpoint/2010/main" val="261441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idx="15"/>
          </p:nvPr>
        </p:nvPicPr>
        <p:blipFill rotWithShape="1">
          <a:blip r:embed="rId3">
            <a:extLst>
              <a:ext uri="{28A0092B-C50C-407E-A947-70E740481C1C}">
                <a14:useLocalDpi xmlns:a14="http://schemas.microsoft.com/office/drawing/2010/main" val="0"/>
              </a:ext>
            </a:extLst>
          </a:blip>
          <a:srcRect l="29761" r="21906"/>
          <a:stretch/>
        </p:blipFill>
        <p:spPr>
          <a:xfrm rot="21600000">
            <a:off x="2392866" y="924365"/>
            <a:ext cx="4375779" cy="5086757"/>
          </a:xfrm>
        </p:spPr>
      </p:pic>
      <p:sp>
        <p:nvSpPr>
          <p:cNvPr id="11" name="Titre 10">
            <a:extLst>
              <a:ext uri="{FF2B5EF4-FFF2-40B4-BE49-F238E27FC236}">
                <a16:creationId xmlns="" xmlns:a16="http://schemas.microsoft.com/office/drawing/2014/main" id="{D75B10DB-F493-4E5D-BB75-A130B810CAAD}"/>
              </a:ext>
            </a:extLst>
          </p:cNvPr>
          <p:cNvSpPr>
            <a:spLocks noGrp="1"/>
          </p:cNvSpPr>
          <p:nvPr>
            <p:ph type="title"/>
          </p:nvPr>
        </p:nvSpPr>
        <p:spPr/>
        <p:txBody>
          <a:bodyPr rtlCol="0"/>
          <a:lstStyle/>
          <a:p>
            <a:r>
              <a:rPr lang="fr-FR" b="1" dirty="0"/>
              <a:t>Comment photographier la musique ?</a:t>
            </a:r>
            <a:endParaRPr lang="fr-FR" dirty="0"/>
          </a:p>
        </p:txBody>
      </p:sp>
      <p:sp>
        <p:nvSpPr>
          <p:cNvPr id="2" name="Espace réservé du numéro de diapositive 1">
            <a:extLst>
              <a:ext uri="{FF2B5EF4-FFF2-40B4-BE49-F238E27FC236}">
                <a16:creationId xmlns="" xmlns:a16="http://schemas.microsoft.com/office/drawing/2014/main" id="{30A8A5A2-893C-4273-9938-1674692A5FBD}"/>
              </a:ext>
            </a:extLst>
          </p:cNvPr>
          <p:cNvSpPr>
            <a:spLocks noGrp="1"/>
          </p:cNvSpPr>
          <p:nvPr>
            <p:ph type="sldNum" sz="quarter" idx="4"/>
          </p:nvPr>
        </p:nvSpPr>
        <p:spPr/>
        <p:txBody>
          <a:bodyPr rtlCol="0"/>
          <a:lstStyle/>
          <a:p>
            <a:pPr rtl="0"/>
            <a:fld id="{3D3C4EEC-F499-4A7F-B67B-5709763315B6}" type="slidenum">
              <a:rPr lang="fr-FR" smtClean="0"/>
              <a:pPr rtl="0"/>
              <a:t>5</a:t>
            </a:fld>
            <a:endParaRPr lang="fr-FR" dirty="0"/>
          </a:p>
        </p:txBody>
      </p:sp>
      <p:pic>
        <p:nvPicPr>
          <p:cNvPr id="4" name="Espace réservé pour une image  3"/>
          <p:cNvPicPr>
            <a:picLocks noGrp="1" noChangeAspect="1"/>
          </p:cNvPicPr>
          <p:nvPr>
            <p:ph type="pic" idx="16"/>
          </p:nvPr>
        </p:nvPicPr>
        <p:blipFill>
          <a:blip r:embed="rId4">
            <a:extLst>
              <a:ext uri="{28A0092B-C50C-407E-A947-70E740481C1C}">
                <a14:useLocalDpi xmlns:a14="http://schemas.microsoft.com/office/drawing/2010/main" val="0"/>
              </a:ext>
            </a:extLst>
          </a:blip>
          <a:srcRect t="14805" b="14805"/>
          <a:stretch>
            <a:fillRect/>
          </a:stretch>
        </p:blipFill>
        <p:spPr/>
      </p:pic>
      <p:pic>
        <p:nvPicPr>
          <p:cNvPr id="13" name="Espace réservé pour une image  12"/>
          <p:cNvPicPr>
            <a:picLocks noGrp="1" noChangeAspect="1"/>
          </p:cNvPicPr>
          <p:nvPr>
            <p:ph type="pic" idx="18"/>
          </p:nvPr>
        </p:nvPicPr>
        <p:blipFill>
          <a:blip r:embed="rId5">
            <a:extLst>
              <a:ext uri="{28A0092B-C50C-407E-A947-70E740481C1C}">
                <a14:useLocalDpi xmlns:a14="http://schemas.microsoft.com/office/drawing/2010/main" val="0"/>
              </a:ext>
            </a:extLst>
          </a:blip>
          <a:srcRect l="21875" r="21875"/>
          <a:stretch>
            <a:fillRect/>
          </a:stretch>
        </p:blipFill>
        <p:spPr/>
      </p:pic>
      <p:pic>
        <p:nvPicPr>
          <p:cNvPr id="14" name="Espace réservé pour une image  13"/>
          <p:cNvPicPr>
            <a:picLocks noGrp="1" noChangeAspect="1"/>
          </p:cNvPicPr>
          <p:nvPr>
            <p:ph type="pic" idx="19"/>
          </p:nvPr>
        </p:nvPicPr>
        <p:blipFill>
          <a:blip r:embed="rId6">
            <a:extLst>
              <a:ext uri="{28A0092B-C50C-407E-A947-70E740481C1C}">
                <a14:useLocalDpi xmlns:a14="http://schemas.microsoft.com/office/drawing/2010/main" val="0"/>
              </a:ext>
            </a:extLst>
          </a:blip>
          <a:srcRect l="31679" r="31679"/>
          <a:stretch>
            <a:fillRect/>
          </a:stretch>
        </p:blipFill>
        <p:spPr/>
      </p:pic>
      <p:pic>
        <p:nvPicPr>
          <p:cNvPr id="15" name="Espace réservé pour une image  14"/>
          <p:cNvPicPr>
            <a:picLocks noGrp="1" noChangeAspect="1"/>
          </p:cNvPicPr>
          <p:nvPr>
            <p:ph type="pic" idx="20"/>
          </p:nvPr>
        </p:nvPicPr>
        <p:blipFill>
          <a:blip r:embed="rId7">
            <a:extLst>
              <a:ext uri="{28A0092B-C50C-407E-A947-70E740481C1C}">
                <a14:useLocalDpi xmlns:a14="http://schemas.microsoft.com/office/drawing/2010/main" val="0"/>
              </a:ext>
            </a:extLst>
          </a:blip>
          <a:srcRect l="25000" r="25000"/>
          <a:stretch>
            <a:fillRect/>
          </a:stretch>
        </p:blipFill>
        <p:spPr/>
      </p:pic>
      <p:sp>
        <p:nvSpPr>
          <p:cNvPr id="12" name="Rectangle 11"/>
          <p:cNvSpPr/>
          <p:nvPr/>
        </p:nvSpPr>
        <p:spPr>
          <a:xfrm>
            <a:off x="1734354" y="6096582"/>
            <a:ext cx="6096000" cy="815608"/>
          </a:xfrm>
          <a:prstGeom prst="rect">
            <a:avLst/>
          </a:prstGeom>
        </p:spPr>
        <p:txBody>
          <a:bodyPr>
            <a:spAutoFit/>
          </a:bodyPr>
          <a:lstStyle/>
          <a:p>
            <a:r>
              <a:rPr lang="fr-FR" dirty="0"/>
              <a:t>La violoniste Diana </a:t>
            </a:r>
            <a:r>
              <a:rPr lang="fr-FR" dirty="0" err="1"/>
              <a:t>Tishchenko</a:t>
            </a:r>
            <a:r>
              <a:rPr lang="fr-FR" dirty="0"/>
              <a:t> capturée par Masha </a:t>
            </a:r>
            <a:r>
              <a:rPr lang="fr-FR" dirty="0" err="1"/>
              <a:t>Mosconir</a:t>
            </a:r>
            <a:r>
              <a:rPr lang="fr-FR" dirty="0"/>
              <a:t> lors du concours Long-Thibaud-Crespin, </a:t>
            </a:r>
            <a:r>
              <a:rPr lang="fr-FR" sz="1000" dirty="0"/>
              <a:t>© Masha </a:t>
            </a:r>
            <a:r>
              <a:rPr lang="fr-FR" sz="1000" dirty="0" err="1"/>
              <a:t>Mosconi</a:t>
            </a:r>
            <a:endParaRPr lang="fr-FR" sz="1000" dirty="0"/>
          </a:p>
        </p:txBody>
      </p:sp>
      <p:sp>
        <p:nvSpPr>
          <p:cNvPr id="7" name="Rectangle 6"/>
          <p:cNvSpPr/>
          <p:nvPr/>
        </p:nvSpPr>
        <p:spPr>
          <a:xfrm>
            <a:off x="5662411" y="93618"/>
            <a:ext cx="6096000" cy="646331"/>
          </a:xfrm>
          <a:prstGeom prst="rect">
            <a:avLst/>
          </a:prstGeom>
        </p:spPr>
        <p:txBody>
          <a:bodyPr>
            <a:spAutoFit/>
          </a:bodyPr>
          <a:lstStyle/>
          <a:p>
            <a:r>
              <a:rPr lang="fr-FR" dirty="0"/>
              <a:t>L'ancienne photojournaliste Mélanie-Jane Frey, reconvertie en photographe d'art, © Didier </a:t>
            </a:r>
            <a:r>
              <a:rPr lang="fr-FR" dirty="0" err="1"/>
              <a:t>Bizot</a:t>
            </a:r>
            <a:endParaRPr lang="fr-FR" dirty="0"/>
          </a:p>
        </p:txBody>
      </p:sp>
    </p:spTree>
    <p:extLst>
      <p:ext uri="{BB962C8B-B14F-4D97-AF65-F5344CB8AC3E}">
        <p14:creationId xmlns:p14="http://schemas.microsoft.com/office/powerpoint/2010/main" val="324992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206" y="1579352"/>
            <a:ext cx="10247719" cy="3855532"/>
          </a:xfrm>
        </p:spPr>
        <p:txBody>
          <a:bodyPr>
            <a:normAutofit/>
          </a:bodyPr>
          <a:lstStyle/>
          <a:p>
            <a:r>
              <a:rPr lang="fr-FR" sz="2000" dirty="0"/>
              <a:t>« </a:t>
            </a:r>
            <a:r>
              <a:rPr lang="fr-FR" sz="2000" i="1" dirty="0"/>
              <a:t>J'axe mon travail non pas sur l'instrument mais sur l'humain,</a:t>
            </a:r>
            <a:r>
              <a:rPr lang="fr-FR" sz="2000" dirty="0"/>
              <a:t> précise la photographe </a:t>
            </a:r>
            <a:r>
              <a:rPr lang="fr-FR" sz="2000" b="1" dirty="0"/>
              <a:t>Masha </a:t>
            </a:r>
            <a:r>
              <a:rPr lang="fr-FR" sz="2000" b="1" dirty="0" err="1"/>
              <a:t>Mosconi</a:t>
            </a:r>
            <a:r>
              <a:rPr lang="fr-FR" sz="2000" dirty="0"/>
              <a:t>. </a:t>
            </a:r>
            <a:r>
              <a:rPr lang="fr-FR" sz="2000" i="1" dirty="0"/>
              <a:t>La population connaît visuellement un piano, un violon, une flûte… mais il a rarement accès à l'émotion d'un regard.</a:t>
            </a:r>
            <a:r>
              <a:rPr lang="fr-FR" sz="2000" dirty="0"/>
              <a:t> » </a:t>
            </a:r>
            <a:r>
              <a:rPr lang="fr-FR" sz="2000" dirty="0" smtClean="0"/>
              <a:t/>
            </a:r>
            <a:br>
              <a:rPr lang="fr-FR" sz="2000" dirty="0" smtClean="0"/>
            </a:br>
            <a:r>
              <a:rPr lang="fr-FR" sz="2000" dirty="0"/>
              <a:t/>
            </a:r>
            <a:br>
              <a:rPr lang="fr-FR" sz="2000" dirty="0"/>
            </a:br>
            <a:r>
              <a:rPr lang="fr-FR" sz="2000" dirty="0"/>
              <a:t>« </a:t>
            </a:r>
            <a:r>
              <a:rPr lang="fr-FR" sz="2000" i="1" dirty="0"/>
              <a:t>En commençant à travailler avec des instruments, mais surtout avec des instrumentistes venus poser pour moi, c'est l'énergie du musicien et la symbiose avec l'instrument qui m'ont surprise, donc je me suis mise à travailler sur ces mouvements-là.</a:t>
            </a:r>
            <a:r>
              <a:rPr lang="fr-FR" sz="2000" dirty="0"/>
              <a:t> </a:t>
            </a:r>
            <a:r>
              <a:rPr lang="fr-FR" sz="2000" dirty="0" smtClean="0"/>
              <a:t>» </a:t>
            </a:r>
            <a:r>
              <a:rPr lang="fr-FR" sz="2000" b="1" dirty="0"/>
              <a:t>Mélanie-Jane Frey</a:t>
            </a:r>
            <a:endParaRPr lang="fr-FR"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304" y="150602"/>
            <a:ext cx="2857500" cy="2857500"/>
          </a:xfrm>
          <a:prstGeom prst="rect">
            <a:avLst/>
          </a:prstGeom>
        </p:spPr>
      </p:pic>
    </p:spTree>
    <p:extLst>
      <p:ext uri="{BB962C8B-B14F-4D97-AF65-F5344CB8AC3E}">
        <p14:creationId xmlns:p14="http://schemas.microsoft.com/office/powerpoint/2010/main" val="223382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9532" y="171414"/>
            <a:ext cx="4989387" cy="6257593"/>
          </a:xfrm>
        </p:spPr>
      </p:pic>
      <p:sp>
        <p:nvSpPr>
          <p:cNvPr id="3" name="Espace réservé du numéro de diapositive 2"/>
          <p:cNvSpPr>
            <a:spLocks noGrp="1"/>
          </p:cNvSpPr>
          <p:nvPr>
            <p:ph type="sldNum" sz="quarter" idx="4"/>
          </p:nvPr>
        </p:nvSpPr>
        <p:spPr/>
        <p:txBody>
          <a:bodyPr/>
          <a:lstStyle/>
          <a:p>
            <a:pPr rtl="0"/>
            <a:fld id="{3D3C4EEC-F499-4A7F-B67B-5709763315B6}" type="slidenum">
              <a:rPr lang="fr-FR" noProof="0" smtClean="0"/>
              <a:pPr rtl="0"/>
              <a:t>7</a:t>
            </a:fld>
            <a:endParaRPr lang="fr-FR" noProof="0" dirty="0"/>
          </a:p>
        </p:txBody>
      </p:sp>
      <p:sp>
        <p:nvSpPr>
          <p:cNvPr id="4" name="Titre 3"/>
          <p:cNvSpPr>
            <a:spLocks noGrp="1"/>
          </p:cNvSpPr>
          <p:nvPr>
            <p:ph type="title"/>
          </p:nvPr>
        </p:nvSpPr>
        <p:spPr>
          <a:xfrm rot="16200000">
            <a:off x="-2010506" y="2700445"/>
            <a:ext cx="5452370" cy="1199533"/>
          </a:xfrm>
        </p:spPr>
        <p:txBody>
          <a:bodyPr>
            <a:normAutofit fontScale="90000"/>
          </a:bodyPr>
          <a:lstStyle/>
          <a:p>
            <a:r>
              <a:rPr lang="fr-FR" dirty="0"/>
              <a:t>Une des photos de la série sur les violoncellistes par Mélanie-Jane Frey, © Radio France / Mélanie-Jane Frey</a:t>
            </a:r>
          </a:p>
        </p:txBody>
      </p:sp>
    </p:spTree>
    <p:extLst>
      <p:ext uri="{BB962C8B-B14F-4D97-AF65-F5344CB8AC3E}">
        <p14:creationId xmlns:p14="http://schemas.microsoft.com/office/powerpoint/2010/main" val="418978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26" y="305208"/>
            <a:ext cx="5129715" cy="6433589"/>
          </a:xfrm>
        </p:spPr>
      </p:pic>
      <p:sp>
        <p:nvSpPr>
          <p:cNvPr id="3" name="Espace réservé du texte 2"/>
          <p:cNvSpPr>
            <a:spLocks noGrp="1"/>
          </p:cNvSpPr>
          <p:nvPr>
            <p:ph type="body" sz="half" idx="2"/>
          </p:nvPr>
        </p:nvSpPr>
        <p:spPr/>
        <p:txBody>
          <a:bodyPr/>
          <a:lstStyle/>
          <a:p>
            <a:r>
              <a:rPr lang="fr-FR" dirty="0"/>
              <a:t>C’est ce procédé qui a donné envie à la photographe de travailler sur la musique, domaine qu’elle découvre grâce à cette série sur les instrumentistes : « C</a:t>
            </a:r>
            <a:r>
              <a:rPr lang="fr-FR" i="1" dirty="0"/>
              <a:t>'est en faisant une expérience chimique qui m'intéressait esthétiquement [le collodion humide] que je me suis dit que ça ressemblait à une onde musicale, et que j’ai décidé de travailler avec un instrument puis finalement avec un instrumentiste.</a:t>
            </a:r>
            <a:r>
              <a:rPr lang="fr-FR" dirty="0"/>
              <a:t> » </a:t>
            </a:r>
          </a:p>
        </p:txBody>
      </p:sp>
      <p:sp>
        <p:nvSpPr>
          <p:cNvPr id="4" name="Titre 3"/>
          <p:cNvSpPr>
            <a:spLocks noGrp="1"/>
          </p:cNvSpPr>
          <p:nvPr>
            <p:ph type="title"/>
          </p:nvPr>
        </p:nvSpPr>
        <p:spPr/>
        <p:txBody>
          <a:bodyPr>
            <a:normAutofit fontScale="90000"/>
          </a:bodyPr>
          <a:lstStyle/>
          <a:p>
            <a:r>
              <a:rPr lang="fr-FR" dirty="0"/>
              <a:t>Une photo de la série sur la musique de Mélanie-Jane Frey, © Mélanie-Jane Frey</a:t>
            </a:r>
          </a:p>
        </p:txBody>
      </p:sp>
      <p:sp>
        <p:nvSpPr>
          <p:cNvPr id="5" name="Espace réservé du numéro de diapositive 4"/>
          <p:cNvSpPr>
            <a:spLocks noGrp="1"/>
          </p:cNvSpPr>
          <p:nvPr>
            <p:ph type="sldNum" sz="quarter" idx="4"/>
          </p:nvPr>
        </p:nvSpPr>
        <p:spPr/>
        <p:txBody>
          <a:bodyPr/>
          <a:lstStyle/>
          <a:p>
            <a:pPr rtl="0"/>
            <a:fld id="{3D3C4EEC-F499-4A7F-B67B-5709763315B6}" type="slidenum">
              <a:rPr lang="fr-FR" noProof="0" smtClean="0"/>
              <a:pPr rtl="0"/>
              <a:t>8</a:t>
            </a:fld>
            <a:endParaRPr lang="fr-FR" noProof="0" dirty="0"/>
          </a:p>
        </p:txBody>
      </p:sp>
    </p:spTree>
    <p:extLst>
      <p:ext uri="{BB962C8B-B14F-4D97-AF65-F5344CB8AC3E}">
        <p14:creationId xmlns:p14="http://schemas.microsoft.com/office/powerpoint/2010/main" val="224866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fontScale="70000" lnSpcReduction="20000"/>
          </a:bodyPr>
          <a:lstStyle/>
          <a:p>
            <a:r>
              <a:rPr lang="fr-FR" dirty="0"/>
              <a:t>Le violoniste Daniel </a:t>
            </a:r>
            <a:r>
              <a:rPr lang="fr-FR" dirty="0" err="1"/>
              <a:t>Kogan</a:t>
            </a:r>
            <a:r>
              <a:rPr lang="fr-FR" dirty="0"/>
              <a:t> lors du concours Long-Thibaud-Crespin édition 2018, © Masha </a:t>
            </a:r>
            <a:r>
              <a:rPr lang="fr-FR" dirty="0" err="1"/>
              <a:t>Mosconi</a:t>
            </a:r>
            <a:endParaRPr lang="fr-FR" dirty="0"/>
          </a:p>
        </p:txBody>
      </p:sp>
      <p:pic>
        <p:nvPicPr>
          <p:cNvPr id="8"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71650" y="2310871"/>
            <a:ext cx="4473575" cy="2982383"/>
          </a:xfrm>
        </p:spPr>
      </p:pic>
      <p:sp>
        <p:nvSpPr>
          <p:cNvPr id="4" name="Espace réservé du texte 3"/>
          <p:cNvSpPr>
            <a:spLocks noGrp="1"/>
          </p:cNvSpPr>
          <p:nvPr>
            <p:ph type="body" sz="quarter" idx="3"/>
          </p:nvPr>
        </p:nvSpPr>
        <p:spPr>
          <a:xfrm>
            <a:off x="6920670" y="270456"/>
            <a:ext cx="4734710" cy="1072734"/>
          </a:xfrm>
        </p:spPr>
        <p:txBody>
          <a:bodyPr>
            <a:normAutofit fontScale="62500" lnSpcReduction="20000"/>
          </a:bodyPr>
          <a:lstStyle/>
          <a:p>
            <a:r>
              <a:rPr lang="fr-FR" dirty="0"/>
              <a:t>Altiste professionnelle, Masha </a:t>
            </a:r>
            <a:r>
              <a:rPr lang="fr-FR" dirty="0" err="1"/>
              <a:t>Mosconi</a:t>
            </a:r>
            <a:r>
              <a:rPr lang="fr-FR" dirty="0"/>
              <a:t> (Maria </a:t>
            </a:r>
            <a:r>
              <a:rPr lang="fr-FR" dirty="0" err="1"/>
              <a:t>Mosconi</a:t>
            </a:r>
            <a:r>
              <a:rPr lang="fr-FR" dirty="0"/>
              <a:t> de son nom de musicienne) se met à photographier lors de concerts et tournées, puis commence à être appelée par des artistes et ensembles pour des </a:t>
            </a:r>
            <a:r>
              <a:rPr lang="fr-FR" i="1" dirty="0"/>
              <a:t>shootings</a:t>
            </a:r>
            <a:r>
              <a:rPr lang="fr-FR" dirty="0"/>
              <a:t>… </a:t>
            </a:r>
          </a:p>
        </p:txBody>
      </p:sp>
      <p:pic>
        <p:nvPicPr>
          <p:cNvPr id="9" name="Espace réservé du contenu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45754" y="3762785"/>
            <a:ext cx="4495800" cy="2997593"/>
          </a:xfrm>
        </p:spPr>
      </p:pic>
      <p:sp>
        <p:nvSpPr>
          <p:cNvPr id="6" name="Titre 5"/>
          <p:cNvSpPr>
            <a:spLocks noGrp="1"/>
          </p:cNvSpPr>
          <p:nvPr>
            <p:ph type="title"/>
          </p:nvPr>
        </p:nvSpPr>
        <p:spPr/>
        <p:txBody>
          <a:bodyPr/>
          <a:lstStyle/>
          <a:p>
            <a:r>
              <a:rPr lang="fr-FR" i="1" dirty="0"/>
              <a:t>Le musicien classique a besoin d’être rassuré.</a:t>
            </a:r>
            <a:endParaRPr lang="fr-FR" dirty="0"/>
          </a:p>
        </p:txBody>
      </p:sp>
      <p:sp>
        <p:nvSpPr>
          <p:cNvPr id="7" name="Espace réservé du numéro de diapositive 6"/>
          <p:cNvSpPr>
            <a:spLocks noGrp="1"/>
          </p:cNvSpPr>
          <p:nvPr>
            <p:ph type="sldNum" sz="quarter" idx="12"/>
          </p:nvPr>
        </p:nvSpPr>
        <p:spPr/>
        <p:txBody>
          <a:bodyPr/>
          <a:lstStyle/>
          <a:p>
            <a:pPr rtl="0"/>
            <a:fld id="{3D3C4EEC-F499-4A7F-B67B-5709763315B6}" type="slidenum">
              <a:rPr lang="fr-FR" noProof="0" smtClean="0"/>
              <a:pPr rtl="0"/>
              <a:t>9</a:t>
            </a:fld>
            <a:endParaRPr lang="fr-FR" noProof="0" dirty="0"/>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842" y="1450163"/>
            <a:ext cx="3314500" cy="2205649"/>
          </a:xfrm>
          <a:prstGeom prst="rect">
            <a:avLst/>
          </a:prstGeom>
        </p:spPr>
      </p:pic>
    </p:spTree>
    <p:extLst>
      <p:ext uri="{BB962C8B-B14F-4D97-AF65-F5344CB8AC3E}">
        <p14:creationId xmlns:p14="http://schemas.microsoft.com/office/powerpoint/2010/main" val="273715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7">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058_TF23156612.potx" id="{BFC80C80-9AC2-4FCB-88A1-94C716FD5D93}" vid="{91211068-6A5F-444D-94B9-1E6FF49209A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C35BE7-6229-4030-9A07-ED922A064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0C1EF7-39F8-45F5-B3E0-F053E6646D6B}">
  <ds:schemaRefs>
    <ds:schemaRef ds:uri="http://schemas.microsoft.com/sharepoint/v3/contenttype/forms"/>
  </ds:schemaRefs>
</ds:datastoreItem>
</file>

<file path=customXml/itemProps3.xml><?xml version="1.0" encoding="utf-8"?>
<ds:datastoreItem xmlns:ds="http://schemas.openxmlformats.org/officeDocument/2006/customXml" ds:itemID="{D133BD64-98A9-4044-9418-18341B92E7D8}">
  <ds:schemaRefs>
    <ds:schemaRef ds:uri="http://purl.org/dc/elements/1.1/"/>
    <ds:schemaRef ds:uri="http://schemas.microsoft.com/office/2006/documentManagement/types"/>
    <ds:schemaRef ds:uri="http://purl.org/dc/dcmitype/"/>
    <ds:schemaRef ds:uri="16c05727-aa75-4e4a-9b5f-8a80a1165891"/>
    <ds:schemaRef ds:uri="http://schemas.microsoft.com/office/2006/metadata/properties"/>
    <ds:schemaRef ds:uri="http://schemas.microsoft.com/office/infopath/2007/PartnerControls"/>
    <ds:schemaRef ds:uri="71af3243-3dd4-4a8d-8c0d-dd76da1f02a5"/>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Album photo de fin d’année</Template>
  <TotalTime>0</TotalTime>
  <Words>1022</Words>
  <Application>Microsoft Office PowerPoint</Application>
  <PresentationFormat>Grand écran</PresentationFormat>
  <Paragraphs>84</Paragraphs>
  <Slides>20</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Century Gothic</vt:lpstr>
      <vt:lpstr>Levenim MT</vt:lpstr>
      <vt:lpstr>Thème Office</vt:lpstr>
      <vt:lpstr>Musique et photographie</vt:lpstr>
      <vt:lpstr>Une rencontre avec celui qui photographie la musique et ses artistes. </vt:lpstr>
      <vt:lpstr>« Je ne suis pas musicien »</vt:lpstr>
      <vt:lpstr>Y a-t-il un genre qui se prête plus qu’un autre à la photo ?    </vt:lpstr>
      <vt:lpstr>Comment photographier la musique ?</vt:lpstr>
      <vt:lpstr>« J'axe mon travail non pas sur l'instrument mais sur l'humain, précise la photographe Masha Mosconi. La population connaît visuellement un piano, un violon, une flûte… mais il a rarement accès à l'émotion d'un regard. »   « En commençant à travailler avec des instruments, mais surtout avec des instrumentistes venus poser pour moi, c'est l'énergie du musicien et la symbiose avec l'instrument qui m'ont surprise, donc je me suis mise à travailler sur ces mouvements-là. » Mélanie-Jane Frey</vt:lpstr>
      <vt:lpstr>Une des photos de la série sur les violoncellistes par Mélanie-Jane Frey, © Radio France / Mélanie-Jane Frey</vt:lpstr>
      <vt:lpstr>Une photo de la série sur la musique de Mélanie-Jane Frey, © Mélanie-Jane Frey</vt:lpstr>
      <vt:lpstr>Le musicien classique a besoin d’être rassuré.</vt:lpstr>
      <vt:lpstr>"Un oeil sur la musique" : quand Musique et Photographie se rencontrent </vt:lpstr>
      <vt:lpstr>Jim Marshall (1936-2010)</vt:lpstr>
      <vt:lpstr>Richard Bellia (1962)</vt:lpstr>
      <vt:lpstr>Elisa Parron</vt:lpstr>
      <vt:lpstr>Robert Gil</vt:lpstr>
      <vt:lpstr> Photo &amp; Musique, quand les rôles s’inversent : Lenny Kravitz</vt:lpstr>
      <vt:lpstr>Musiciens et photographes</vt:lpstr>
      <vt:lpstr>Robert Doisneau</vt:lpstr>
      <vt:lpstr>Un photograme mythique</vt:lpstr>
      <vt:lpstr>De ma ùisoqie avant toute chose ?</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2021-04-19T10:12:43Z</dcterms:created>
  <dcterms:modified xsi:type="dcterms:W3CDTF">2021-04-21T13:36:31Z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