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78" r:id="rId4"/>
    <p:sldId id="275" r:id="rId5"/>
    <p:sldId id="280" r:id="rId6"/>
    <p:sldId id="281" r:id="rId7"/>
    <p:sldId id="282" r:id="rId8"/>
    <p:sldId id="276" r:id="rId9"/>
    <p:sldId id="264" r:id="rId10"/>
    <p:sldId id="277" r:id="rId11"/>
    <p:sldId id="283" r:id="rId12"/>
    <p:sldId id="284" r:id="rId13"/>
    <p:sldId id="285" r:id="rId14"/>
    <p:sldId id="286" r:id="rId15"/>
    <p:sldId id="270" r:id="rId16"/>
    <p:sldId id="287" r:id="rId17"/>
    <p:sldId id="288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98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8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23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26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65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63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22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8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16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70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4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F02EC-8793-8249-A9A1-8FE399CFB222}" type="datetimeFigureOut">
              <a:rPr lang="fr-FR" smtClean="0"/>
              <a:t>06/11/23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63F4-9858-E245-BEEE-04EBEA11BD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48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ge de garde dossier partenari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2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2.2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1-08 à 22.4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0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1-08 à 22.57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2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0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39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1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20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1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3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4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56"/>
            <a:ext cx="9144000" cy="673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9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3.5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4"/>
            <a:ext cx="9144000" cy="68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6 à 21.5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6 à 21.4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1-06 à 22.2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0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6 à 22.29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1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6 à 22.5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4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1-08 à 21.5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3-11-08 à 21.5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3-11-08 à 22.04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0</Words>
  <Application>Microsoft Macintosh PowerPoint</Application>
  <PresentationFormat>Présentation à l'écran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Mac Sandard</dc:creator>
  <cp:lastModifiedBy>Mac Sandard</cp:lastModifiedBy>
  <cp:revision>53</cp:revision>
  <dcterms:created xsi:type="dcterms:W3CDTF">2019-11-28T20:21:43Z</dcterms:created>
  <dcterms:modified xsi:type="dcterms:W3CDTF">2023-11-08T22:58:09Z</dcterms:modified>
</cp:coreProperties>
</file>