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video/mp4" Extension="mp4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slide+xml" PartName="/ppt/slides/slide29.xml"/>
  <Override ContentType="application/vnd.openxmlformats-officedocument.presentationml.slide+xml" PartName="/ppt/slides/slide30.xml"/>
  <Override ContentType="application/vnd.openxmlformats-officedocument.presentationml.slide+xml" PartName="/ppt/slides/slide31.xml"/>
  <Override ContentType="application/vnd.openxmlformats-officedocument.presentationml.slide+xml" PartName="/ppt/slides/slide32.xml"/>
  <Override ContentType="application/vnd.openxmlformats-officedocument.presentationml.slide+xml" PartName="/ppt/slides/slide33.xml"/>
  <Override ContentType="application/vnd.openxmlformats-officedocument.presentationml.slide+xml" PartName="/ppt/slides/slide34.xml"/>
  <Override ContentType="application/vnd.openxmlformats-officedocument.presentationml.slide+xml" PartName="/ppt/slides/slide35.xml"/>
  <Override ContentType="application/vnd.openxmlformats-officedocument.presentationml.slide+xml" PartName="/ppt/slides/slide36.xml"/>
  <Override ContentType="application/vnd.openxmlformats-officedocument.presentationml.slide+xml" PartName="/ppt/slides/slide37.xml"/>
  <Override ContentType="application/vnd.openxmlformats-officedocument.presentationml.slide+xml" PartName="/ppt/slides/slide38.xml"/>
  <Override ContentType="application/vnd.openxmlformats-officedocument.presentationml.slide+xml" PartName="/ppt/slides/slide39.xml"/>
  <Override ContentType="application/vnd.openxmlformats-officedocument.presentationml.slide+xml" PartName="/ppt/slides/slide40.xml"/>
  <Override ContentType="application/vnd.openxmlformats-officedocument.presentationml.slide+xml" PartName="/ppt/slides/slide41.xml"/>
  <Override ContentType="application/vnd.openxmlformats-officedocument.presentationml.slide+xml" PartName="/ppt/slides/slide42.xml"/>
  <Override ContentType="application/vnd.openxmlformats-officedocument.presentationml.slide+xml" PartName="/ppt/slides/slide43.xml"/>
  <Override ContentType="application/vnd.openxmlformats-officedocument.presentationml.slide+xml" PartName="/ppt/slides/slide44.xml"/>
  <Override ContentType="application/vnd.openxmlformats-officedocument.presentationml.slide+xml" PartName="/ppt/slides/slide45.xml"/>
  <Override ContentType="application/vnd.openxmlformats-officedocument.presentationml.slide+xml" PartName="/ppt/slides/slide46.xml"/>
  <Override ContentType="application/vnd.openxmlformats-officedocument.presentationml.slide+xml" PartName="/ppt/slides/slide4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no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11"/>
    <p:sldId id="257" r:id="rId12"/>
    <p:sldId id="258" r:id="rId13"/>
    <p:sldId id="259" r:id="rId14"/>
    <p:sldId id="260" r:id="rId15"/>
    <p:sldId id="261" r:id="rId16"/>
    <p:sldId id="262" r:id="rId17"/>
    <p:sldId id="263" r:id="rId18"/>
    <p:sldId id="264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76" r:id="rId31"/>
    <p:sldId id="277" r:id="rId32"/>
    <p:sldId id="278" r:id="rId33"/>
    <p:sldId id="279" r:id="rId34"/>
    <p:sldId id="280" r:id="rId35"/>
    <p:sldId id="281" r:id="rId36"/>
    <p:sldId id="282" r:id="rId37"/>
    <p:sldId id="283" r:id="rId38"/>
    <p:sldId id="284" r:id="rId39"/>
    <p:sldId id="285" r:id="rId40"/>
    <p:sldId id="286" r:id="rId41"/>
    <p:sldId id="287" r:id="rId42"/>
    <p:sldId id="288" r:id="rId43"/>
    <p:sldId id="289" r:id="rId44"/>
    <p:sldId id="290" r:id="rId45"/>
    <p:sldId id="291" r:id="rId46"/>
    <p:sldId id="292" r:id="rId47"/>
    <p:sldId id="293" r:id="rId48"/>
    <p:sldId id="294" r:id="rId49"/>
    <p:sldId id="295" r:id="rId50"/>
    <p:sldId id="296" r:id="rId51"/>
    <p:sldId id="297" r:id="rId52"/>
    <p:sldId id="298" r:id="rId53"/>
    <p:sldId id="299" r:id="rId54"/>
    <p:sldId id="300" r:id="rId55"/>
    <p:sldId id="301" r:id="rId56"/>
    <p:sldId id="302" r:id="rId57"/>
  </p:sldIdLst>
  <p:sldSz cx="18288000" cy="10287000"/>
  <p:notesSz cx="6858000" cy="9144000"/>
  <p:embeddedFontLst>
    <p:embeddedFont>
      <p:font typeface="Arimo" charset="1" panose="020B0604020202020204"/>
      <p:regular r:id="rId6"/>
    </p:embeddedFont>
    <p:embeddedFont>
      <p:font typeface="Arimo Bold" charset="1" panose="020B0704020202020204"/>
      <p:regular r:id="rId7"/>
    </p:embeddedFont>
    <p:embeddedFont>
      <p:font typeface="Arimo Italics" charset="1" panose="020B0604020202090204"/>
      <p:regular r:id="rId8"/>
    </p:embeddedFont>
    <p:embeddedFont>
      <p:font typeface="Arimo Bold Italics" charset="1" panose="020B0704020202090204"/>
      <p:regular r:id="rId9"/>
    </p:embeddedFont>
    <p:embeddedFont>
      <p:font typeface="DIN Condensed" charset="1" panose="0000050000000000000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no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slides/slide1.xml" Type="http://schemas.openxmlformats.org/officeDocument/2006/relationships/slide"/><Relationship Id="rId12" Target="slides/slide2.xml" Type="http://schemas.openxmlformats.org/officeDocument/2006/relationships/slide"/><Relationship Id="rId13" Target="slides/slide3.xml" Type="http://schemas.openxmlformats.org/officeDocument/2006/relationships/slide"/><Relationship Id="rId14" Target="slides/slide4.xml" Type="http://schemas.openxmlformats.org/officeDocument/2006/relationships/slide"/><Relationship Id="rId15" Target="slides/slide5.xml" Type="http://schemas.openxmlformats.org/officeDocument/2006/relationships/slide"/><Relationship Id="rId16" Target="slides/slide6.xml" Type="http://schemas.openxmlformats.org/officeDocument/2006/relationships/slide"/><Relationship Id="rId17" Target="slides/slide7.xml" Type="http://schemas.openxmlformats.org/officeDocument/2006/relationships/slide"/><Relationship Id="rId18" Target="slides/slide8.xml" Type="http://schemas.openxmlformats.org/officeDocument/2006/relationships/slide"/><Relationship Id="rId19" Target="slides/slide9.xml" Type="http://schemas.openxmlformats.org/officeDocument/2006/relationships/slide"/><Relationship Id="rId2" Target="presProps.xml" Type="http://schemas.openxmlformats.org/officeDocument/2006/relationships/presProps"/><Relationship Id="rId20" Target="slides/slide10.xml" Type="http://schemas.openxmlformats.org/officeDocument/2006/relationships/slide"/><Relationship Id="rId21" Target="slides/slide11.xml" Type="http://schemas.openxmlformats.org/officeDocument/2006/relationships/slide"/><Relationship Id="rId22" Target="slides/slide12.xml" Type="http://schemas.openxmlformats.org/officeDocument/2006/relationships/slide"/><Relationship Id="rId23" Target="slides/slide13.xml" Type="http://schemas.openxmlformats.org/officeDocument/2006/relationships/slide"/><Relationship Id="rId24" Target="slides/slide14.xml" Type="http://schemas.openxmlformats.org/officeDocument/2006/relationships/slide"/><Relationship Id="rId25" Target="slides/slide15.xml" Type="http://schemas.openxmlformats.org/officeDocument/2006/relationships/slide"/><Relationship Id="rId26" Target="slides/slide16.xml" Type="http://schemas.openxmlformats.org/officeDocument/2006/relationships/slide"/><Relationship Id="rId27" Target="slides/slide17.xml" Type="http://schemas.openxmlformats.org/officeDocument/2006/relationships/slide"/><Relationship Id="rId28" Target="slides/slide18.xml" Type="http://schemas.openxmlformats.org/officeDocument/2006/relationships/slide"/><Relationship Id="rId29" Target="slides/slide19.xml" Type="http://schemas.openxmlformats.org/officeDocument/2006/relationships/slide"/><Relationship Id="rId3" Target="viewProps.xml" Type="http://schemas.openxmlformats.org/officeDocument/2006/relationships/viewProps"/><Relationship Id="rId30" Target="slides/slide20.xml" Type="http://schemas.openxmlformats.org/officeDocument/2006/relationships/slide"/><Relationship Id="rId31" Target="slides/slide21.xml" Type="http://schemas.openxmlformats.org/officeDocument/2006/relationships/slide"/><Relationship Id="rId32" Target="slides/slide22.xml" Type="http://schemas.openxmlformats.org/officeDocument/2006/relationships/slide"/><Relationship Id="rId33" Target="slides/slide23.xml" Type="http://schemas.openxmlformats.org/officeDocument/2006/relationships/slide"/><Relationship Id="rId34" Target="slides/slide24.xml" Type="http://schemas.openxmlformats.org/officeDocument/2006/relationships/slide"/><Relationship Id="rId35" Target="slides/slide25.xml" Type="http://schemas.openxmlformats.org/officeDocument/2006/relationships/slide"/><Relationship Id="rId36" Target="slides/slide26.xml" Type="http://schemas.openxmlformats.org/officeDocument/2006/relationships/slide"/><Relationship Id="rId37" Target="slides/slide27.xml" Type="http://schemas.openxmlformats.org/officeDocument/2006/relationships/slide"/><Relationship Id="rId38" Target="slides/slide28.xml" Type="http://schemas.openxmlformats.org/officeDocument/2006/relationships/slide"/><Relationship Id="rId39" Target="slides/slide29.xml" Type="http://schemas.openxmlformats.org/officeDocument/2006/relationships/slide"/><Relationship Id="rId4" Target="theme/theme1.xml" Type="http://schemas.openxmlformats.org/officeDocument/2006/relationships/theme"/><Relationship Id="rId40" Target="slides/slide30.xml" Type="http://schemas.openxmlformats.org/officeDocument/2006/relationships/slide"/><Relationship Id="rId41" Target="slides/slide31.xml" Type="http://schemas.openxmlformats.org/officeDocument/2006/relationships/slide"/><Relationship Id="rId42" Target="slides/slide32.xml" Type="http://schemas.openxmlformats.org/officeDocument/2006/relationships/slide"/><Relationship Id="rId43" Target="slides/slide33.xml" Type="http://schemas.openxmlformats.org/officeDocument/2006/relationships/slide"/><Relationship Id="rId44" Target="slides/slide34.xml" Type="http://schemas.openxmlformats.org/officeDocument/2006/relationships/slide"/><Relationship Id="rId45" Target="slides/slide35.xml" Type="http://schemas.openxmlformats.org/officeDocument/2006/relationships/slide"/><Relationship Id="rId46" Target="slides/slide36.xml" Type="http://schemas.openxmlformats.org/officeDocument/2006/relationships/slide"/><Relationship Id="rId47" Target="slides/slide37.xml" Type="http://schemas.openxmlformats.org/officeDocument/2006/relationships/slide"/><Relationship Id="rId48" Target="slides/slide38.xml" Type="http://schemas.openxmlformats.org/officeDocument/2006/relationships/slide"/><Relationship Id="rId49" Target="slides/slide39.xml" Type="http://schemas.openxmlformats.org/officeDocument/2006/relationships/slide"/><Relationship Id="rId5" Target="tableStyles.xml" Type="http://schemas.openxmlformats.org/officeDocument/2006/relationships/tableStyles"/><Relationship Id="rId50" Target="slides/slide40.xml" Type="http://schemas.openxmlformats.org/officeDocument/2006/relationships/slide"/><Relationship Id="rId51" Target="slides/slide41.xml" Type="http://schemas.openxmlformats.org/officeDocument/2006/relationships/slide"/><Relationship Id="rId52" Target="slides/slide42.xml" Type="http://schemas.openxmlformats.org/officeDocument/2006/relationships/slide"/><Relationship Id="rId53" Target="slides/slide43.xml" Type="http://schemas.openxmlformats.org/officeDocument/2006/relationships/slide"/><Relationship Id="rId54" Target="slides/slide44.xml" Type="http://schemas.openxmlformats.org/officeDocument/2006/relationships/slide"/><Relationship Id="rId55" Target="slides/slide45.xml" Type="http://schemas.openxmlformats.org/officeDocument/2006/relationships/slide"/><Relationship Id="rId56" Target="slides/slide46.xml" Type="http://schemas.openxmlformats.org/officeDocument/2006/relationships/slide"/><Relationship Id="rId57" Target="slides/slide47.xml" Type="http://schemas.openxmlformats.org/officeDocument/2006/relationships/slide"/><Relationship Id="rId6" Target="fonts/font6.fntdata" Type="http://schemas.openxmlformats.org/officeDocument/2006/relationships/font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no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jpeg" Type="http://schemas.openxmlformats.org/officeDocument/2006/relationships/image"/></Relationships>
</file>

<file path=ppt/slides/_rels/slide3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png" Type="http://schemas.openxmlformats.org/officeDocument/2006/relationships/image"/></Relationships>
</file>

<file path=ppt/slides/_rels/slide4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/Relationships>
</file>

<file path=ppt/slides/_rels/slide5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jpeg" Type="http://schemas.openxmlformats.org/officeDocument/2006/relationships/image"/><Relationship Id="rId3" Target="../media/image7.jpeg" Type="http://schemas.openxmlformats.org/officeDocument/2006/relationships/image"/></Relationships>
</file>

<file path=ppt/slides/_rels/slide6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Relationship Id="rId3" Target="../media/image9.jpeg" Type="http://schemas.openxmlformats.org/officeDocument/2006/relationships/image"/></Relationships>
</file>

<file path=ppt/slides/_rels/slide7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/Relationships>
</file>

<file path=ppt/slides/_rels/slide8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jpeg" Type="http://schemas.openxmlformats.org/officeDocument/2006/relationships/image"/><Relationship Id="rId3" Target="../media/image12.jpeg" Type="http://schemas.openxmlformats.org/officeDocument/2006/relationships/image"/></Relationships>
</file>

<file path=ppt/slides/_rels/slide9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jpeg" Type="http://schemas.openxmlformats.org/officeDocument/2006/relationships/image"/></Relationships>
</file>

<file path=ppt/slides/_rels/slide10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Relationship Id="rId3" Target="../media/image15.jpeg" Type="http://schemas.openxmlformats.org/officeDocument/2006/relationships/image"/></Relationships>
</file>

<file path=ppt/slides/_rels/slide11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jpeg" Type="http://schemas.openxmlformats.org/officeDocument/2006/relationships/image"/><Relationship Id="rId3" Target="../media/image17.jpeg" Type="http://schemas.openxmlformats.org/officeDocument/2006/relationships/image"/></Relationships>
</file>

<file path=ppt/slides/_rels/slide12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jpeg" Type="http://schemas.openxmlformats.org/officeDocument/2006/relationships/image"/><Relationship Id="rId3" Target="../media/image19.jpeg" Type="http://schemas.openxmlformats.org/officeDocument/2006/relationships/image"/></Relationships>
</file>

<file path=ppt/slides/_rels/slide13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jpeg" Type="http://schemas.openxmlformats.org/officeDocument/2006/relationships/image"/></Relationships>
</file>

<file path=ppt/slides/_rels/slide14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jpeg" Type="http://schemas.openxmlformats.org/officeDocument/2006/relationships/image"/><Relationship Id="rId3" Target="../media/image22.jpeg" Type="http://schemas.openxmlformats.org/officeDocument/2006/relationships/image"/></Relationships>
</file>

<file path=ppt/slides/_rels/slide15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jpeg" Type="http://schemas.openxmlformats.org/officeDocument/2006/relationships/image"/><Relationship Id="rId3" Target="../media/VAFzk0BDmTE.mp4" Type="http://schemas.openxmlformats.org/officeDocument/2006/relationships/video"/><Relationship Id="rId4" Target="../media/VAFzk0BDmTE.mp4" Type="http://schemas.microsoft.com/office/2007/relationships/media"/></Relationships>
</file>

<file path=ppt/slides/_rels/slide16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jpeg" Type="http://schemas.openxmlformats.org/officeDocument/2006/relationships/image"/><Relationship Id="rId3" Target="../media/image25.jpeg" Type="http://schemas.openxmlformats.org/officeDocument/2006/relationships/image"/></Relationships>
</file>

<file path=ppt/slides/_rels/slide17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jpeg" Type="http://schemas.openxmlformats.org/officeDocument/2006/relationships/image"/></Relationships>
</file>

<file path=ppt/slides/_rels/slide18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jpeg" Type="http://schemas.openxmlformats.org/officeDocument/2006/relationships/image"/><Relationship Id="rId3" Target="../media/image28.jpeg" Type="http://schemas.openxmlformats.org/officeDocument/2006/relationships/image"/></Relationships>
</file>

<file path=ppt/slides/_rels/slide19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jpeg" Type="http://schemas.openxmlformats.org/officeDocument/2006/relationships/image"/><Relationship Id="rId3" Target="../media/image30.jpeg" Type="http://schemas.openxmlformats.org/officeDocument/2006/relationships/image"/></Relationships>
</file>

<file path=ppt/slides/_rels/slide20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1.jpeg" Type="http://schemas.openxmlformats.org/officeDocument/2006/relationships/image"/><Relationship Id="rId3" Target="../media/image32.jpeg" Type="http://schemas.openxmlformats.org/officeDocument/2006/relationships/image"/></Relationships>
</file>

<file path=ppt/slides/_rels/slide21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png" Type="http://schemas.openxmlformats.org/officeDocument/2006/relationships/image"/><Relationship Id="rId3" Target="../media/image34.png" Type="http://schemas.openxmlformats.org/officeDocument/2006/relationships/image"/></Relationships>
</file>

<file path=ppt/slides/_rels/slide22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5.jpeg" Type="http://schemas.openxmlformats.org/officeDocument/2006/relationships/image"/><Relationship Id="rId3" Target="../media/image36.jpeg" Type="http://schemas.openxmlformats.org/officeDocument/2006/relationships/image"/></Relationships>
</file>

<file path=ppt/slides/_rels/slide23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7.png" Type="http://schemas.openxmlformats.org/officeDocument/2006/relationships/image"/></Relationships>
</file>

<file path=ppt/slides/_rels/slide24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8.png" Type="http://schemas.openxmlformats.org/officeDocument/2006/relationships/image"/><Relationship Id="rId3" Target="../media/image39.png" Type="http://schemas.openxmlformats.org/officeDocument/2006/relationships/image"/></Relationships>
</file>

<file path=ppt/slides/_rels/slide25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jpeg" Type="http://schemas.openxmlformats.org/officeDocument/2006/relationships/image"/><Relationship Id="rId3" Target="../media/image41.jpeg" Type="http://schemas.openxmlformats.org/officeDocument/2006/relationships/image"/></Relationships>
</file>

<file path=ppt/slides/_rels/slide26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2.jpeg" Type="http://schemas.openxmlformats.org/officeDocument/2006/relationships/image"/><Relationship Id="rId3" Target="../media/image43.jpeg" Type="http://schemas.openxmlformats.org/officeDocument/2006/relationships/image"/></Relationships>
</file>

<file path=ppt/slides/_rels/slide27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4.jpeg" Type="http://schemas.openxmlformats.org/officeDocument/2006/relationships/image"/><Relationship Id="rId3" Target="../media/image45.jpeg" Type="http://schemas.openxmlformats.org/officeDocument/2006/relationships/image"/></Relationships>
</file>

<file path=ppt/slides/_rels/slide28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6.jpeg" Type="http://schemas.openxmlformats.org/officeDocument/2006/relationships/image"/></Relationships>
</file>

<file path=ppt/slides/_rels/slide29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7.jpeg" Type="http://schemas.openxmlformats.org/officeDocument/2006/relationships/image"/><Relationship Id="rId3" Target="../media/image48.jpeg" Type="http://schemas.openxmlformats.org/officeDocument/2006/relationships/image"/></Relationships>
</file>

<file path=ppt/slides/_rels/slide30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9.jpeg" Type="http://schemas.openxmlformats.org/officeDocument/2006/relationships/image"/><Relationship Id="rId3" Target="../media/image50.jpeg" Type="http://schemas.openxmlformats.org/officeDocument/2006/relationships/image"/></Relationships>
</file>

<file path=ppt/slides/_rels/slide31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1.jpeg" Type="http://schemas.openxmlformats.org/officeDocument/2006/relationships/image"/></Relationships>
</file>

<file path=ppt/slides/_rels/slide32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2.jpeg" Type="http://schemas.openxmlformats.org/officeDocument/2006/relationships/image"/><Relationship Id="rId3" Target="../media/image53.jpeg" Type="http://schemas.openxmlformats.org/officeDocument/2006/relationships/image"/><Relationship Id="rId4" Target="../media/image54.jpeg" Type="http://schemas.openxmlformats.org/officeDocument/2006/relationships/image"/></Relationships>
</file>

<file path=ppt/slides/_rels/slide33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5.jpeg" Type="http://schemas.openxmlformats.org/officeDocument/2006/relationships/image"/><Relationship Id="rId3" Target="../media/image56.jpeg" Type="http://schemas.openxmlformats.org/officeDocument/2006/relationships/image"/></Relationships>
</file>

<file path=ppt/slides/_rels/slide34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7.jpeg" Type="http://schemas.openxmlformats.org/officeDocument/2006/relationships/image"/><Relationship Id="rId3" Target="../media/image58.jpeg" Type="http://schemas.openxmlformats.org/officeDocument/2006/relationships/image"/></Relationships>
</file>

<file path=ppt/slides/_rels/slide35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9.jpeg" Type="http://schemas.openxmlformats.org/officeDocument/2006/relationships/image"/><Relationship Id="rId3" Target="../media/image60.jpeg" Type="http://schemas.openxmlformats.org/officeDocument/2006/relationships/image"/></Relationships>
</file>

<file path=ppt/slides/_rels/slide36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1.jpeg" Type="http://schemas.openxmlformats.org/officeDocument/2006/relationships/image"/><Relationship Id="rId3" Target="../media/image62.jpeg" Type="http://schemas.openxmlformats.org/officeDocument/2006/relationships/image"/></Relationships>
</file>

<file path=ppt/slides/_rels/slide37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3.jpeg" Type="http://schemas.openxmlformats.org/officeDocument/2006/relationships/image"/><Relationship Id="rId3" Target="../media/image64.jpeg" Type="http://schemas.openxmlformats.org/officeDocument/2006/relationships/image"/></Relationships>
</file>

<file path=ppt/slides/_rels/slide38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5.jpeg" Type="http://schemas.openxmlformats.org/officeDocument/2006/relationships/image"/><Relationship Id="rId3" Target="../media/image66.jpeg" Type="http://schemas.openxmlformats.org/officeDocument/2006/relationships/image"/></Relationships>
</file>

<file path=ppt/slides/_rels/slide39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7.jpeg" Type="http://schemas.openxmlformats.org/officeDocument/2006/relationships/image"/><Relationship Id="rId3" Target="../media/image68.jpeg" Type="http://schemas.openxmlformats.org/officeDocument/2006/relationships/image"/><Relationship Id="rId4" Target="../media/image69.jpeg" Type="http://schemas.openxmlformats.org/officeDocument/2006/relationships/image"/></Relationships>
</file>

<file path=ppt/slides/_rels/slide40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0.jpeg" Type="http://schemas.openxmlformats.org/officeDocument/2006/relationships/image"/><Relationship Id="rId3" Target="../media/image71.jpeg" Type="http://schemas.openxmlformats.org/officeDocument/2006/relationships/image"/></Relationships>
</file>

<file path=ppt/slides/_rels/slide41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2.jpeg" Type="http://schemas.openxmlformats.org/officeDocument/2006/relationships/image"/><Relationship Id="rId3" Target="../media/image73.jpeg" Type="http://schemas.openxmlformats.org/officeDocument/2006/relationships/image"/></Relationships>
</file>

<file path=ppt/slides/_rels/slide42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4.jpeg" Type="http://schemas.openxmlformats.org/officeDocument/2006/relationships/image"/><Relationship Id="rId3" Target="../media/image75.jpeg" Type="http://schemas.openxmlformats.org/officeDocument/2006/relationships/image"/></Relationships>
</file>

<file path=ppt/slides/_rels/slide43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6.jpeg" Type="http://schemas.openxmlformats.org/officeDocument/2006/relationships/image"/><Relationship Id="rId3" Target="../media/image77.jpeg" Type="http://schemas.openxmlformats.org/officeDocument/2006/relationships/image"/></Relationships>
</file>

<file path=ppt/slides/_rels/slide44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8.jpeg" Type="http://schemas.openxmlformats.org/officeDocument/2006/relationships/image"/><Relationship Id="rId3" Target="../media/image79.jpeg" Type="http://schemas.openxmlformats.org/officeDocument/2006/relationships/image"/></Relationships>
</file>

<file path=ppt/slides/_rels/slide45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0.jpeg" Type="http://schemas.openxmlformats.org/officeDocument/2006/relationships/image"/><Relationship Id="rId3" Target="../media/image81.jpeg" Type="http://schemas.openxmlformats.org/officeDocument/2006/relationships/image"/></Relationships>
</file>

<file path=ppt/slides/_rels/slide46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2.jpeg" Type="http://schemas.openxmlformats.org/officeDocument/2006/relationships/image"/><Relationship Id="rId3" Target="../media/VAFzemvoqK4.mp4" Type="http://schemas.openxmlformats.org/officeDocument/2006/relationships/video"/><Relationship Id="rId4" Target="../media/VAFzemvoqK4.mp4" Type="http://schemas.microsoft.com/office/2007/relationships/media"/></Relationships>
</file>

<file path=ppt/slides/_rels/slide47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3.jpeg" Type="http://schemas.openxmlformats.org/officeDocument/2006/relationships/image"/><Relationship Id="rId3" Target="../media/image84.jpeg" Type="http://schemas.openxmlformats.org/officeDocument/2006/relationships/image"/><Relationship Id="rId4" Target="../media/image85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86397" y="4265276"/>
            <a:ext cx="10802807" cy="4381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15300"/>
              </a:lnSpc>
            </a:pPr>
            <a:r>
              <a:rPr lang="en-US" sz="17000">
                <a:solidFill>
                  <a:srgbClr val="000000"/>
                </a:solidFill>
                <a:latin typeface="DIN Condensed"/>
              </a:rPr>
              <a:t>LORENZO PAINO FERNANDEZ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113337" y="7271126"/>
            <a:ext cx="2175867" cy="7226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20"/>
              </a:lnSpc>
              <a:spcBef>
                <a:spcPct val="0"/>
              </a:spcBef>
            </a:pPr>
            <a:r>
              <a:rPr lang="en-US" sz="3800">
                <a:solidFill>
                  <a:srgbClr val="000000"/>
                </a:solidFill>
                <a:latin typeface="DIN Condensed"/>
              </a:rPr>
              <a:t>PHOTOGRAPHE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507495" y="0"/>
            <a:ext cx="6861768" cy="10287000"/>
          </a:xfrm>
          <a:custGeom>
            <a:avLst/>
            <a:gdLst/>
            <a:ahLst/>
            <a:cxnLst/>
            <a:rect r="r" b="b" t="t" l="l"/>
            <a:pathLst>
              <a:path h="10287000" w="6861768">
                <a:moveTo>
                  <a:pt x="0" y="0"/>
                </a:moveTo>
                <a:lnTo>
                  <a:pt x="6861769" y="0"/>
                </a:lnTo>
                <a:lnTo>
                  <a:pt x="686176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704055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2" y="0"/>
                </a:lnTo>
                <a:lnTo>
                  <a:pt x="686657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67924" y="0"/>
            <a:ext cx="6884377" cy="10287000"/>
          </a:xfrm>
          <a:custGeom>
            <a:avLst/>
            <a:gdLst/>
            <a:ahLst/>
            <a:cxnLst/>
            <a:rect r="r" b="b" t="t" l="l"/>
            <a:pathLst>
              <a:path h="10287000" w="6884377">
                <a:moveTo>
                  <a:pt x="0" y="0"/>
                </a:moveTo>
                <a:lnTo>
                  <a:pt x="6884377" y="0"/>
                </a:lnTo>
                <a:lnTo>
                  <a:pt x="68843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35699" y="0"/>
            <a:ext cx="6888211" cy="10287000"/>
          </a:xfrm>
          <a:custGeom>
            <a:avLst/>
            <a:gdLst/>
            <a:ahLst/>
            <a:cxnLst/>
            <a:rect r="r" b="b" t="t" l="l"/>
            <a:pathLst>
              <a:path h="10287000" w="6888211">
                <a:moveTo>
                  <a:pt x="0" y="0"/>
                </a:moveTo>
                <a:lnTo>
                  <a:pt x="6888211" y="0"/>
                </a:lnTo>
                <a:lnTo>
                  <a:pt x="6888211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9333" t="0" r="-9333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28987" y="0"/>
            <a:ext cx="8219261" cy="10287000"/>
          </a:xfrm>
          <a:custGeom>
            <a:avLst/>
            <a:gdLst/>
            <a:ahLst/>
            <a:cxnLst/>
            <a:rect r="r" b="b" t="t" l="l"/>
            <a:pathLst>
              <a:path h="10287000" w="8219261">
                <a:moveTo>
                  <a:pt x="0" y="0"/>
                </a:moveTo>
                <a:lnTo>
                  <a:pt x="8219262" y="0"/>
                </a:lnTo>
                <a:lnTo>
                  <a:pt x="821926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39751" y="0"/>
            <a:ext cx="8229600" cy="10287000"/>
          </a:xfrm>
          <a:custGeom>
            <a:avLst/>
            <a:gdLst/>
            <a:ahLst/>
            <a:cxnLst/>
            <a:rect r="r" b="b" t="t" l="l"/>
            <a:pathLst>
              <a:path h="10287000" w="8229600">
                <a:moveTo>
                  <a:pt x="0" y="0"/>
                </a:moveTo>
                <a:lnTo>
                  <a:pt x="8229600" y="0"/>
                </a:lnTo>
                <a:lnTo>
                  <a:pt x="82296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14400" y="0"/>
            <a:ext cx="8229600" cy="10287000"/>
          </a:xfrm>
          <a:custGeom>
            <a:avLst/>
            <a:gdLst/>
            <a:ahLst/>
            <a:cxnLst/>
            <a:rect r="r" b="b" t="t" l="l"/>
            <a:pathLst>
              <a:path h="10287000" w="8229600">
                <a:moveTo>
                  <a:pt x="0" y="0"/>
                </a:moveTo>
                <a:lnTo>
                  <a:pt x="8229600" y="0"/>
                </a:lnTo>
                <a:lnTo>
                  <a:pt x="82296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455929" y="0"/>
            <a:ext cx="8229600" cy="10287000"/>
          </a:xfrm>
          <a:custGeom>
            <a:avLst/>
            <a:gdLst/>
            <a:ahLst/>
            <a:cxnLst/>
            <a:rect r="r" b="b" t="t" l="l"/>
            <a:pathLst>
              <a:path h="10287000" w="8229600">
                <a:moveTo>
                  <a:pt x="0" y="0"/>
                </a:moveTo>
                <a:lnTo>
                  <a:pt x="8229600" y="0"/>
                </a:lnTo>
                <a:lnTo>
                  <a:pt x="82296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21120" t="0" r="-2112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435193" y="0"/>
            <a:ext cx="6875145" cy="10287000"/>
          </a:xfrm>
          <a:custGeom>
            <a:avLst/>
            <a:gdLst/>
            <a:ahLst/>
            <a:cxnLst/>
            <a:rect r="r" b="b" t="t" l="l"/>
            <a:pathLst>
              <a:path h="10287000" w="6875145">
                <a:moveTo>
                  <a:pt x="0" y="0"/>
                </a:moveTo>
                <a:lnTo>
                  <a:pt x="6875145" y="0"/>
                </a:lnTo>
                <a:lnTo>
                  <a:pt x="687514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71735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2" y="0"/>
                </a:lnTo>
                <a:lnTo>
                  <a:pt x="686657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24461" r="0" b="-141872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845037" y="0"/>
            <a:ext cx="8228613" cy="10287000"/>
          </a:xfrm>
          <a:custGeom>
            <a:avLst/>
            <a:gdLst/>
            <a:ahLst/>
            <a:cxnLst/>
            <a:rect r="r" b="b" t="t" l="l"/>
            <a:pathLst>
              <a:path h="10287000" w="8228613">
                <a:moveTo>
                  <a:pt x="0" y="0"/>
                </a:moveTo>
                <a:lnTo>
                  <a:pt x="8228613" y="0"/>
                </a:lnTo>
                <a:lnTo>
                  <a:pt x="822861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14350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662147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2" y="0"/>
                </a:lnTo>
                <a:lnTo>
                  <a:pt x="686657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938958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414049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277427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333" r="0" b="-9333"/>
            </a:stretch>
          </a:blipFill>
        </p:spPr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81370" y="0"/>
            <a:ext cx="6862286" cy="10287000"/>
          </a:xfrm>
          <a:custGeom>
            <a:avLst/>
            <a:gdLst/>
            <a:ahLst/>
            <a:cxnLst/>
            <a:rect r="r" b="b" t="t" l="l"/>
            <a:pathLst>
              <a:path h="10287000" w="6862286">
                <a:moveTo>
                  <a:pt x="0" y="0"/>
                </a:moveTo>
                <a:lnTo>
                  <a:pt x="6862286" y="0"/>
                </a:lnTo>
                <a:lnTo>
                  <a:pt x="686228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44344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151662" y="0"/>
            <a:ext cx="6867156" cy="10287000"/>
          </a:xfrm>
          <a:custGeom>
            <a:avLst/>
            <a:gdLst/>
            <a:ahLst/>
            <a:cxnLst/>
            <a:rect r="r" b="b" t="t" l="l"/>
            <a:pathLst>
              <a:path h="10287000" w="6867156">
                <a:moveTo>
                  <a:pt x="0" y="0"/>
                </a:moveTo>
                <a:lnTo>
                  <a:pt x="6867156" y="0"/>
                </a:lnTo>
                <a:lnTo>
                  <a:pt x="68671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269182" y="0"/>
            <a:ext cx="6867156" cy="10287000"/>
          </a:xfrm>
          <a:custGeom>
            <a:avLst/>
            <a:gdLst/>
            <a:ahLst/>
            <a:cxnLst/>
            <a:rect r="r" b="b" t="t" l="l"/>
            <a:pathLst>
              <a:path h="10287000" w="6867156">
                <a:moveTo>
                  <a:pt x="0" y="0"/>
                </a:moveTo>
                <a:lnTo>
                  <a:pt x="6867156" y="0"/>
                </a:lnTo>
                <a:lnTo>
                  <a:pt x="68671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9338" t="0" r="-9338" b="0"/>
            </a:stretch>
          </a:blipFill>
        </p:spPr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19160" y="0"/>
            <a:ext cx="6867156" cy="10287000"/>
          </a:xfrm>
          <a:custGeom>
            <a:avLst/>
            <a:gdLst/>
            <a:ahLst/>
            <a:cxnLst/>
            <a:rect r="r" b="b" t="t" l="l"/>
            <a:pathLst>
              <a:path h="10287000" w="6867156">
                <a:moveTo>
                  <a:pt x="0" y="0"/>
                </a:moveTo>
                <a:lnTo>
                  <a:pt x="6867156" y="0"/>
                </a:lnTo>
                <a:lnTo>
                  <a:pt x="68671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201684" y="0"/>
            <a:ext cx="6862286" cy="10287000"/>
          </a:xfrm>
          <a:custGeom>
            <a:avLst/>
            <a:gdLst/>
            <a:ahLst/>
            <a:cxnLst/>
            <a:rect r="r" b="b" t="t" l="l"/>
            <a:pathLst>
              <a:path h="10287000" w="6862286">
                <a:moveTo>
                  <a:pt x="0" y="0"/>
                </a:moveTo>
                <a:lnTo>
                  <a:pt x="6862286" y="0"/>
                </a:lnTo>
                <a:lnTo>
                  <a:pt x="686228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442037" y="0"/>
            <a:ext cx="6867156" cy="10287000"/>
          </a:xfrm>
          <a:custGeom>
            <a:avLst/>
            <a:gdLst/>
            <a:ahLst/>
            <a:cxnLst/>
            <a:rect r="r" b="b" t="t" l="l"/>
            <a:pathLst>
              <a:path h="10287000" w="6867156">
                <a:moveTo>
                  <a:pt x="0" y="0"/>
                </a:moveTo>
                <a:lnTo>
                  <a:pt x="6867156" y="0"/>
                </a:lnTo>
                <a:lnTo>
                  <a:pt x="68671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25275" y="12909"/>
            <a:ext cx="6849339" cy="10261182"/>
          </a:xfrm>
          <a:custGeom>
            <a:avLst/>
            <a:gdLst/>
            <a:ahLst/>
            <a:cxnLst/>
            <a:rect r="r" b="b" t="t" l="l"/>
            <a:pathLst>
              <a:path h="10261182" w="6849339">
                <a:moveTo>
                  <a:pt x="0" y="0"/>
                </a:moveTo>
                <a:lnTo>
                  <a:pt x="6849339" y="0"/>
                </a:lnTo>
                <a:lnTo>
                  <a:pt x="6849339" y="10261182"/>
                </a:lnTo>
                <a:lnTo>
                  <a:pt x="0" y="102611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36545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84882" y="0"/>
            <a:ext cx="6867156" cy="10287000"/>
          </a:xfrm>
          <a:custGeom>
            <a:avLst/>
            <a:gdLst/>
            <a:ahLst/>
            <a:cxnLst/>
            <a:rect r="r" b="b" t="t" l="l"/>
            <a:pathLst>
              <a:path h="10287000" w="6867156">
                <a:moveTo>
                  <a:pt x="0" y="0"/>
                </a:moveTo>
                <a:lnTo>
                  <a:pt x="6867156" y="0"/>
                </a:lnTo>
                <a:lnTo>
                  <a:pt x="68671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98997" y="0"/>
            <a:ext cx="8845003" cy="10287000"/>
          </a:xfrm>
          <a:custGeom>
            <a:avLst/>
            <a:gdLst/>
            <a:ahLst/>
            <a:cxnLst/>
            <a:rect r="r" b="b" t="t" l="l"/>
            <a:pathLst>
              <a:path h="10287000" w="8845003">
                <a:moveTo>
                  <a:pt x="0" y="0"/>
                </a:moveTo>
                <a:lnTo>
                  <a:pt x="8845003" y="0"/>
                </a:lnTo>
                <a:lnTo>
                  <a:pt x="884500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307072" y="0"/>
            <a:ext cx="8764253" cy="10287000"/>
          </a:xfrm>
          <a:custGeom>
            <a:avLst/>
            <a:gdLst/>
            <a:ahLst/>
            <a:cxnLst/>
            <a:rect r="r" b="b" t="t" l="l"/>
            <a:pathLst>
              <a:path h="10287000" w="8764253">
                <a:moveTo>
                  <a:pt x="0" y="0"/>
                </a:moveTo>
                <a:lnTo>
                  <a:pt x="8764254" y="0"/>
                </a:lnTo>
                <a:lnTo>
                  <a:pt x="876425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97454" y="13965"/>
            <a:ext cx="8207257" cy="10259071"/>
          </a:xfrm>
          <a:custGeom>
            <a:avLst/>
            <a:gdLst/>
            <a:ahLst/>
            <a:cxnLst/>
            <a:rect r="r" b="b" t="t" l="l"/>
            <a:pathLst>
              <a:path h="10259071" w="8207257">
                <a:moveTo>
                  <a:pt x="0" y="0"/>
                </a:moveTo>
                <a:lnTo>
                  <a:pt x="8207257" y="0"/>
                </a:lnTo>
                <a:lnTo>
                  <a:pt x="8207257" y="10259070"/>
                </a:lnTo>
                <a:lnTo>
                  <a:pt x="0" y="102590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79242" y="0"/>
            <a:ext cx="8229600" cy="10287000"/>
          </a:xfrm>
          <a:custGeom>
            <a:avLst/>
            <a:gdLst/>
            <a:ahLst/>
            <a:cxnLst/>
            <a:rect r="r" b="b" t="t" l="l"/>
            <a:pathLst>
              <a:path h="10287000" w="8229600">
                <a:moveTo>
                  <a:pt x="0" y="0"/>
                </a:moveTo>
                <a:lnTo>
                  <a:pt x="8229600" y="0"/>
                </a:lnTo>
                <a:lnTo>
                  <a:pt x="82296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407" r="0" b="-9407"/>
            </a:stretch>
          </a:blipFill>
        </p:spPr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708220" y="0"/>
            <a:ext cx="6858000" cy="10287000"/>
          </a:xfrm>
          <a:custGeom>
            <a:avLst/>
            <a:gdLst/>
            <a:ahLst/>
            <a:cxnLst/>
            <a:rect r="r" b="b" t="t" l="l"/>
            <a:pathLst>
              <a:path h="10287000" w="6858000">
                <a:moveTo>
                  <a:pt x="0" y="0"/>
                </a:moveTo>
                <a:lnTo>
                  <a:pt x="6858000" y="0"/>
                </a:lnTo>
                <a:lnTo>
                  <a:pt x="685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721780" y="0"/>
            <a:ext cx="6842944" cy="10287000"/>
          </a:xfrm>
          <a:custGeom>
            <a:avLst/>
            <a:gdLst/>
            <a:ahLst/>
            <a:cxnLst/>
            <a:rect r="r" b="b" t="t" l="l"/>
            <a:pathLst>
              <a:path h="10287000" w="6842944">
                <a:moveTo>
                  <a:pt x="0" y="0"/>
                </a:moveTo>
                <a:lnTo>
                  <a:pt x="6842944" y="0"/>
                </a:lnTo>
                <a:lnTo>
                  <a:pt x="684294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50462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286000" y="0"/>
            <a:ext cx="6858000" cy="10287000"/>
          </a:xfrm>
          <a:custGeom>
            <a:avLst/>
            <a:gdLst/>
            <a:ahLst/>
            <a:cxnLst/>
            <a:rect r="r" b="b" t="t" l="l"/>
            <a:pathLst>
              <a:path h="10287000" w="6858000">
                <a:moveTo>
                  <a:pt x="0" y="0"/>
                </a:moveTo>
                <a:lnTo>
                  <a:pt x="6858000" y="0"/>
                </a:lnTo>
                <a:lnTo>
                  <a:pt x="685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397004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85163" y="0"/>
            <a:ext cx="6853714" cy="10287000"/>
          </a:xfrm>
          <a:custGeom>
            <a:avLst/>
            <a:gdLst/>
            <a:ahLst/>
            <a:cxnLst/>
            <a:rect r="r" b="b" t="t" l="l"/>
            <a:pathLst>
              <a:path h="10287000" w="6853714">
                <a:moveTo>
                  <a:pt x="0" y="0"/>
                </a:moveTo>
                <a:lnTo>
                  <a:pt x="6853714" y="0"/>
                </a:lnTo>
                <a:lnTo>
                  <a:pt x="685371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73287" y="115929"/>
            <a:ext cx="8044114" cy="10055143"/>
          </a:xfrm>
          <a:custGeom>
            <a:avLst/>
            <a:gdLst/>
            <a:ahLst/>
            <a:cxnLst/>
            <a:rect r="r" b="b" t="t" l="l"/>
            <a:pathLst>
              <a:path h="10055143" w="8044114">
                <a:moveTo>
                  <a:pt x="0" y="0"/>
                </a:moveTo>
                <a:lnTo>
                  <a:pt x="8044114" y="0"/>
                </a:lnTo>
                <a:lnTo>
                  <a:pt x="8044114" y="10055142"/>
                </a:lnTo>
                <a:lnTo>
                  <a:pt x="0" y="1005514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370599" y="115929"/>
            <a:ext cx="8044114" cy="10055143"/>
          </a:xfrm>
          <a:custGeom>
            <a:avLst/>
            <a:gdLst/>
            <a:ahLst/>
            <a:cxnLst/>
            <a:rect r="r" b="b" t="t" l="l"/>
            <a:pathLst>
              <a:path h="10055143" w="8044114">
                <a:moveTo>
                  <a:pt x="0" y="0"/>
                </a:moveTo>
                <a:lnTo>
                  <a:pt x="8044114" y="0"/>
                </a:lnTo>
                <a:lnTo>
                  <a:pt x="8044114" y="10055142"/>
                </a:lnTo>
                <a:lnTo>
                  <a:pt x="0" y="1005514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-18666"/>
            </a:stretch>
          </a:blipFill>
        </p:spPr>
      </p:sp>
    </p:spTree>
  </p:cSld>
  <p:clrMapOvr>
    <a:masterClrMapping/>
  </p:clrMapOvr>
</p:sld>
</file>

<file path=ppt/slides/slide2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151499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269928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36947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2" y="0"/>
                </a:lnTo>
                <a:lnTo>
                  <a:pt x="686657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84481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2" y="0"/>
                </a:lnTo>
                <a:lnTo>
                  <a:pt x="686657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9338" t="0" r="-9338" b="0"/>
            </a:stretch>
          </a:blipFill>
        </p:spPr>
      </p:sp>
    </p:spTree>
  </p:cSld>
  <p:clrMapOvr>
    <a:masterClrMapping/>
  </p:clrMapOvr>
</p:sld>
</file>

<file path=ppt/slides/slide3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97637" y="820351"/>
            <a:ext cx="5771895" cy="8646299"/>
          </a:xfrm>
          <a:custGeom>
            <a:avLst/>
            <a:gdLst/>
            <a:ahLst/>
            <a:cxnLst/>
            <a:rect r="r" b="b" t="t" l="l"/>
            <a:pathLst>
              <a:path h="8646299" w="5771895">
                <a:moveTo>
                  <a:pt x="0" y="0"/>
                </a:moveTo>
                <a:lnTo>
                  <a:pt x="5771895" y="0"/>
                </a:lnTo>
                <a:lnTo>
                  <a:pt x="5771895" y="8646298"/>
                </a:lnTo>
                <a:lnTo>
                  <a:pt x="0" y="864629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218468" y="820351"/>
            <a:ext cx="5771895" cy="8646299"/>
          </a:xfrm>
          <a:custGeom>
            <a:avLst/>
            <a:gdLst/>
            <a:ahLst/>
            <a:cxnLst/>
            <a:rect r="r" b="b" t="t" l="l"/>
            <a:pathLst>
              <a:path h="8646299" w="5771895">
                <a:moveTo>
                  <a:pt x="0" y="0"/>
                </a:moveTo>
                <a:lnTo>
                  <a:pt x="5771895" y="0"/>
                </a:lnTo>
                <a:lnTo>
                  <a:pt x="5771895" y="8646298"/>
                </a:lnTo>
                <a:lnTo>
                  <a:pt x="0" y="864629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256073" y="820351"/>
            <a:ext cx="5771895" cy="8646299"/>
          </a:xfrm>
          <a:custGeom>
            <a:avLst/>
            <a:gdLst/>
            <a:ahLst/>
            <a:cxnLst/>
            <a:rect r="r" b="b" t="t" l="l"/>
            <a:pathLst>
              <a:path h="8646299" w="5771895">
                <a:moveTo>
                  <a:pt x="0" y="0"/>
                </a:moveTo>
                <a:lnTo>
                  <a:pt x="5771895" y="0"/>
                </a:lnTo>
                <a:lnTo>
                  <a:pt x="5771895" y="8646298"/>
                </a:lnTo>
                <a:lnTo>
                  <a:pt x="0" y="86462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959114" y="777570"/>
            <a:ext cx="5824878" cy="8731859"/>
          </a:xfrm>
          <a:custGeom>
            <a:avLst/>
            <a:gdLst/>
            <a:ahLst/>
            <a:cxnLst/>
            <a:rect r="r" b="b" t="t" l="l"/>
            <a:pathLst>
              <a:path h="8731859" w="5824878">
                <a:moveTo>
                  <a:pt x="0" y="0"/>
                </a:moveTo>
                <a:lnTo>
                  <a:pt x="5824878" y="0"/>
                </a:lnTo>
                <a:lnTo>
                  <a:pt x="5824878" y="8731860"/>
                </a:lnTo>
                <a:lnTo>
                  <a:pt x="0" y="87318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0500370" y="777570"/>
            <a:ext cx="5828516" cy="8731859"/>
          </a:xfrm>
          <a:custGeom>
            <a:avLst/>
            <a:gdLst/>
            <a:ahLst/>
            <a:cxnLst/>
            <a:rect r="r" b="b" t="t" l="l"/>
            <a:pathLst>
              <a:path h="8731859" w="5828516">
                <a:moveTo>
                  <a:pt x="0" y="0"/>
                </a:moveTo>
                <a:lnTo>
                  <a:pt x="5828516" y="0"/>
                </a:lnTo>
                <a:lnTo>
                  <a:pt x="5828516" y="8731860"/>
                </a:lnTo>
                <a:lnTo>
                  <a:pt x="0" y="87318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52063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69364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58368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2" y="0"/>
                </a:lnTo>
                <a:lnTo>
                  <a:pt x="686657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63060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2" y="0"/>
                </a:lnTo>
                <a:lnTo>
                  <a:pt x="686657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03550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423305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37415" y="0"/>
            <a:ext cx="7208830" cy="10287000"/>
          </a:xfrm>
          <a:custGeom>
            <a:avLst/>
            <a:gdLst/>
            <a:ahLst/>
            <a:cxnLst/>
            <a:rect r="r" b="b" t="t" l="l"/>
            <a:pathLst>
              <a:path h="10287000" w="7208830">
                <a:moveTo>
                  <a:pt x="0" y="0"/>
                </a:moveTo>
                <a:lnTo>
                  <a:pt x="7208830" y="0"/>
                </a:lnTo>
                <a:lnTo>
                  <a:pt x="720883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269131" y="0"/>
            <a:ext cx="7481455" cy="10287000"/>
          </a:xfrm>
          <a:custGeom>
            <a:avLst/>
            <a:gdLst/>
            <a:ahLst/>
            <a:cxnLst/>
            <a:rect r="r" b="b" t="t" l="l"/>
            <a:pathLst>
              <a:path h="10287000" w="7481455">
                <a:moveTo>
                  <a:pt x="0" y="0"/>
                </a:moveTo>
                <a:lnTo>
                  <a:pt x="7481454" y="0"/>
                </a:lnTo>
                <a:lnTo>
                  <a:pt x="748145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634972" y="0"/>
            <a:ext cx="6867156" cy="10287000"/>
          </a:xfrm>
          <a:custGeom>
            <a:avLst/>
            <a:gdLst/>
            <a:ahLst/>
            <a:cxnLst/>
            <a:rect r="r" b="b" t="t" l="l"/>
            <a:pathLst>
              <a:path h="10287000" w="6867156">
                <a:moveTo>
                  <a:pt x="0" y="0"/>
                </a:moveTo>
                <a:lnTo>
                  <a:pt x="6867156" y="0"/>
                </a:lnTo>
                <a:lnTo>
                  <a:pt x="68671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785872" y="0"/>
            <a:ext cx="6867156" cy="10287000"/>
          </a:xfrm>
          <a:custGeom>
            <a:avLst/>
            <a:gdLst/>
            <a:ahLst/>
            <a:cxnLst/>
            <a:rect r="r" b="b" t="t" l="l"/>
            <a:pathLst>
              <a:path h="10287000" w="6867156">
                <a:moveTo>
                  <a:pt x="0" y="0"/>
                </a:moveTo>
                <a:lnTo>
                  <a:pt x="6867156" y="0"/>
                </a:lnTo>
                <a:lnTo>
                  <a:pt x="68671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595792" y="1183581"/>
            <a:ext cx="5286942" cy="7919839"/>
          </a:xfrm>
          <a:custGeom>
            <a:avLst/>
            <a:gdLst/>
            <a:ahLst/>
            <a:cxnLst/>
            <a:rect r="r" b="b" t="t" l="l"/>
            <a:pathLst>
              <a:path h="7919839" w="5286942">
                <a:moveTo>
                  <a:pt x="0" y="0"/>
                </a:moveTo>
                <a:lnTo>
                  <a:pt x="5286942" y="0"/>
                </a:lnTo>
                <a:lnTo>
                  <a:pt x="5286942" y="7919838"/>
                </a:lnTo>
                <a:lnTo>
                  <a:pt x="0" y="79198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534904" y="1272011"/>
            <a:ext cx="5542398" cy="7831408"/>
          </a:xfrm>
          <a:custGeom>
            <a:avLst/>
            <a:gdLst/>
            <a:ahLst/>
            <a:cxnLst/>
            <a:rect r="r" b="b" t="t" l="l"/>
            <a:pathLst>
              <a:path h="7831408" w="5542398">
                <a:moveTo>
                  <a:pt x="0" y="0"/>
                </a:moveTo>
                <a:lnTo>
                  <a:pt x="5542397" y="0"/>
                </a:lnTo>
                <a:lnTo>
                  <a:pt x="5542397" y="7831408"/>
                </a:lnTo>
                <a:lnTo>
                  <a:pt x="0" y="783140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210699" y="1183581"/>
            <a:ext cx="5751517" cy="7919839"/>
          </a:xfrm>
          <a:custGeom>
            <a:avLst/>
            <a:gdLst/>
            <a:ahLst/>
            <a:cxnLst/>
            <a:rect r="r" b="b" t="t" l="l"/>
            <a:pathLst>
              <a:path h="7919839" w="5751517">
                <a:moveTo>
                  <a:pt x="0" y="0"/>
                </a:moveTo>
                <a:lnTo>
                  <a:pt x="5751516" y="0"/>
                </a:lnTo>
                <a:lnTo>
                  <a:pt x="5751516" y="7919838"/>
                </a:lnTo>
                <a:lnTo>
                  <a:pt x="0" y="79198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754003" y="0"/>
            <a:ext cx="7481455" cy="10287000"/>
          </a:xfrm>
          <a:custGeom>
            <a:avLst/>
            <a:gdLst/>
            <a:ahLst/>
            <a:cxnLst/>
            <a:rect r="r" b="b" t="t" l="l"/>
            <a:pathLst>
              <a:path h="10287000" w="7481455">
                <a:moveTo>
                  <a:pt x="0" y="0"/>
                </a:moveTo>
                <a:lnTo>
                  <a:pt x="7481454" y="0"/>
                </a:lnTo>
                <a:lnTo>
                  <a:pt x="748145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798609" y="0"/>
            <a:ext cx="6871743" cy="10287000"/>
          </a:xfrm>
          <a:custGeom>
            <a:avLst/>
            <a:gdLst/>
            <a:ahLst/>
            <a:cxnLst/>
            <a:rect r="r" b="b" t="t" l="l"/>
            <a:pathLst>
              <a:path h="10287000" w="6871743">
                <a:moveTo>
                  <a:pt x="0" y="0"/>
                </a:moveTo>
                <a:lnTo>
                  <a:pt x="6871743" y="0"/>
                </a:lnTo>
                <a:lnTo>
                  <a:pt x="687174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52063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69364" y="0"/>
            <a:ext cx="6866573" cy="10287000"/>
          </a:xfrm>
          <a:custGeom>
            <a:avLst/>
            <a:gdLst/>
            <a:ahLst/>
            <a:cxnLst/>
            <a:rect r="r" b="b" t="t" l="l"/>
            <a:pathLst>
              <a:path h="10287000" w="6866573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402436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3" y="0"/>
                </a:lnTo>
                <a:lnTo>
                  <a:pt x="686657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39132" y="0"/>
            <a:ext cx="6866572" cy="10287000"/>
          </a:xfrm>
          <a:custGeom>
            <a:avLst/>
            <a:gdLst/>
            <a:ahLst/>
            <a:cxnLst/>
            <a:rect r="r" b="b" t="t" l="l"/>
            <a:pathLst>
              <a:path h="10287000" w="6866572">
                <a:moveTo>
                  <a:pt x="0" y="0"/>
                </a:moveTo>
                <a:lnTo>
                  <a:pt x="6866572" y="0"/>
                </a:lnTo>
                <a:lnTo>
                  <a:pt x="686657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381080" y="0"/>
            <a:ext cx="8229600" cy="10287000"/>
          </a:xfrm>
          <a:custGeom>
            <a:avLst/>
            <a:gdLst/>
            <a:ahLst/>
            <a:cxnLst/>
            <a:rect r="r" b="b" t="t" l="l"/>
            <a:pathLst>
              <a:path h="10287000" w="8229600">
                <a:moveTo>
                  <a:pt x="0" y="0"/>
                </a:moveTo>
                <a:lnTo>
                  <a:pt x="8229600" y="0"/>
                </a:lnTo>
                <a:lnTo>
                  <a:pt x="82296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77320" y="0"/>
            <a:ext cx="8229600" cy="10287000"/>
          </a:xfrm>
          <a:custGeom>
            <a:avLst/>
            <a:gdLst/>
            <a:ahLst/>
            <a:cxnLst/>
            <a:rect r="r" b="b" t="t" l="l"/>
            <a:pathLst>
              <a:path h="10287000" w="8229600">
                <a:moveTo>
                  <a:pt x="0" y="0"/>
                </a:moveTo>
                <a:lnTo>
                  <a:pt x="8229600" y="0"/>
                </a:lnTo>
                <a:lnTo>
                  <a:pt x="82296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86250" y="0"/>
            <a:ext cx="7717179" cy="10287000"/>
          </a:xfrm>
          <a:custGeom>
            <a:avLst/>
            <a:gdLst/>
            <a:ahLst/>
            <a:cxnLst/>
            <a:rect r="r" b="b" t="t" l="l"/>
            <a:pathLst>
              <a:path h="10287000" w="7717179">
                <a:moveTo>
                  <a:pt x="0" y="0"/>
                </a:moveTo>
                <a:lnTo>
                  <a:pt x="7717179" y="0"/>
                </a:lnTo>
                <a:lnTo>
                  <a:pt x="771717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39518" y="0"/>
            <a:ext cx="7717179" cy="10287000"/>
          </a:xfrm>
          <a:custGeom>
            <a:avLst/>
            <a:gdLst/>
            <a:ahLst/>
            <a:cxnLst/>
            <a:rect r="r" b="b" t="t" l="l"/>
            <a:pathLst>
              <a:path h="10287000" w="7717179">
                <a:moveTo>
                  <a:pt x="0" y="0"/>
                </a:moveTo>
                <a:lnTo>
                  <a:pt x="7717180" y="0"/>
                </a:lnTo>
                <a:lnTo>
                  <a:pt x="771718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41954" y="0"/>
            <a:ext cx="7717179" cy="10287000"/>
          </a:xfrm>
          <a:custGeom>
            <a:avLst/>
            <a:gdLst/>
            <a:ahLst/>
            <a:cxnLst/>
            <a:rect r="r" b="b" t="t" l="l"/>
            <a:pathLst>
              <a:path h="10287000" w="7717179">
                <a:moveTo>
                  <a:pt x="0" y="0"/>
                </a:moveTo>
                <a:lnTo>
                  <a:pt x="7717179" y="0"/>
                </a:lnTo>
                <a:lnTo>
                  <a:pt x="771717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235082" y="0"/>
            <a:ext cx="7710964" cy="10287000"/>
          </a:xfrm>
          <a:custGeom>
            <a:avLst/>
            <a:gdLst/>
            <a:ahLst/>
            <a:cxnLst/>
            <a:rect r="r" b="b" t="t" l="l"/>
            <a:pathLst>
              <a:path h="10287000" w="7710964">
                <a:moveTo>
                  <a:pt x="0" y="0"/>
                </a:moveTo>
                <a:lnTo>
                  <a:pt x="7710964" y="0"/>
                </a:lnTo>
                <a:lnTo>
                  <a:pt x="771096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75461" y="1318592"/>
            <a:ext cx="5459342" cy="7064389"/>
          </a:xfrm>
          <a:custGeom>
            <a:avLst/>
            <a:gdLst/>
            <a:ahLst/>
            <a:cxnLst/>
            <a:rect r="r" b="b" t="t" l="l"/>
            <a:pathLst>
              <a:path h="7064389" w="5459342">
                <a:moveTo>
                  <a:pt x="0" y="0"/>
                </a:moveTo>
                <a:lnTo>
                  <a:pt x="5459342" y="0"/>
                </a:lnTo>
                <a:lnTo>
                  <a:pt x="5459342" y="7064389"/>
                </a:lnTo>
                <a:lnTo>
                  <a:pt x="0" y="706438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454846" y="1318592"/>
            <a:ext cx="5455998" cy="7065517"/>
          </a:xfrm>
          <a:custGeom>
            <a:avLst/>
            <a:gdLst/>
            <a:ahLst/>
            <a:cxnLst/>
            <a:rect r="r" b="b" t="t" l="l"/>
            <a:pathLst>
              <a:path h="7065517" w="5455998">
                <a:moveTo>
                  <a:pt x="0" y="0"/>
                </a:moveTo>
                <a:lnTo>
                  <a:pt x="5455998" y="0"/>
                </a:lnTo>
                <a:lnTo>
                  <a:pt x="5455998" y="7065518"/>
                </a:lnTo>
                <a:lnTo>
                  <a:pt x="0" y="70655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233011" y="1080552"/>
            <a:ext cx="5823628" cy="7541598"/>
          </a:xfrm>
          <a:custGeom>
            <a:avLst/>
            <a:gdLst/>
            <a:ahLst/>
            <a:cxnLst/>
            <a:rect r="r" b="b" t="t" l="l"/>
            <a:pathLst>
              <a:path h="7541598" w="5823628">
                <a:moveTo>
                  <a:pt x="0" y="0"/>
                </a:moveTo>
                <a:lnTo>
                  <a:pt x="5823628" y="0"/>
                </a:lnTo>
                <a:lnTo>
                  <a:pt x="5823628" y="7541598"/>
                </a:lnTo>
                <a:lnTo>
                  <a:pt x="0" y="75415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DAFzYkCZvPg</dc:identifier>
  <dcterms:modified xsi:type="dcterms:W3CDTF">2011-08-01T06:04:30Z</dcterms:modified>
  <cp:revision>1</cp:revision>
  <dc:title>Copie de LPF - Commercial</dc:title>
</cp:coreProperties>
</file>