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5" r:id="rId4"/>
    <p:sldId id="286" r:id="rId5"/>
    <p:sldId id="283" r:id="rId6"/>
    <p:sldId id="282" r:id="rId7"/>
    <p:sldId id="281" r:id="rId8"/>
    <p:sldId id="280" r:id="rId9"/>
    <p:sldId id="278" r:id="rId10"/>
    <p:sldId id="277" r:id="rId11"/>
    <p:sldId id="279" r:id="rId12"/>
    <p:sldId id="276" r:id="rId13"/>
    <p:sldId id="275" r:id="rId14"/>
    <p:sldId id="270" r:id="rId15"/>
    <p:sldId id="268" r:id="rId16"/>
    <p:sldId id="273" r:id="rId17"/>
    <p:sldId id="274" r:id="rId18"/>
    <p:sldId id="272" r:id="rId19"/>
    <p:sldId id="271" r:id="rId20"/>
    <p:sldId id="260" r:id="rId21"/>
    <p:sldId id="269" r:id="rId22"/>
    <p:sldId id="259" r:id="rId23"/>
    <p:sldId id="266" r:id="rId24"/>
    <p:sldId id="267" r:id="rId25"/>
    <p:sldId id="265" r:id="rId26"/>
    <p:sldId id="264" r:id="rId27"/>
    <p:sldId id="263" r:id="rId28"/>
    <p:sldId id="262" r:id="rId29"/>
    <p:sldId id="261" r:id="rId30"/>
    <p:sldId id="258"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6dZEDqz2MyBGuQXjSDXdw==" hashData="0a4vHu7CzJD9ASJ8IyjAX5U3J7j/mcDxYvPw7Yk5+Ym3fh3Ps4zsHkUgOznP/xDXtOUgKPZfUMvvKJRgjqSzW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727EFC-EEA5-4005-A776-E12453F8479B}" v="105" dt="2023-10-25T05:18:18.026"/>
    <p1510:client id="{6FC5059A-FC23-4F4F-8082-D7387DF65AEC}" v="40" dt="2023-10-25T07:01:33.9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948" autoAdjust="0"/>
    <p:restoredTop sz="94660"/>
  </p:normalViewPr>
  <p:slideViewPr>
    <p:cSldViewPr snapToGrid="0">
      <p:cViewPr varScale="1">
        <p:scale>
          <a:sx n="90" d="100"/>
          <a:sy n="90" d="100"/>
        </p:scale>
        <p:origin x="66" y="2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Moulac" userId="c676f658d14a72be" providerId="LiveId" clId="{7B87B7EF-311F-4274-9879-2B54C61AD3C7}"/>
    <pc:docChg chg="modSld modMainMaster">
      <pc:chgData name="Daniel Moulac" userId="c676f658d14a72be" providerId="LiveId" clId="{7B87B7EF-311F-4274-9879-2B54C61AD3C7}" dt="2023-10-25T07:14:22.342" v="48"/>
      <pc:docMkLst>
        <pc:docMk/>
      </pc:docMkLst>
      <pc:sldChg chg="modTransition">
        <pc:chgData name="Daniel Moulac" userId="c676f658d14a72be" providerId="LiveId" clId="{7B87B7EF-311F-4274-9879-2B54C61AD3C7}" dt="2023-10-25T07:14:22.342" v="48"/>
        <pc:sldMkLst>
          <pc:docMk/>
          <pc:sldMk cId="2739334617" sldId="256"/>
        </pc:sldMkLst>
      </pc:sldChg>
      <pc:sldChg chg="modTransition">
        <pc:chgData name="Daniel Moulac" userId="c676f658d14a72be" providerId="LiveId" clId="{7B87B7EF-311F-4274-9879-2B54C61AD3C7}" dt="2023-10-25T07:14:15.335" v="47"/>
        <pc:sldMkLst>
          <pc:docMk/>
          <pc:sldMk cId="53209717" sldId="257"/>
        </pc:sldMkLst>
      </pc:sldChg>
      <pc:sldChg chg="modTransition">
        <pc:chgData name="Daniel Moulac" userId="c676f658d14a72be" providerId="LiveId" clId="{7B87B7EF-311F-4274-9879-2B54C61AD3C7}" dt="2023-10-25T07:14:15.335" v="47"/>
        <pc:sldMkLst>
          <pc:docMk/>
          <pc:sldMk cId="1646081532" sldId="258"/>
        </pc:sldMkLst>
      </pc:sldChg>
      <pc:sldChg chg="modTransition">
        <pc:chgData name="Daniel Moulac" userId="c676f658d14a72be" providerId="LiveId" clId="{7B87B7EF-311F-4274-9879-2B54C61AD3C7}" dt="2023-10-25T07:14:15.335" v="47"/>
        <pc:sldMkLst>
          <pc:docMk/>
          <pc:sldMk cId="2475837511" sldId="259"/>
        </pc:sldMkLst>
      </pc:sldChg>
      <pc:sldChg chg="modTransition">
        <pc:chgData name="Daniel Moulac" userId="c676f658d14a72be" providerId="LiveId" clId="{7B87B7EF-311F-4274-9879-2B54C61AD3C7}" dt="2023-10-25T07:14:15.335" v="47"/>
        <pc:sldMkLst>
          <pc:docMk/>
          <pc:sldMk cId="3330599525" sldId="260"/>
        </pc:sldMkLst>
      </pc:sldChg>
      <pc:sldChg chg="modTransition">
        <pc:chgData name="Daniel Moulac" userId="c676f658d14a72be" providerId="LiveId" clId="{7B87B7EF-311F-4274-9879-2B54C61AD3C7}" dt="2023-10-25T07:14:15.335" v="47"/>
        <pc:sldMkLst>
          <pc:docMk/>
          <pc:sldMk cId="636441089" sldId="261"/>
        </pc:sldMkLst>
      </pc:sldChg>
      <pc:sldChg chg="modTransition">
        <pc:chgData name="Daniel Moulac" userId="c676f658d14a72be" providerId="LiveId" clId="{7B87B7EF-311F-4274-9879-2B54C61AD3C7}" dt="2023-10-25T07:14:15.335" v="47"/>
        <pc:sldMkLst>
          <pc:docMk/>
          <pc:sldMk cId="431088394" sldId="262"/>
        </pc:sldMkLst>
      </pc:sldChg>
      <pc:sldChg chg="modTransition">
        <pc:chgData name="Daniel Moulac" userId="c676f658d14a72be" providerId="LiveId" clId="{7B87B7EF-311F-4274-9879-2B54C61AD3C7}" dt="2023-10-25T07:14:15.335" v="47"/>
        <pc:sldMkLst>
          <pc:docMk/>
          <pc:sldMk cId="189996742" sldId="263"/>
        </pc:sldMkLst>
      </pc:sldChg>
      <pc:sldChg chg="modTransition">
        <pc:chgData name="Daniel Moulac" userId="c676f658d14a72be" providerId="LiveId" clId="{7B87B7EF-311F-4274-9879-2B54C61AD3C7}" dt="2023-10-25T07:14:15.335" v="47"/>
        <pc:sldMkLst>
          <pc:docMk/>
          <pc:sldMk cId="3470949007" sldId="264"/>
        </pc:sldMkLst>
      </pc:sldChg>
      <pc:sldChg chg="modTransition">
        <pc:chgData name="Daniel Moulac" userId="c676f658d14a72be" providerId="LiveId" clId="{7B87B7EF-311F-4274-9879-2B54C61AD3C7}" dt="2023-10-25T07:14:15.335" v="47"/>
        <pc:sldMkLst>
          <pc:docMk/>
          <pc:sldMk cId="2783573708" sldId="265"/>
        </pc:sldMkLst>
      </pc:sldChg>
      <pc:sldChg chg="modTransition">
        <pc:chgData name="Daniel Moulac" userId="c676f658d14a72be" providerId="LiveId" clId="{7B87B7EF-311F-4274-9879-2B54C61AD3C7}" dt="2023-10-25T07:14:15.335" v="47"/>
        <pc:sldMkLst>
          <pc:docMk/>
          <pc:sldMk cId="3390423648" sldId="266"/>
        </pc:sldMkLst>
      </pc:sldChg>
      <pc:sldChg chg="modTransition">
        <pc:chgData name="Daniel Moulac" userId="c676f658d14a72be" providerId="LiveId" clId="{7B87B7EF-311F-4274-9879-2B54C61AD3C7}" dt="2023-10-25T07:14:15.335" v="47"/>
        <pc:sldMkLst>
          <pc:docMk/>
          <pc:sldMk cId="3950872691" sldId="267"/>
        </pc:sldMkLst>
      </pc:sldChg>
      <pc:sldChg chg="modTransition">
        <pc:chgData name="Daniel Moulac" userId="c676f658d14a72be" providerId="LiveId" clId="{7B87B7EF-311F-4274-9879-2B54C61AD3C7}" dt="2023-10-25T07:14:15.335" v="47"/>
        <pc:sldMkLst>
          <pc:docMk/>
          <pc:sldMk cId="2059742624" sldId="268"/>
        </pc:sldMkLst>
      </pc:sldChg>
      <pc:sldChg chg="modTransition">
        <pc:chgData name="Daniel Moulac" userId="c676f658d14a72be" providerId="LiveId" clId="{7B87B7EF-311F-4274-9879-2B54C61AD3C7}" dt="2023-10-25T07:14:15.335" v="47"/>
        <pc:sldMkLst>
          <pc:docMk/>
          <pc:sldMk cId="3542444539" sldId="269"/>
        </pc:sldMkLst>
      </pc:sldChg>
      <pc:sldChg chg="modTransition">
        <pc:chgData name="Daniel Moulac" userId="c676f658d14a72be" providerId="LiveId" clId="{7B87B7EF-311F-4274-9879-2B54C61AD3C7}" dt="2023-10-25T07:14:15.335" v="47"/>
        <pc:sldMkLst>
          <pc:docMk/>
          <pc:sldMk cId="642865920" sldId="270"/>
        </pc:sldMkLst>
      </pc:sldChg>
      <pc:sldChg chg="modTransition">
        <pc:chgData name="Daniel Moulac" userId="c676f658d14a72be" providerId="LiveId" clId="{7B87B7EF-311F-4274-9879-2B54C61AD3C7}" dt="2023-10-25T07:14:15.335" v="47"/>
        <pc:sldMkLst>
          <pc:docMk/>
          <pc:sldMk cId="4213714383" sldId="271"/>
        </pc:sldMkLst>
      </pc:sldChg>
      <pc:sldChg chg="modTransition">
        <pc:chgData name="Daniel Moulac" userId="c676f658d14a72be" providerId="LiveId" clId="{7B87B7EF-311F-4274-9879-2B54C61AD3C7}" dt="2023-10-25T07:14:15.335" v="47"/>
        <pc:sldMkLst>
          <pc:docMk/>
          <pc:sldMk cId="266759840" sldId="272"/>
        </pc:sldMkLst>
      </pc:sldChg>
      <pc:sldChg chg="modTransition">
        <pc:chgData name="Daniel Moulac" userId="c676f658d14a72be" providerId="LiveId" clId="{7B87B7EF-311F-4274-9879-2B54C61AD3C7}" dt="2023-10-25T07:14:15.335" v="47"/>
        <pc:sldMkLst>
          <pc:docMk/>
          <pc:sldMk cId="1028747965" sldId="273"/>
        </pc:sldMkLst>
      </pc:sldChg>
      <pc:sldChg chg="modTransition">
        <pc:chgData name="Daniel Moulac" userId="c676f658d14a72be" providerId="LiveId" clId="{7B87B7EF-311F-4274-9879-2B54C61AD3C7}" dt="2023-10-25T07:14:15.335" v="47"/>
        <pc:sldMkLst>
          <pc:docMk/>
          <pc:sldMk cId="2340437845" sldId="274"/>
        </pc:sldMkLst>
      </pc:sldChg>
      <pc:sldChg chg="modTransition">
        <pc:chgData name="Daniel Moulac" userId="c676f658d14a72be" providerId="LiveId" clId="{7B87B7EF-311F-4274-9879-2B54C61AD3C7}" dt="2023-10-25T07:14:15.335" v="47"/>
        <pc:sldMkLst>
          <pc:docMk/>
          <pc:sldMk cId="1665384028" sldId="275"/>
        </pc:sldMkLst>
      </pc:sldChg>
      <pc:sldChg chg="modTransition">
        <pc:chgData name="Daniel Moulac" userId="c676f658d14a72be" providerId="LiveId" clId="{7B87B7EF-311F-4274-9879-2B54C61AD3C7}" dt="2023-10-25T07:14:15.335" v="47"/>
        <pc:sldMkLst>
          <pc:docMk/>
          <pc:sldMk cId="3106136680" sldId="276"/>
        </pc:sldMkLst>
      </pc:sldChg>
      <pc:sldChg chg="modTransition">
        <pc:chgData name="Daniel Moulac" userId="c676f658d14a72be" providerId="LiveId" clId="{7B87B7EF-311F-4274-9879-2B54C61AD3C7}" dt="2023-10-25T07:14:15.335" v="47"/>
        <pc:sldMkLst>
          <pc:docMk/>
          <pc:sldMk cId="2343611759" sldId="277"/>
        </pc:sldMkLst>
      </pc:sldChg>
      <pc:sldChg chg="modTransition">
        <pc:chgData name="Daniel Moulac" userId="c676f658d14a72be" providerId="LiveId" clId="{7B87B7EF-311F-4274-9879-2B54C61AD3C7}" dt="2023-10-25T07:14:15.335" v="47"/>
        <pc:sldMkLst>
          <pc:docMk/>
          <pc:sldMk cId="2250641108" sldId="278"/>
        </pc:sldMkLst>
      </pc:sldChg>
      <pc:sldChg chg="modTransition">
        <pc:chgData name="Daniel Moulac" userId="c676f658d14a72be" providerId="LiveId" clId="{7B87B7EF-311F-4274-9879-2B54C61AD3C7}" dt="2023-10-25T07:14:15.335" v="47"/>
        <pc:sldMkLst>
          <pc:docMk/>
          <pc:sldMk cId="2733107904" sldId="279"/>
        </pc:sldMkLst>
      </pc:sldChg>
      <pc:sldChg chg="modTransition">
        <pc:chgData name="Daniel Moulac" userId="c676f658d14a72be" providerId="LiveId" clId="{7B87B7EF-311F-4274-9879-2B54C61AD3C7}" dt="2023-10-25T07:14:15.335" v="47"/>
        <pc:sldMkLst>
          <pc:docMk/>
          <pc:sldMk cId="1087977771" sldId="280"/>
        </pc:sldMkLst>
      </pc:sldChg>
      <pc:sldChg chg="modTransition">
        <pc:chgData name="Daniel Moulac" userId="c676f658d14a72be" providerId="LiveId" clId="{7B87B7EF-311F-4274-9879-2B54C61AD3C7}" dt="2023-10-25T07:14:15.335" v="47"/>
        <pc:sldMkLst>
          <pc:docMk/>
          <pc:sldMk cId="464946227" sldId="281"/>
        </pc:sldMkLst>
      </pc:sldChg>
      <pc:sldChg chg="modTransition">
        <pc:chgData name="Daniel Moulac" userId="c676f658d14a72be" providerId="LiveId" clId="{7B87B7EF-311F-4274-9879-2B54C61AD3C7}" dt="2023-10-25T07:14:15.335" v="47"/>
        <pc:sldMkLst>
          <pc:docMk/>
          <pc:sldMk cId="234562251" sldId="282"/>
        </pc:sldMkLst>
      </pc:sldChg>
      <pc:sldChg chg="modTransition">
        <pc:chgData name="Daniel Moulac" userId="c676f658d14a72be" providerId="LiveId" clId="{7B87B7EF-311F-4274-9879-2B54C61AD3C7}" dt="2023-10-25T07:14:15.335" v="47"/>
        <pc:sldMkLst>
          <pc:docMk/>
          <pc:sldMk cId="1854858511" sldId="283"/>
        </pc:sldMkLst>
      </pc:sldChg>
      <pc:sldChg chg="modTransition">
        <pc:chgData name="Daniel Moulac" userId="c676f658d14a72be" providerId="LiveId" clId="{7B87B7EF-311F-4274-9879-2B54C61AD3C7}" dt="2023-10-25T07:14:15.335" v="47"/>
        <pc:sldMkLst>
          <pc:docMk/>
          <pc:sldMk cId="1968817570" sldId="285"/>
        </pc:sldMkLst>
      </pc:sldChg>
      <pc:sldChg chg="modTransition">
        <pc:chgData name="Daniel Moulac" userId="c676f658d14a72be" providerId="LiveId" clId="{7B87B7EF-311F-4274-9879-2B54C61AD3C7}" dt="2023-10-25T07:14:15.335" v="47"/>
        <pc:sldMkLst>
          <pc:docMk/>
          <pc:sldMk cId="3894705113" sldId="286"/>
        </pc:sldMkLst>
      </pc:sldChg>
      <pc:sldMasterChg chg="modTransition modSldLayout">
        <pc:chgData name="Daniel Moulac" userId="c676f658d14a72be" providerId="LiveId" clId="{7B87B7EF-311F-4274-9879-2B54C61AD3C7}" dt="2023-10-25T07:14:15.335" v="47"/>
        <pc:sldMasterMkLst>
          <pc:docMk/>
          <pc:sldMasterMk cId="660500916" sldId="2147483648"/>
        </pc:sldMasterMkLst>
        <pc:sldLayoutChg chg="modTransition">
          <pc:chgData name="Daniel Moulac" userId="c676f658d14a72be" providerId="LiveId" clId="{7B87B7EF-311F-4274-9879-2B54C61AD3C7}" dt="2023-10-25T07:14:15.335" v="47"/>
          <pc:sldLayoutMkLst>
            <pc:docMk/>
            <pc:sldMasterMk cId="660500916" sldId="2147483648"/>
            <pc:sldLayoutMk cId="1668751997" sldId="2147483649"/>
          </pc:sldLayoutMkLst>
        </pc:sldLayoutChg>
        <pc:sldLayoutChg chg="modTransition">
          <pc:chgData name="Daniel Moulac" userId="c676f658d14a72be" providerId="LiveId" clId="{7B87B7EF-311F-4274-9879-2B54C61AD3C7}" dt="2023-10-25T07:14:15.335" v="47"/>
          <pc:sldLayoutMkLst>
            <pc:docMk/>
            <pc:sldMasterMk cId="660500916" sldId="2147483648"/>
            <pc:sldLayoutMk cId="2211980441" sldId="2147483650"/>
          </pc:sldLayoutMkLst>
        </pc:sldLayoutChg>
        <pc:sldLayoutChg chg="modTransition">
          <pc:chgData name="Daniel Moulac" userId="c676f658d14a72be" providerId="LiveId" clId="{7B87B7EF-311F-4274-9879-2B54C61AD3C7}" dt="2023-10-25T07:14:15.335" v="47"/>
          <pc:sldLayoutMkLst>
            <pc:docMk/>
            <pc:sldMasterMk cId="660500916" sldId="2147483648"/>
            <pc:sldLayoutMk cId="1431854384" sldId="2147483651"/>
          </pc:sldLayoutMkLst>
        </pc:sldLayoutChg>
        <pc:sldLayoutChg chg="modTransition">
          <pc:chgData name="Daniel Moulac" userId="c676f658d14a72be" providerId="LiveId" clId="{7B87B7EF-311F-4274-9879-2B54C61AD3C7}" dt="2023-10-25T07:14:15.335" v="47"/>
          <pc:sldLayoutMkLst>
            <pc:docMk/>
            <pc:sldMasterMk cId="660500916" sldId="2147483648"/>
            <pc:sldLayoutMk cId="2350260895" sldId="2147483652"/>
          </pc:sldLayoutMkLst>
        </pc:sldLayoutChg>
        <pc:sldLayoutChg chg="modTransition">
          <pc:chgData name="Daniel Moulac" userId="c676f658d14a72be" providerId="LiveId" clId="{7B87B7EF-311F-4274-9879-2B54C61AD3C7}" dt="2023-10-25T07:14:15.335" v="47"/>
          <pc:sldLayoutMkLst>
            <pc:docMk/>
            <pc:sldMasterMk cId="660500916" sldId="2147483648"/>
            <pc:sldLayoutMk cId="1954927418" sldId="2147483653"/>
          </pc:sldLayoutMkLst>
        </pc:sldLayoutChg>
        <pc:sldLayoutChg chg="modTransition">
          <pc:chgData name="Daniel Moulac" userId="c676f658d14a72be" providerId="LiveId" clId="{7B87B7EF-311F-4274-9879-2B54C61AD3C7}" dt="2023-10-25T07:14:15.335" v="47"/>
          <pc:sldLayoutMkLst>
            <pc:docMk/>
            <pc:sldMasterMk cId="660500916" sldId="2147483648"/>
            <pc:sldLayoutMk cId="2598881195" sldId="2147483654"/>
          </pc:sldLayoutMkLst>
        </pc:sldLayoutChg>
        <pc:sldLayoutChg chg="modTransition">
          <pc:chgData name="Daniel Moulac" userId="c676f658d14a72be" providerId="LiveId" clId="{7B87B7EF-311F-4274-9879-2B54C61AD3C7}" dt="2023-10-25T07:14:15.335" v="47"/>
          <pc:sldLayoutMkLst>
            <pc:docMk/>
            <pc:sldMasterMk cId="660500916" sldId="2147483648"/>
            <pc:sldLayoutMk cId="1280854404" sldId="2147483655"/>
          </pc:sldLayoutMkLst>
        </pc:sldLayoutChg>
        <pc:sldLayoutChg chg="modTransition">
          <pc:chgData name="Daniel Moulac" userId="c676f658d14a72be" providerId="LiveId" clId="{7B87B7EF-311F-4274-9879-2B54C61AD3C7}" dt="2023-10-25T07:14:15.335" v="47"/>
          <pc:sldLayoutMkLst>
            <pc:docMk/>
            <pc:sldMasterMk cId="660500916" sldId="2147483648"/>
            <pc:sldLayoutMk cId="3444388565" sldId="2147483656"/>
          </pc:sldLayoutMkLst>
        </pc:sldLayoutChg>
        <pc:sldLayoutChg chg="modTransition">
          <pc:chgData name="Daniel Moulac" userId="c676f658d14a72be" providerId="LiveId" clId="{7B87B7EF-311F-4274-9879-2B54C61AD3C7}" dt="2023-10-25T07:14:15.335" v="47"/>
          <pc:sldLayoutMkLst>
            <pc:docMk/>
            <pc:sldMasterMk cId="660500916" sldId="2147483648"/>
            <pc:sldLayoutMk cId="3097201535" sldId="2147483657"/>
          </pc:sldLayoutMkLst>
        </pc:sldLayoutChg>
        <pc:sldLayoutChg chg="modTransition">
          <pc:chgData name="Daniel Moulac" userId="c676f658d14a72be" providerId="LiveId" clId="{7B87B7EF-311F-4274-9879-2B54C61AD3C7}" dt="2023-10-25T07:14:15.335" v="47"/>
          <pc:sldLayoutMkLst>
            <pc:docMk/>
            <pc:sldMasterMk cId="660500916" sldId="2147483648"/>
            <pc:sldLayoutMk cId="956669661" sldId="2147483658"/>
          </pc:sldLayoutMkLst>
        </pc:sldLayoutChg>
        <pc:sldLayoutChg chg="modTransition">
          <pc:chgData name="Daniel Moulac" userId="c676f658d14a72be" providerId="LiveId" clId="{7B87B7EF-311F-4274-9879-2B54C61AD3C7}" dt="2023-10-25T07:14:15.335" v="47"/>
          <pc:sldLayoutMkLst>
            <pc:docMk/>
            <pc:sldMasterMk cId="660500916" sldId="2147483648"/>
            <pc:sldLayoutMk cId="672528771"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3B9F0D-39C1-BEFB-2659-B5D0E160F77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A418326-F0A0-2822-5E79-DB7DD7C07F6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5E23FAC-7B83-AE56-99C9-2582A0F2F1E6}"/>
              </a:ext>
            </a:extLst>
          </p:cNvPr>
          <p:cNvSpPr>
            <a:spLocks noGrp="1"/>
          </p:cNvSpPr>
          <p:nvPr>
            <p:ph type="dt" sz="half" idx="10"/>
          </p:nvPr>
        </p:nvSpPr>
        <p:spPr/>
        <p:txBody>
          <a:bodyPr/>
          <a:lstStyle/>
          <a:p>
            <a:fld id="{58526618-7B42-4304-B552-C0A4930DE7F9}" type="datetimeFigureOut">
              <a:rPr lang="fr-FR" smtClean="0"/>
              <a:t>25/10/2023</a:t>
            </a:fld>
            <a:endParaRPr lang="fr-FR"/>
          </a:p>
        </p:txBody>
      </p:sp>
      <p:sp>
        <p:nvSpPr>
          <p:cNvPr id="5" name="Espace réservé du pied de page 4">
            <a:extLst>
              <a:ext uri="{FF2B5EF4-FFF2-40B4-BE49-F238E27FC236}">
                <a16:creationId xmlns:a16="http://schemas.microsoft.com/office/drawing/2014/main" id="{160CBE49-74CA-BB13-756B-4E6590F094B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B094B97-A9D9-59F4-EEDB-30590387402F}"/>
              </a:ext>
            </a:extLst>
          </p:cNvPr>
          <p:cNvSpPr>
            <a:spLocks noGrp="1"/>
          </p:cNvSpPr>
          <p:nvPr>
            <p:ph type="sldNum" sz="quarter" idx="12"/>
          </p:nvPr>
        </p:nvSpPr>
        <p:spPr/>
        <p:txBody>
          <a:bodyPr/>
          <a:lstStyle/>
          <a:p>
            <a:fld id="{53A839BD-7564-4601-89A2-C38E8A3DB2B4}" type="slidenum">
              <a:rPr lang="fr-FR" smtClean="0"/>
              <a:t>‹N°›</a:t>
            </a:fld>
            <a:endParaRPr lang="fr-FR"/>
          </a:p>
        </p:txBody>
      </p:sp>
    </p:spTree>
    <p:extLst>
      <p:ext uri="{BB962C8B-B14F-4D97-AF65-F5344CB8AC3E}">
        <p14:creationId xmlns:p14="http://schemas.microsoft.com/office/powerpoint/2010/main" val="166875199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7B80BE-1235-B2F2-FE32-88E6B72EC4B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BB3E3E-35C8-0443-7EFB-920DDF7D59E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07A1BD3-779E-7758-066D-821477D7845D}"/>
              </a:ext>
            </a:extLst>
          </p:cNvPr>
          <p:cNvSpPr>
            <a:spLocks noGrp="1"/>
          </p:cNvSpPr>
          <p:nvPr>
            <p:ph type="dt" sz="half" idx="10"/>
          </p:nvPr>
        </p:nvSpPr>
        <p:spPr/>
        <p:txBody>
          <a:bodyPr/>
          <a:lstStyle/>
          <a:p>
            <a:fld id="{58526618-7B42-4304-B552-C0A4930DE7F9}" type="datetimeFigureOut">
              <a:rPr lang="fr-FR" smtClean="0"/>
              <a:t>25/10/2023</a:t>
            </a:fld>
            <a:endParaRPr lang="fr-FR"/>
          </a:p>
        </p:txBody>
      </p:sp>
      <p:sp>
        <p:nvSpPr>
          <p:cNvPr id="5" name="Espace réservé du pied de page 4">
            <a:extLst>
              <a:ext uri="{FF2B5EF4-FFF2-40B4-BE49-F238E27FC236}">
                <a16:creationId xmlns:a16="http://schemas.microsoft.com/office/drawing/2014/main" id="{7C6EDA9F-D1F6-204C-E0B2-FB779BF5B73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CC54EA-B0A5-B95C-8996-D63DEB4FB1ED}"/>
              </a:ext>
            </a:extLst>
          </p:cNvPr>
          <p:cNvSpPr>
            <a:spLocks noGrp="1"/>
          </p:cNvSpPr>
          <p:nvPr>
            <p:ph type="sldNum" sz="quarter" idx="12"/>
          </p:nvPr>
        </p:nvSpPr>
        <p:spPr/>
        <p:txBody>
          <a:bodyPr/>
          <a:lstStyle/>
          <a:p>
            <a:fld id="{53A839BD-7564-4601-89A2-C38E8A3DB2B4}" type="slidenum">
              <a:rPr lang="fr-FR" smtClean="0"/>
              <a:t>‹N°›</a:t>
            </a:fld>
            <a:endParaRPr lang="fr-FR"/>
          </a:p>
        </p:txBody>
      </p:sp>
    </p:spTree>
    <p:extLst>
      <p:ext uri="{BB962C8B-B14F-4D97-AF65-F5344CB8AC3E}">
        <p14:creationId xmlns:p14="http://schemas.microsoft.com/office/powerpoint/2010/main" val="221198044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CB0378-5BCE-3841-578E-E0BC0F548EE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FD445C6-F90F-735D-03A6-C6157F409F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356B724-4C44-EBFF-9E6D-5F686499CCDF}"/>
              </a:ext>
            </a:extLst>
          </p:cNvPr>
          <p:cNvSpPr>
            <a:spLocks noGrp="1"/>
          </p:cNvSpPr>
          <p:nvPr>
            <p:ph type="dt" sz="half" idx="10"/>
          </p:nvPr>
        </p:nvSpPr>
        <p:spPr/>
        <p:txBody>
          <a:bodyPr/>
          <a:lstStyle/>
          <a:p>
            <a:fld id="{58526618-7B42-4304-B552-C0A4930DE7F9}" type="datetimeFigureOut">
              <a:rPr lang="fr-FR" smtClean="0"/>
              <a:t>25/10/2023</a:t>
            </a:fld>
            <a:endParaRPr lang="fr-FR"/>
          </a:p>
        </p:txBody>
      </p:sp>
      <p:sp>
        <p:nvSpPr>
          <p:cNvPr id="5" name="Espace réservé du pied de page 4">
            <a:extLst>
              <a:ext uri="{FF2B5EF4-FFF2-40B4-BE49-F238E27FC236}">
                <a16:creationId xmlns:a16="http://schemas.microsoft.com/office/drawing/2014/main" id="{B369F7E3-BCC3-70F5-53A3-5EAAD7AA1F8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642EC6-2820-1943-0075-D44C007B85DE}"/>
              </a:ext>
            </a:extLst>
          </p:cNvPr>
          <p:cNvSpPr>
            <a:spLocks noGrp="1"/>
          </p:cNvSpPr>
          <p:nvPr>
            <p:ph type="sldNum" sz="quarter" idx="12"/>
          </p:nvPr>
        </p:nvSpPr>
        <p:spPr/>
        <p:txBody>
          <a:bodyPr/>
          <a:lstStyle/>
          <a:p>
            <a:fld id="{53A839BD-7564-4601-89A2-C38E8A3DB2B4}" type="slidenum">
              <a:rPr lang="fr-FR" smtClean="0"/>
              <a:t>‹N°›</a:t>
            </a:fld>
            <a:endParaRPr lang="fr-FR"/>
          </a:p>
        </p:txBody>
      </p:sp>
    </p:spTree>
    <p:extLst>
      <p:ext uri="{BB962C8B-B14F-4D97-AF65-F5344CB8AC3E}">
        <p14:creationId xmlns:p14="http://schemas.microsoft.com/office/powerpoint/2010/main" val="143185438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453477-2840-32FC-65E4-C26939A7D0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38EC7AE-F9E6-1081-CBCB-558F1375E93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3FCD413-1540-5A95-37DA-DE983ED327E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5D47892-5FC5-BE06-EA0D-17852F65E8B8}"/>
              </a:ext>
            </a:extLst>
          </p:cNvPr>
          <p:cNvSpPr>
            <a:spLocks noGrp="1"/>
          </p:cNvSpPr>
          <p:nvPr>
            <p:ph type="dt" sz="half" idx="10"/>
          </p:nvPr>
        </p:nvSpPr>
        <p:spPr/>
        <p:txBody>
          <a:bodyPr/>
          <a:lstStyle/>
          <a:p>
            <a:fld id="{58526618-7B42-4304-B552-C0A4930DE7F9}" type="datetimeFigureOut">
              <a:rPr lang="fr-FR" smtClean="0"/>
              <a:t>25/10/2023</a:t>
            </a:fld>
            <a:endParaRPr lang="fr-FR"/>
          </a:p>
        </p:txBody>
      </p:sp>
      <p:sp>
        <p:nvSpPr>
          <p:cNvPr id="6" name="Espace réservé du pied de page 5">
            <a:extLst>
              <a:ext uri="{FF2B5EF4-FFF2-40B4-BE49-F238E27FC236}">
                <a16:creationId xmlns:a16="http://schemas.microsoft.com/office/drawing/2014/main" id="{88C0444A-9ADC-7FED-8D43-D2C59DDDA17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F1EA2AC-51AD-660D-8450-EFE6194CA6BF}"/>
              </a:ext>
            </a:extLst>
          </p:cNvPr>
          <p:cNvSpPr>
            <a:spLocks noGrp="1"/>
          </p:cNvSpPr>
          <p:nvPr>
            <p:ph type="sldNum" sz="quarter" idx="12"/>
          </p:nvPr>
        </p:nvSpPr>
        <p:spPr/>
        <p:txBody>
          <a:bodyPr/>
          <a:lstStyle/>
          <a:p>
            <a:fld id="{53A839BD-7564-4601-89A2-C38E8A3DB2B4}" type="slidenum">
              <a:rPr lang="fr-FR" smtClean="0"/>
              <a:t>‹N°›</a:t>
            </a:fld>
            <a:endParaRPr lang="fr-FR"/>
          </a:p>
        </p:txBody>
      </p:sp>
    </p:spTree>
    <p:extLst>
      <p:ext uri="{BB962C8B-B14F-4D97-AF65-F5344CB8AC3E}">
        <p14:creationId xmlns:p14="http://schemas.microsoft.com/office/powerpoint/2010/main" val="235026089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ABF642-4EF5-3CCC-9012-902280C1CDE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6D94AD9-C608-649A-EFB5-8AB2D14170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4E6A975-28A9-7C1C-23F4-243CDC9D9EC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CEBF48B-267D-755C-4DD3-1BA0187FFC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4983CA0-F265-55C0-05A1-C64522601D7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4B80C59-7DDF-D530-4BDF-C764652EF19B}"/>
              </a:ext>
            </a:extLst>
          </p:cNvPr>
          <p:cNvSpPr>
            <a:spLocks noGrp="1"/>
          </p:cNvSpPr>
          <p:nvPr>
            <p:ph type="dt" sz="half" idx="10"/>
          </p:nvPr>
        </p:nvSpPr>
        <p:spPr/>
        <p:txBody>
          <a:bodyPr/>
          <a:lstStyle/>
          <a:p>
            <a:fld id="{58526618-7B42-4304-B552-C0A4930DE7F9}" type="datetimeFigureOut">
              <a:rPr lang="fr-FR" smtClean="0"/>
              <a:t>25/10/2023</a:t>
            </a:fld>
            <a:endParaRPr lang="fr-FR"/>
          </a:p>
        </p:txBody>
      </p:sp>
      <p:sp>
        <p:nvSpPr>
          <p:cNvPr id="8" name="Espace réservé du pied de page 7">
            <a:extLst>
              <a:ext uri="{FF2B5EF4-FFF2-40B4-BE49-F238E27FC236}">
                <a16:creationId xmlns:a16="http://schemas.microsoft.com/office/drawing/2014/main" id="{375CE576-A41B-48A6-9A91-37DC16C42D7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48F3FEC-1506-67C0-C87E-1607EA13A0EB}"/>
              </a:ext>
            </a:extLst>
          </p:cNvPr>
          <p:cNvSpPr>
            <a:spLocks noGrp="1"/>
          </p:cNvSpPr>
          <p:nvPr>
            <p:ph type="sldNum" sz="quarter" idx="12"/>
          </p:nvPr>
        </p:nvSpPr>
        <p:spPr/>
        <p:txBody>
          <a:bodyPr/>
          <a:lstStyle/>
          <a:p>
            <a:fld id="{53A839BD-7564-4601-89A2-C38E8A3DB2B4}" type="slidenum">
              <a:rPr lang="fr-FR" smtClean="0"/>
              <a:t>‹N°›</a:t>
            </a:fld>
            <a:endParaRPr lang="fr-FR"/>
          </a:p>
        </p:txBody>
      </p:sp>
    </p:spTree>
    <p:extLst>
      <p:ext uri="{BB962C8B-B14F-4D97-AF65-F5344CB8AC3E}">
        <p14:creationId xmlns:p14="http://schemas.microsoft.com/office/powerpoint/2010/main" val="195492741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ABF0CD-4CE4-1F62-CEA2-346370E5E25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045A7E4-E290-0778-B99B-17464EB9A425}"/>
              </a:ext>
            </a:extLst>
          </p:cNvPr>
          <p:cNvSpPr>
            <a:spLocks noGrp="1"/>
          </p:cNvSpPr>
          <p:nvPr>
            <p:ph type="dt" sz="half" idx="10"/>
          </p:nvPr>
        </p:nvSpPr>
        <p:spPr/>
        <p:txBody>
          <a:bodyPr/>
          <a:lstStyle/>
          <a:p>
            <a:fld id="{58526618-7B42-4304-B552-C0A4930DE7F9}" type="datetimeFigureOut">
              <a:rPr lang="fr-FR" smtClean="0"/>
              <a:t>25/10/2023</a:t>
            </a:fld>
            <a:endParaRPr lang="fr-FR"/>
          </a:p>
        </p:txBody>
      </p:sp>
      <p:sp>
        <p:nvSpPr>
          <p:cNvPr id="4" name="Espace réservé du pied de page 3">
            <a:extLst>
              <a:ext uri="{FF2B5EF4-FFF2-40B4-BE49-F238E27FC236}">
                <a16:creationId xmlns:a16="http://schemas.microsoft.com/office/drawing/2014/main" id="{0D58E67E-9B43-86AD-D541-F296D03D9DD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8A07108-A183-07A5-3257-C333E6FE27BB}"/>
              </a:ext>
            </a:extLst>
          </p:cNvPr>
          <p:cNvSpPr>
            <a:spLocks noGrp="1"/>
          </p:cNvSpPr>
          <p:nvPr>
            <p:ph type="sldNum" sz="quarter" idx="12"/>
          </p:nvPr>
        </p:nvSpPr>
        <p:spPr/>
        <p:txBody>
          <a:bodyPr/>
          <a:lstStyle/>
          <a:p>
            <a:fld id="{53A839BD-7564-4601-89A2-C38E8A3DB2B4}" type="slidenum">
              <a:rPr lang="fr-FR" smtClean="0"/>
              <a:t>‹N°›</a:t>
            </a:fld>
            <a:endParaRPr lang="fr-FR"/>
          </a:p>
        </p:txBody>
      </p:sp>
    </p:spTree>
    <p:extLst>
      <p:ext uri="{BB962C8B-B14F-4D97-AF65-F5344CB8AC3E}">
        <p14:creationId xmlns:p14="http://schemas.microsoft.com/office/powerpoint/2010/main" val="259888119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AAED270-1C3F-E345-FCED-F8155689D668}"/>
              </a:ext>
            </a:extLst>
          </p:cNvPr>
          <p:cNvSpPr>
            <a:spLocks noGrp="1"/>
          </p:cNvSpPr>
          <p:nvPr>
            <p:ph type="dt" sz="half" idx="10"/>
          </p:nvPr>
        </p:nvSpPr>
        <p:spPr/>
        <p:txBody>
          <a:bodyPr/>
          <a:lstStyle/>
          <a:p>
            <a:fld id="{58526618-7B42-4304-B552-C0A4930DE7F9}" type="datetimeFigureOut">
              <a:rPr lang="fr-FR" smtClean="0"/>
              <a:t>25/10/2023</a:t>
            </a:fld>
            <a:endParaRPr lang="fr-FR"/>
          </a:p>
        </p:txBody>
      </p:sp>
      <p:sp>
        <p:nvSpPr>
          <p:cNvPr id="3" name="Espace réservé du pied de page 2">
            <a:extLst>
              <a:ext uri="{FF2B5EF4-FFF2-40B4-BE49-F238E27FC236}">
                <a16:creationId xmlns:a16="http://schemas.microsoft.com/office/drawing/2014/main" id="{BF4688AC-9030-3D38-3D14-3A6B0AC0BA7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A4874E0-2B84-A892-7A94-551E7985FFE1}"/>
              </a:ext>
            </a:extLst>
          </p:cNvPr>
          <p:cNvSpPr>
            <a:spLocks noGrp="1"/>
          </p:cNvSpPr>
          <p:nvPr>
            <p:ph type="sldNum" sz="quarter" idx="12"/>
          </p:nvPr>
        </p:nvSpPr>
        <p:spPr/>
        <p:txBody>
          <a:bodyPr/>
          <a:lstStyle/>
          <a:p>
            <a:fld id="{53A839BD-7564-4601-89A2-C38E8A3DB2B4}" type="slidenum">
              <a:rPr lang="fr-FR" smtClean="0"/>
              <a:t>‹N°›</a:t>
            </a:fld>
            <a:endParaRPr lang="fr-FR"/>
          </a:p>
        </p:txBody>
      </p:sp>
    </p:spTree>
    <p:extLst>
      <p:ext uri="{BB962C8B-B14F-4D97-AF65-F5344CB8AC3E}">
        <p14:creationId xmlns:p14="http://schemas.microsoft.com/office/powerpoint/2010/main" val="128085440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8E4E24-17E6-4F28-B030-C5DDD148C47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F9238B5-46EF-B861-1C9C-6E55E4BE92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C7F498E-DDD7-5178-3FAA-C7EBC77C78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090E877-02B9-BDA9-5A3A-1415F13957CE}"/>
              </a:ext>
            </a:extLst>
          </p:cNvPr>
          <p:cNvSpPr>
            <a:spLocks noGrp="1"/>
          </p:cNvSpPr>
          <p:nvPr>
            <p:ph type="dt" sz="half" idx="10"/>
          </p:nvPr>
        </p:nvSpPr>
        <p:spPr/>
        <p:txBody>
          <a:bodyPr/>
          <a:lstStyle/>
          <a:p>
            <a:fld id="{58526618-7B42-4304-B552-C0A4930DE7F9}" type="datetimeFigureOut">
              <a:rPr lang="fr-FR" smtClean="0"/>
              <a:t>25/10/2023</a:t>
            </a:fld>
            <a:endParaRPr lang="fr-FR"/>
          </a:p>
        </p:txBody>
      </p:sp>
      <p:sp>
        <p:nvSpPr>
          <p:cNvPr id="6" name="Espace réservé du pied de page 5">
            <a:extLst>
              <a:ext uri="{FF2B5EF4-FFF2-40B4-BE49-F238E27FC236}">
                <a16:creationId xmlns:a16="http://schemas.microsoft.com/office/drawing/2014/main" id="{5EEE0058-33C7-58A8-59E7-3F54857FF4E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E67FF96-0A66-291B-EEC8-7C07DCF266FE}"/>
              </a:ext>
            </a:extLst>
          </p:cNvPr>
          <p:cNvSpPr>
            <a:spLocks noGrp="1"/>
          </p:cNvSpPr>
          <p:nvPr>
            <p:ph type="sldNum" sz="quarter" idx="12"/>
          </p:nvPr>
        </p:nvSpPr>
        <p:spPr/>
        <p:txBody>
          <a:bodyPr/>
          <a:lstStyle/>
          <a:p>
            <a:fld id="{53A839BD-7564-4601-89A2-C38E8A3DB2B4}" type="slidenum">
              <a:rPr lang="fr-FR" smtClean="0"/>
              <a:t>‹N°›</a:t>
            </a:fld>
            <a:endParaRPr lang="fr-FR"/>
          </a:p>
        </p:txBody>
      </p:sp>
    </p:spTree>
    <p:extLst>
      <p:ext uri="{BB962C8B-B14F-4D97-AF65-F5344CB8AC3E}">
        <p14:creationId xmlns:p14="http://schemas.microsoft.com/office/powerpoint/2010/main" val="344438856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9A04B5-505F-0BA3-DDF3-DC687BF3578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8361360-182B-895A-61F2-0C9A544D63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FC35DC4-738B-2B2C-4377-2415B5B227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549E273-5858-C20A-581D-E2830C795EA4}"/>
              </a:ext>
            </a:extLst>
          </p:cNvPr>
          <p:cNvSpPr>
            <a:spLocks noGrp="1"/>
          </p:cNvSpPr>
          <p:nvPr>
            <p:ph type="dt" sz="half" idx="10"/>
          </p:nvPr>
        </p:nvSpPr>
        <p:spPr/>
        <p:txBody>
          <a:bodyPr/>
          <a:lstStyle/>
          <a:p>
            <a:fld id="{58526618-7B42-4304-B552-C0A4930DE7F9}" type="datetimeFigureOut">
              <a:rPr lang="fr-FR" smtClean="0"/>
              <a:t>25/10/2023</a:t>
            </a:fld>
            <a:endParaRPr lang="fr-FR"/>
          </a:p>
        </p:txBody>
      </p:sp>
      <p:sp>
        <p:nvSpPr>
          <p:cNvPr id="6" name="Espace réservé du pied de page 5">
            <a:extLst>
              <a:ext uri="{FF2B5EF4-FFF2-40B4-BE49-F238E27FC236}">
                <a16:creationId xmlns:a16="http://schemas.microsoft.com/office/drawing/2014/main" id="{7D77D570-46E8-DA18-6079-AA71E5E174F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1E32825-4DAC-FF90-057F-0042D0570F1A}"/>
              </a:ext>
            </a:extLst>
          </p:cNvPr>
          <p:cNvSpPr>
            <a:spLocks noGrp="1"/>
          </p:cNvSpPr>
          <p:nvPr>
            <p:ph type="sldNum" sz="quarter" idx="12"/>
          </p:nvPr>
        </p:nvSpPr>
        <p:spPr/>
        <p:txBody>
          <a:bodyPr/>
          <a:lstStyle/>
          <a:p>
            <a:fld id="{53A839BD-7564-4601-89A2-C38E8A3DB2B4}" type="slidenum">
              <a:rPr lang="fr-FR" smtClean="0"/>
              <a:t>‹N°›</a:t>
            </a:fld>
            <a:endParaRPr lang="fr-FR"/>
          </a:p>
        </p:txBody>
      </p:sp>
    </p:spTree>
    <p:extLst>
      <p:ext uri="{BB962C8B-B14F-4D97-AF65-F5344CB8AC3E}">
        <p14:creationId xmlns:p14="http://schemas.microsoft.com/office/powerpoint/2010/main" val="309720153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E4B682-0512-2AA4-A66C-518310EC5B1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DA0CF7D-9EB2-FD74-AD11-2D8D3D0E2BC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79F972D-051B-712A-32D0-E36256BAB34F}"/>
              </a:ext>
            </a:extLst>
          </p:cNvPr>
          <p:cNvSpPr>
            <a:spLocks noGrp="1"/>
          </p:cNvSpPr>
          <p:nvPr>
            <p:ph type="dt" sz="half" idx="10"/>
          </p:nvPr>
        </p:nvSpPr>
        <p:spPr/>
        <p:txBody>
          <a:bodyPr/>
          <a:lstStyle/>
          <a:p>
            <a:fld id="{58526618-7B42-4304-B552-C0A4930DE7F9}" type="datetimeFigureOut">
              <a:rPr lang="fr-FR" smtClean="0"/>
              <a:t>25/10/2023</a:t>
            </a:fld>
            <a:endParaRPr lang="fr-FR"/>
          </a:p>
        </p:txBody>
      </p:sp>
      <p:sp>
        <p:nvSpPr>
          <p:cNvPr id="5" name="Espace réservé du pied de page 4">
            <a:extLst>
              <a:ext uri="{FF2B5EF4-FFF2-40B4-BE49-F238E27FC236}">
                <a16:creationId xmlns:a16="http://schemas.microsoft.com/office/drawing/2014/main" id="{54B7306E-B03F-9BDE-302A-AC309057832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48C714E-B26E-576D-67CD-35DB58B473EC}"/>
              </a:ext>
            </a:extLst>
          </p:cNvPr>
          <p:cNvSpPr>
            <a:spLocks noGrp="1"/>
          </p:cNvSpPr>
          <p:nvPr>
            <p:ph type="sldNum" sz="quarter" idx="12"/>
          </p:nvPr>
        </p:nvSpPr>
        <p:spPr/>
        <p:txBody>
          <a:bodyPr/>
          <a:lstStyle/>
          <a:p>
            <a:fld id="{53A839BD-7564-4601-89A2-C38E8A3DB2B4}" type="slidenum">
              <a:rPr lang="fr-FR" smtClean="0"/>
              <a:t>‹N°›</a:t>
            </a:fld>
            <a:endParaRPr lang="fr-FR"/>
          </a:p>
        </p:txBody>
      </p:sp>
    </p:spTree>
    <p:extLst>
      <p:ext uri="{BB962C8B-B14F-4D97-AF65-F5344CB8AC3E}">
        <p14:creationId xmlns:p14="http://schemas.microsoft.com/office/powerpoint/2010/main" val="95666966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C32EB08-D9E8-E7A3-4D8D-3BDA030FFDE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5FAB0B1-E7F8-510A-4B7C-DA1D3DDC898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5AEEBE6-9DAD-EA86-083B-672505FE1039}"/>
              </a:ext>
            </a:extLst>
          </p:cNvPr>
          <p:cNvSpPr>
            <a:spLocks noGrp="1"/>
          </p:cNvSpPr>
          <p:nvPr>
            <p:ph type="dt" sz="half" idx="10"/>
          </p:nvPr>
        </p:nvSpPr>
        <p:spPr/>
        <p:txBody>
          <a:bodyPr/>
          <a:lstStyle/>
          <a:p>
            <a:fld id="{58526618-7B42-4304-B552-C0A4930DE7F9}" type="datetimeFigureOut">
              <a:rPr lang="fr-FR" smtClean="0"/>
              <a:t>25/10/2023</a:t>
            </a:fld>
            <a:endParaRPr lang="fr-FR"/>
          </a:p>
        </p:txBody>
      </p:sp>
      <p:sp>
        <p:nvSpPr>
          <p:cNvPr id="5" name="Espace réservé du pied de page 4">
            <a:extLst>
              <a:ext uri="{FF2B5EF4-FFF2-40B4-BE49-F238E27FC236}">
                <a16:creationId xmlns:a16="http://schemas.microsoft.com/office/drawing/2014/main" id="{F9E3AB85-8628-B85B-9C06-5A59994F10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EC2756E-96A4-BF6A-1BC1-7160672DF987}"/>
              </a:ext>
            </a:extLst>
          </p:cNvPr>
          <p:cNvSpPr>
            <a:spLocks noGrp="1"/>
          </p:cNvSpPr>
          <p:nvPr>
            <p:ph type="sldNum" sz="quarter" idx="12"/>
          </p:nvPr>
        </p:nvSpPr>
        <p:spPr/>
        <p:txBody>
          <a:bodyPr/>
          <a:lstStyle/>
          <a:p>
            <a:fld id="{53A839BD-7564-4601-89A2-C38E8A3DB2B4}" type="slidenum">
              <a:rPr lang="fr-FR" smtClean="0"/>
              <a:t>‹N°›</a:t>
            </a:fld>
            <a:endParaRPr lang="fr-FR"/>
          </a:p>
        </p:txBody>
      </p:sp>
    </p:spTree>
    <p:extLst>
      <p:ext uri="{BB962C8B-B14F-4D97-AF65-F5344CB8AC3E}">
        <p14:creationId xmlns:p14="http://schemas.microsoft.com/office/powerpoint/2010/main" val="67252877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27FE542-E8BA-1A61-5D9C-02663437B6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A4CC734-8832-A45B-2DE0-C2E81DDDE6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55E3F2-64A4-FA5A-F913-147BF0ECA5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526618-7B42-4304-B552-C0A4930DE7F9}" type="datetimeFigureOut">
              <a:rPr lang="fr-FR" smtClean="0"/>
              <a:t>25/10/2023</a:t>
            </a:fld>
            <a:endParaRPr lang="fr-FR"/>
          </a:p>
        </p:txBody>
      </p:sp>
      <p:sp>
        <p:nvSpPr>
          <p:cNvPr id="5" name="Espace réservé du pied de page 4">
            <a:extLst>
              <a:ext uri="{FF2B5EF4-FFF2-40B4-BE49-F238E27FC236}">
                <a16:creationId xmlns:a16="http://schemas.microsoft.com/office/drawing/2014/main" id="{72DE761F-53C5-C110-9228-F876934273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191D00E-120C-8035-2A44-BFF1C84D69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A839BD-7564-4601-89A2-C38E8A3DB2B4}" type="slidenum">
              <a:rPr lang="fr-FR" smtClean="0"/>
              <a:t>‹N°›</a:t>
            </a:fld>
            <a:endParaRPr lang="fr-FR"/>
          </a:p>
        </p:txBody>
      </p:sp>
    </p:spTree>
    <p:extLst>
      <p:ext uri="{BB962C8B-B14F-4D97-AF65-F5344CB8AC3E}">
        <p14:creationId xmlns:p14="http://schemas.microsoft.com/office/powerpoint/2010/main" val="6605009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lante, canal&#10;&#10;Description générée automatiquement">
            <a:extLst>
              <a:ext uri="{FF2B5EF4-FFF2-40B4-BE49-F238E27FC236}">
                <a16:creationId xmlns:a16="http://schemas.microsoft.com/office/drawing/2014/main" id="{B831A407-7A56-6A01-E8A2-9EFF0A6ABA7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08000" y="999000"/>
            <a:ext cx="7776000" cy="4860000"/>
          </a:xfrm>
          <a:prstGeom prst="rect">
            <a:avLst/>
          </a:prstGeom>
          <a:ln w="50800" cmpd="dbl">
            <a:solidFill>
              <a:srgbClr val="FFFF00"/>
            </a:solidFill>
          </a:ln>
        </p:spPr>
      </p:pic>
      <p:sp>
        <p:nvSpPr>
          <p:cNvPr id="4" name="ZoneTexte 3">
            <a:extLst>
              <a:ext uri="{FF2B5EF4-FFF2-40B4-BE49-F238E27FC236}">
                <a16:creationId xmlns:a16="http://schemas.microsoft.com/office/drawing/2014/main" id="{3E04B3BF-0EAA-CFED-FE41-DEC58C5AA432}"/>
              </a:ext>
            </a:extLst>
          </p:cNvPr>
          <p:cNvSpPr txBox="1"/>
          <p:nvPr/>
        </p:nvSpPr>
        <p:spPr>
          <a:xfrm>
            <a:off x="2467349" y="358731"/>
            <a:ext cx="9582411" cy="523220"/>
          </a:xfrm>
          <a:prstGeom prst="rect">
            <a:avLst/>
          </a:prstGeom>
          <a:noFill/>
        </p:spPr>
        <p:txBody>
          <a:bodyPr wrap="square" rtlCol="0">
            <a:spAutoFit/>
          </a:bodyPr>
          <a:lstStyle/>
          <a:p>
            <a:r>
              <a:rPr lang="fr-FR" sz="2800" dirty="0">
                <a:solidFill>
                  <a:srgbClr val="FFFF00"/>
                </a:solidFill>
              </a:rPr>
              <a:t>Lorient Vous  Emmène Dans L’Hérault Et Sa Région</a:t>
            </a:r>
          </a:p>
        </p:txBody>
      </p:sp>
      <p:sp>
        <p:nvSpPr>
          <p:cNvPr id="5" name="ZoneTexte 4">
            <a:extLst>
              <a:ext uri="{FF2B5EF4-FFF2-40B4-BE49-F238E27FC236}">
                <a16:creationId xmlns:a16="http://schemas.microsoft.com/office/drawing/2014/main" id="{A791E1F5-80C9-862A-A638-0979F0793D97}"/>
              </a:ext>
            </a:extLst>
          </p:cNvPr>
          <p:cNvSpPr txBox="1"/>
          <p:nvPr/>
        </p:nvSpPr>
        <p:spPr>
          <a:xfrm>
            <a:off x="4784943" y="5859000"/>
            <a:ext cx="8505173" cy="523220"/>
          </a:xfrm>
          <a:prstGeom prst="rect">
            <a:avLst/>
          </a:prstGeom>
          <a:noFill/>
        </p:spPr>
        <p:txBody>
          <a:bodyPr wrap="square" rtlCol="0">
            <a:spAutoFit/>
          </a:bodyPr>
          <a:lstStyle/>
          <a:p>
            <a:r>
              <a:rPr lang="fr-FR" sz="2800" dirty="0">
                <a:solidFill>
                  <a:srgbClr val="FFFF00"/>
                </a:solidFill>
              </a:rPr>
              <a:t>LE CANAL DU MIDI</a:t>
            </a:r>
          </a:p>
        </p:txBody>
      </p:sp>
    </p:spTree>
    <p:extLst>
      <p:ext uri="{BB962C8B-B14F-4D97-AF65-F5344CB8AC3E}">
        <p14:creationId xmlns:p14="http://schemas.microsoft.com/office/powerpoint/2010/main" val="27393346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sndAc>
          <p:stSnd loop="1">
            <p:snd r:embed="rId2" name="Lewis Capaldi - Someone You Loved (Cello Cover).wav"/>
          </p:stSnd>
        </p:sndAc>
      </p:transition>
    </mc:Choice>
    <mc:Fallback>
      <p:transition spd="slow" advClick="0" advTm="14000">
        <p:fade/>
        <p:sndAc>
          <p:stSnd loop="1">
            <p:snd r:embed="rId2" name="Lewis Capaldi - Someone You Loved (Cello Cove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AAD4DAD-2A7D-DB6D-F926-325A8CB7212A}"/>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6000" b="1" dirty="0">
                <a:ln>
                  <a:solidFill>
                    <a:schemeClr val="tx1"/>
                  </a:solidFill>
                </a:ln>
                <a:solidFill>
                  <a:srgbClr val="FFFF00"/>
                </a:solidFill>
                <a:effectLst>
                  <a:glow rad="139700">
                    <a:schemeClr val="accent1">
                      <a:satMod val="175000"/>
                      <a:alpha val="40000"/>
                    </a:schemeClr>
                  </a:glow>
                </a:effectLst>
                <a:latin typeface="Aharoni" panose="02010803020104030203" pitchFamily="2" charset="-79"/>
                <a:cs typeface="Aharoni" panose="02010803020104030203" pitchFamily="2" charset="-79"/>
              </a:rPr>
              <a:t>L’Hérault est un département français de la région Occitanie qui tire son nom de l'Hérault, un fleuve côtier qui le traverse. Les habitants sont nommés les Héraultais. L'Insee et la Poste lui attribuent le code 34. Sa préfecture est Montpellier.</a:t>
            </a:r>
          </a:p>
        </p:txBody>
      </p:sp>
    </p:spTree>
    <p:extLst>
      <p:ext uri="{BB962C8B-B14F-4D97-AF65-F5344CB8AC3E}">
        <p14:creationId xmlns:p14="http://schemas.microsoft.com/office/powerpoint/2010/main" val="532097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herbe&#10;&#10;Description générée automatiquement">
            <a:extLst>
              <a:ext uri="{FF2B5EF4-FFF2-40B4-BE49-F238E27FC236}">
                <a16:creationId xmlns:a16="http://schemas.microsoft.com/office/drawing/2014/main" id="{3B8297C7-8719-FD52-050F-76A15843D6A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7776" y="819000"/>
            <a:ext cx="8352000" cy="5220000"/>
          </a:xfrm>
          <a:prstGeom prst="rect">
            <a:avLst/>
          </a:prstGeom>
          <a:ln w="57150" cmpd="dbl">
            <a:solidFill>
              <a:srgbClr val="FFFF00"/>
            </a:solidFill>
          </a:ln>
        </p:spPr>
      </p:pic>
      <p:sp>
        <p:nvSpPr>
          <p:cNvPr id="4" name="ZoneTexte 3">
            <a:extLst>
              <a:ext uri="{FF2B5EF4-FFF2-40B4-BE49-F238E27FC236}">
                <a16:creationId xmlns:a16="http://schemas.microsoft.com/office/drawing/2014/main" id="{637FA98A-53A9-83A2-58EB-AAFCAE4508CE}"/>
              </a:ext>
            </a:extLst>
          </p:cNvPr>
          <p:cNvSpPr txBox="1"/>
          <p:nvPr/>
        </p:nvSpPr>
        <p:spPr>
          <a:xfrm>
            <a:off x="4296427" y="6039000"/>
            <a:ext cx="7002049" cy="523220"/>
          </a:xfrm>
          <a:prstGeom prst="rect">
            <a:avLst/>
          </a:prstGeom>
          <a:noFill/>
        </p:spPr>
        <p:txBody>
          <a:bodyPr wrap="square" rtlCol="0">
            <a:spAutoFit/>
          </a:bodyPr>
          <a:lstStyle/>
          <a:p>
            <a:r>
              <a:rPr lang="fr-FR" sz="2800" dirty="0">
                <a:solidFill>
                  <a:srgbClr val="FFFF00"/>
                </a:solidFill>
              </a:rPr>
              <a:t>LA CITÉ DE CARCASSONNE</a:t>
            </a:r>
          </a:p>
        </p:txBody>
      </p:sp>
    </p:spTree>
    <p:extLst>
      <p:ext uri="{BB962C8B-B14F-4D97-AF65-F5344CB8AC3E}">
        <p14:creationId xmlns:p14="http://schemas.microsoft.com/office/powerpoint/2010/main" val="196881757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natation, lac&#10;&#10;Description générée automatiquement">
            <a:extLst>
              <a:ext uri="{FF2B5EF4-FFF2-40B4-BE49-F238E27FC236}">
                <a16:creationId xmlns:a16="http://schemas.microsoft.com/office/drawing/2014/main" id="{01BBF35D-FDDF-5943-6344-3C5FA8DCAB8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3500" y="1519237"/>
            <a:ext cx="9525000" cy="3819525"/>
          </a:xfrm>
          <a:prstGeom prst="rect">
            <a:avLst/>
          </a:prstGeom>
          <a:ln w="50800" cmpd="dbl">
            <a:solidFill>
              <a:srgbClr val="FFFF00"/>
            </a:solidFill>
          </a:ln>
        </p:spPr>
      </p:pic>
      <p:sp>
        <p:nvSpPr>
          <p:cNvPr id="4" name="ZoneTexte 3">
            <a:extLst>
              <a:ext uri="{FF2B5EF4-FFF2-40B4-BE49-F238E27FC236}">
                <a16:creationId xmlns:a16="http://schemas.microsoft.com/office/drawing/2014/main" id="{74109269-87BA-9884-32B6-168BC4EB8920}"/>
              </a:ext>
            </a:extLst>
          </p:cNvPr>
          <p:cNvSpPr txBox="1"/>
          <p:nvPr/>
        </p:nvSpPr>
        <p:spPr>
          <a:xfrm>
            <a:off x="3920647" y="5362576"/>
            <a:ext cx="6513534" cy="523220"/>
          </a:xfrm>
          <a:prstGeom prst="rect">
            <a:avLst/>
          </a:prstGeom>
          <a:noFill/>
        </p:spPr>
        <p:txBody>
          <a:bodyPr wrap="square" rtlCol="0">
            <a:spAutoFit/>
          </a:bodyPr>
          <a:lstStyle/>
          <a:p>
            <a:r>
              <a:rPr lang="fr-FR" dirty="0">
                <a:solidFill>
                  <a:srgbClr val="FFFF00"/>
                </a:solidFill>
              </a:rPr>
              <a:t> </a:t>
            </a:r>
            <a:r>
              <a:rPr lang="fr-FR" sz="2800" dirty="0">
                <a:solidFill>
                  <a:srgbClr val="FFFF00"/>
                </a:solidFill>
              </a:rPr>
              <a:t>LES GORGES DE L'HÉRAULT</a:t>
            </a:r>
          </a:p>
        </p:txBody>
      </p:sp>
    </p:spTree>
    <p:extLst>
      <p:ext uri="{BB962C8B-B14F-4D97-AF65-F5344CB8AC3E}">
        <p14:creationId xmlns:p14="http://schemas.microsoft.com/office/powerpoint/2010/main" val="389470511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2D226083-A0EE-E11D-E4E4-7083F5FC730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32318" y="819000"/>
            <a:ext cx="8352000" cy="5220000"/>
          </a:xfrm>
          <a:prstGeom prst="rect">
            <a:avLst/>
          </a:prstGeom>
          <a:ln w="50800" cmpd="dbl">
            <a:solidFill>
              <a:srgbClr val="FF0000"/>
            </a:solidFill>
          </a:ln>
        </p:spPr>
      </p:pic>
      <p:sp>
        <p:nvSpPr>
          <p:cNvPr id="4" name="ZoneTexte 3">
            <a:extLst>
              <a:ext uri="{FF2B5EF4-FFF2-40B4-BE49-F238E27FC236}">
                <a16:creationId xmlns:a16="http://schemas.microsoft.com/office/drawing/2014/main" id="{E75F2BDD-8BC9-3EC1-8C0D-0D67F6C5FBDB}"/>
              </a:ext>
            </a:extLst>
          </p:cNvPr>
          <p:cNvSpPr txBox="1"/>
          <p:nvPr/>
        </p:nvSpPr>
        <p:spPr>
          <a:xfrm>
            <a:off x="5687474" y="6039899"/>
            <a:ext cx="7966553" cy="461665"/>
          </a:xfrm>
          <a:prstGeom prst="rect">
            <a:avLst/>
          </a:prstGeom>
          <a:noFill/>
        </p:spPr>
        <p:txBody>
          <a:bodyPr wrap="square" rtlCol="0">
            <a:spAutoFit/>
          </a:bodyPr>
          <a:lstStyle/>
          <a:p>
            <a:r>
              <a:rPr lang="fr-FR" dirty="0"/>
              <a:t> </a:t>
            </a:r>
            <a:r>
              <a:rPr lang="fr-FR" sz="2400" dirty="0"/>
              <a:t>BÉZIERS</a:t>
            </a:r>
          </a:p>
        </p:txBody>
      </p:sp>
    </p:spTree>
    <p:extLst>
      <p:ext uri="{BB962C8B-B14F-4D97-AF65-F5344CB8AC3E}">
        <p14:creationId xmlns:p14="http://schemas.microsoft.com/office/powerpoint/2010/main" val="18548585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bâtiment, arbre&#10;&#10;Description générée automatiquement">
            <a:extLst>
              <a:ext uri="{FF2B5EF4-FFF2-40B4-BE49-F238E27FC236}">
                <a16:creationId xmlns:a16="http://schemas.microsoft.com/office/drawing/2014/main" id="{EC9BC84C-39A2-DDE8-DCB1-EC02A79CE84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2383" y="801000"/>
            <a:ext cx="8387234" cy="5256000"/>
          </a:xfrm>
          <a:prstGeom prst="rect">
            <a:avLst/>
          </a:prstGeom>
          <a:ln w="53975" cmpd="dbl">
            <a:solidFill>
              <a:schemeClr val="bg1"/>
            </a:solidFill>
            <a:prstDash val="sysDot"/>
          </a:ln>
        </p:spPr>
      </p:pic>
      <p:sp>
        <p:nvSpPr>
          <p:cNvPr id="5" name="ZoneTexte 4">
            <a:extLst>
              <a:ext uri="{FF2B5EF4-FFF2-40B4-BE49-F238E27FC236}">
                <a16:creationId xmlns:a16="http://schemas.microsoft.com/office/drawing/2014/main" id="{72339DA0-4324-0804-F333-CEB2F6F4F14C}"/>
              </a:ext>
            </a:extLst>
          </p:cNvPr>
          <p:cNvSpPr txBox="1"/>
          <p:nvPr/>
        </p:nvSpPr>
        <p:spPr>
          <a:xfrm>
            <a:off x="4083485" y="6090522"/>
            <a:ext cx="8068335" cy="523220"/>
          </a:xfrm>
          <a:prstGeom prst="rect">
            <a:avLst/>
          </a:prstGeom>
          <a:noFill/>
        </p:spPr>
        <p:txBody>
          <a:bodyPr wrap="square" rtlCol="0">
            <a:spAutoFit/>
          </a:bodyPr>
          <a:lstStyle/>
          <a:p>
            <a:r>
              <a:rPr lang="fr-FR" sz="2800" b="1" dirty="0">
                <a:solidFill>
                  <a:schemeClr val="bg1"/>
                </a:solidFill>
              </a:rPr>
              <a:t>PEZENAS, VILLE DE MOLIÈRE</a:t>
            </a:r>
          </a:p>
        </p:txBody>
      </p:sp>
    </p:spTree>
    <p:extLst>
      <p:ext uri="{BB962C8B-B14F-4D97-AF65-F5344CB8AC3E}">
        <p14:creationId xmlns:p14="http://schemas.microsoft.com/office/powerpoint/2010/main" val="23456225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arbre, habits&#10;&#10;Description générée automatiquement">
            <a:extLst>
              <a:ext uri="{FF2B5EF4-FFF2-40B4-BE49-F238E27FC236}">
                <a16:creationId xmlns:a16="http://schemas.microsoft.com/office/drawing/2014/main" id="{10DF5CB5-19D2-17C4-E87F-8C53095F96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3500" y="1519237"/>
            <a:ext cx="9525000" cy="3819525"/>
          </a:xfrm>
          <a:prstGeom prst="rect">
            <a:avLst/>
          </a:prstGeom>
        </p:spPr>
      </p:pic>
    </p:spTree>
    <p:extLst>
      <p:ext uri="{BB962C8B-B14F-4D97-AF65-F5344CB8AC3E}">
        <p14:creationId xmlns:p14="http://schemas.microsoft.com/office/powerpoint/2010/main" val="46494622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aysage, montagne, ciel&#10;&#10;Description générée automatiquement">
            <a:extLst>
              <a:ext uri="{FF2B5EF4-FFF2-40B4-BE49-F238E27FC236}">
                <a16:creationId xmlns:a16="http://schemas.microsoft.com/office/drawing/2014/main" id="{2FACEE3C-78A1-8BFC-F4E1-93DF938AD5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6000" y="851580"/>
            <a:ext cx="7740000" cy="5154840"/>
          </a:xfrm>
          <a:prstGeom prst="rect">
            <a:avLst/>
          </a:prstGeom>
          <a:ln w="53975">
            <a:solidFill>
              <a:srgbClr val="FFFF00"/>
            </a:solidFill>
            <a:prstDash val="sysDot"/>
          </a:ln>
        </p:spPr>
      </p:pic>
      <p:sp>
        <p:nvSpPr>
          <p:cNvPr id="4" name="ZoneTexte 3">
            <a:extLst>
              <a:ext uri="{FF2B5EF4-FFF2-40B4-BE49-F238E27FC236}">
                <a16:creationId xmlns:a16="http://schemas.microsoft.com/office/drawing/2014/main" id="{32E1D93C-E126-8D19-1DC0-A05FE1F60724}"/>
              </a:ext>
            </a:extLst>
          </p:cNvPr>
          <p:cNvSpPr txBox="1"/>
          <p:nvPr/>
        </p:nvSpPr>
        <p:spPr>
          <a:xfrm>
            <a:off x="4484318" y="6006420"/>
            <a:ext cx="6859545" cy="523220"/>
          </a:xfrm>
          <a:prstGeom prst="rect">
            <a:avLst/>
          </a:prstGeom>
          <a:noFill/>
        </p:spPr>
        <p:txBody>
          <a:bodyPr wrap="square" rtlCol="0">
            <a:spAutoFit/>
          </a:bodyPr>
          <a:lstStyle/>
          <a:p>
            <a:r>
              <a:rPr lang="fr-FR" sz="2800" dirty="0">
                <a:solidFill>
                  <a:srgbClr val="FFFF00"/>
                </a:solidFill>
              </a:rPr>
              <a:t>LE LAC DE SALAGOU</a:t>
            </a:r>
          </a:p>
        </p:txBody>
      </p:sp>
    </p:spTree>
    <p:extLst>
      <p:ext uri="{BB962C8B-B14F-4D97-AF65-F5344CB8AC3E}">
        <p14:creationId xmlns:p14="http://schemas.microsoft.com/office/powerpoint/2010/main" val="108797777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personne&#10;&#10;Description générée automatiquement">
            <a:extLst>
              <a:ext uri="{FF2B5EF4-FFF2-40B4-BE49-F238E27FC236}">
                <a16:creationId xmlns:a16="http://schemas.microsoft.com/office/drawing/2014/main" id="{BC450A19-15AB-B994-8678-2CAACF70806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84000" y="1531428"/>
            <a:ext cx="10224000" cy="4099824"/>
          </a:xfrm>
          <a:prstGeom prst="rect">
            <a:avLst/>
          </a:prstGeom>
          <a:ln w="57150">
            <a:solidFill>
              <a:srgbClr val="FFFF00"/>
            </a:solidFill>
            <a:prstDash val="sysDot"/>
          </a:ln>
        </p:spPr>
      </p:pic>
      <p:sp>
        <p:nvSpPr>
          <p:cNvPr id="4" name="ZoneTexte 3">
            <a:extLst>
              <a:ext uri="{FF2B5EF4-FFF2-40B4-BE49-F238E27FC236}">
                <a16:creationId xmlns:a16="http://schemas.microsoft.com/office/drawing/2014/main" id="{A778A3F1-FFBA-8A53-6CCD-FD91C0599036}"/>
              </a:ext>
            </a:extLst>
          </p:cNvPr>
          <p:cNvSpPr txBox="1"/>
          <p:nvPr/>
        </p:nvSpPr>
        <p:spPr>
          <a:xfrm>
            <a:off x="4146115" y="5736920"/>
            <a:ext cx="8655485" cy="523220"/>
          </a:xfrm>
          <a:prstGeom prst="rect">
            <a:avLst/>
          </a:prstGeom>
          <a:noFill/>
        </p:spPr>
        <p:txBody>
          <a:bodyPr wrap="square" rtlCol="0">
            <a:spAutoFit/>
          </a:bodyPr>
          <a:lstStyle/>
          <a:p>
            <a:r>
              <a:rPr lang="fr-FR" dirty="0">
                <a:solidFill>
                  <a:srgbClr val="FFFF00"/>
                </a:solidFill>
              </a:rPr>
              <a:t> </a:t>
            </a:r>
            <a:r>
              <a:rPr lang="fr-FR" sz="2800" dirty="0">
                <a:solidFill>
                  <a:srgbClr val="FFFF00"/>
                </a:solidFill>
              </a:rPr>
              <a:t>MONTPELLIER, LA CITADINE</a:t>
            </a:r>
          </a:p>
        </p:txBody>
      </p:sp>
    </p:spTree>
    <p:extLst>
      <p:ext uri="{BB962C8B-B14F-4D97-AF65-F5344CB8AC3E}">
        <p14:creationId xmlns:p14="http://schemas.microsoft.com/office/powerpoint/2010/main" val="225064110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ciel, paysage&#10;&#10;Description générée automatiquement">
            <a:extLst>
              <a:ext uri="{FF2B5EF4-FFF2-40B4-BE49-F238E27FC236}">
                <a16:creationId xmlns:a16="http://schemas.microsoft.com/office/drawing/2014/main" id="{9F4115BF-BA37-7B81-561A-5903D53FBC9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66000" y="785250"/>
            <a:ext cx="8460000" cy="5287500"/>
          </a:xfrm>
          <a:prstGeom prst="rect">
            <a:avLst/>
          </a:prstGeom>
          <a:ln w="57150">
            <a:solidFill>
              <a:schemeClr val="bg1"/>
            </a:solidFill>
            <a:prstDash val="sysDot"/>
          </a:ln>
        </p:spPr>
      </p:pic>
      <p:sp>
        <p:nvSpPr>
          <p:cNvPr id="4" name="ZoneTexte 3">
            <a:extLst>
              <a:ext uri="{FF2B5EF4-FFF2-40B4-BE49-F238E27FC236}">
                <a16:creationId xmlns:a16="http://schemas.microsoft.com/office/drawing/2014/main" id="{F452029C-F42D-A749-3092-4A6673F1F10A}"/>
              </a:ext>
            </a:extLst>
          </p:cNvPr>
          <p:cNvSpPr txBox="1"/>
          <p:nvPr/>
        </p:nvSpPr>
        <p:spPr>
          <a:xfrm>
            <a:off x="4346532" y="6072750"/>
            <a:ext cx="7232071" cy="523220"/>
          </a:xfrm>
          <a:prstGeom prst="rect">
            <a:avLst/>
          </a:prstGeom>
          <a:noFill/>
        </p:spPr>
        <p:txBody>
          <a:bodyPr wrap="square" rtlCol="0">
            <a:spAutoFit/>
          </a:bodyPr>
          <a:lstStyle/>
          <a:p>
            <a:r>
              <a:rPr lang="fr-FR" sz="2800" dirty="0">
                <a:solidFill>
                  <a:srgbClr val="FFFF00"/>
                </a:solidFill>
              </a:rPr>
              <a:t>SÈTE, LA CHARMEUSE</a:t>
            </a:r>
          </a:p>
        </p:txBody>
      </p:sp>
    </p:spTree>
    <p:extLst>
      <p:ext uri="{BB962C8B-B14F-4D97-AF65-F5344CB8AC3E}">
        <p14:creationId xmlns:p14="http://schemas.microsoft.com/office/powerpoint/2010/main" val="234361175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ateau, eau&#10;&#10;Description générée automatiquement">
            <a:extLst>
              <a:ext uri="{FF2B5EF4-FFF2-40B4-BE49-F238E27FC236}">
                <a16:creationId xmlns:a16="http://schemas.microsoft.com/office/drawing/2014/main" id="{DFFA9FB8-B39C-3DE9-0781-EC8093B562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4000" y="960696"/>
            <a:ext cx="8784000" cy="4936608"/>
          </a:xfrm>
          <a:prstGeom prst="rect">
            <a:avLst/>
          </a:prstGeom>
          <a:ln w="53975">
            <a:solidFill>
              <a:schemeClr val="bg1"/>
            </a:solidFill>
            <a:prstDash val="sysDot"/>
          </a:ln>
        </p:spPr>
      </p:pic>
      <p:sp>
        <p:nvSpPr>
          <p:cNvPr id="4" name="ZoneTexte 3">
            <a:extLst>
              <a:ext uri="{FF2B5EF4-FFF2-40B4-BE49-F238E27FC236}">
                <a16:creationId xmlns:a16="http://schemas.microsoft.com/office/drawing/2014/main" id="{9A532AB3-13FD-756C-CB80-A53AC6E257AC}"/>
              </a:ext>
            </a:extLst>
          </p:cNvPr>
          <p:cNvSpPr txBox="1"/>
          <p:nvPr/>
        </p:nvSpPr>
        <p:spPr>
          <a:xfrm>
            <a:off x="4283901" y="5897304"/>
            <a:ext cx="7490564" cy="954107"/>
          </a:xfrm>
          <a:prstGeom prst="rect">
            <a:avLst/>
          </a:prstGeom>
          <a:noFill/>
        </p:spPr>
        <p:txBody>
          <a:bodyPr wrap="square" rtlCol="0">
            <a:spAutoFit/>
          </a:bodyPr>
          <a:lstStyle/>
          <a:p>
            <a:r>
              <a:rPr lang="fr-FR" sz="2800" dirty="0">
                <a:solidFill>
                  <a:schemeClr val="bg1"/>
                </a:solidFill>
              </a:rPr>
              <a:t>Bouzigues,</a:t>
            </a:r>
          </a:p>
          <a:p>
            <a:r>
              <a:rPr lang="fr-FR" sz="2800" dirty="0">
                <a:solidFill>
                  <a:schemeClr val="bg1"/>
                </a:solidFill>
              </a:rPr>
              <a:t>un petit port gourmand</a:t>
            </a:r>
          </a:p>
        </p:txBody>
      </p:sp>
      <p:sp>
        <p:nvSpPr>
          <p:cNvPr id="5" name="ZoneTexte 4">
            <a:extLst>
              <a:ext uri="{FF2B5EF4-FFF2-40B4-BE49-F238E27FC236}">
                <a16:creationId xmlns:a16="http://schemas.microsoft.com/office/drawing/2014/main" id="{973050FD-DA94-238F-F1B0-61330C8463FB}"/>
              </a:ext>
            </a:extLst>
          </p:cNvPr>
          <p:cNvSpPr txBox="1"/>
          <p:nvPr/>
        </p:nvSpPr>
        <p:spPr>
          <a:xfrm>
            <a:off x="3306870" y="337736"/>
            <a:ext cx="9056318" cy="523220"/>
          </a:xfrm>
          <a:prstGeom prst="rect">
            <a:avLst/>
          </a:prstGeom>
          <a:noFill/>
        </p:spPr>
        <p:txBody>
          <a:bodyPr wrap="square" rtlCol="0">
            <a:spAutoFit/>
          </a:bodyPr>
          <a:lstStyle/>
          <a:p>
            <a:r>
              <a:rPr lang="fr-FR" sz="2800" b="1" dirty="0">
                <a:solidFill>
                  <a:schemeClr val="bg1"/>
                </a:solidFill>
              </a:rPr>
              <a:t>Les Plus Beaux Villages De L’Hérault</a:t>
            </a:r>
          </a:p>
        </p:txBody>
      </p:sp>
    </p:spTree>
    <p:extLst>
      <p:ext uri="{BB962C8B-B14F-4D97-AF65-F5344CB8AC3E}">
        <p14:creationId xmlns:p14="http://schemas.microsoft.com/office/powerpoint/2010/main" val="273310790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bâtiment, plante&#10;&#10;Description générée automatiquement">
            <a:extLst>
              <a:ext uri="{FF2B5EF4-FFF2-40B4-BE49-F238E27FC236}">
                <a16:creationId xmlns:a16="http://schemas.microsoft.com/office/drawing/2014/main" id="{7074D376-F8ED-BCBC-6395-9B467560AE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4000" y="796879"/>
            <a:ext cx="7884000" cy="5264241"/>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D83411B7-FA60-191F-3668-8C452A42C11C}"/>
              </a:ext>
            </a:extLst>
          </p:cNvPr>
          <p:cNvSpPr txBox="1"/>
          <p:nvPr/>
        </p:nvSpPr>
        <p:spPr>
          <a:xfrm>
            <a:off x="2755726" y="6061120"/>
            <a:ext cx="8204548" cy="523220"/>
          </a:xfrm>
          <a:prstGeom prst="rect">
            <a:avLst/>
          </a:prstGeom>
          <a:noFill/>
        </p:spPr>
        <p:txBody>
          <a:bodyPr wrap="square" rtlCol="0">
            <a:spAutoFit/>
          </a:bodyPr>
          <a:lstStyle/>
          <a:p>
            <a:r>
              <a:rPr lang="fr-FR" sz="2800"/>
              <a:t>Saint-Guilhem-Le-Désert, pépite de l'Hérault</a:t>
            </a:r>
            <a:endParaRPr lang="fr-FR" sz="2800" dirty="0"/>
          </a:p>
        </p:txBody>
      </p:sp>
    </p:spTree>
    <p:extLst>
      <p:ext uri="{BB962C8B-B14F-4D97-AF65-F5344CB8AC3E}">
        <p14:creationId xmlns:p14="http://schemas.microsoft.com/office/powerpoint/2010/main" val="310613668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aysage, arbre, nature&#10;&#10;Description générée automatiquement">
            <a:extLst>
              <a:ext uri="{FF2B5EF4-FFF2-40B4-BE49-F238E27FC236}">
                <a16:creationId xmlns:a16="http://schemas.microsoft.com/office/drawing/2014/main" id="{6B629647-F65D-FBDE-050F-F5CC77C836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8000" y="837000"/>
            <a:ext cx="9216000" cy="5184000"/>
          </a:xfrm>
          <a:prstGeom prst="rect">
            <a:avLst/>
          </a:prstGeom>
          <a:ln w="50800">
            <a:solidFill>
              <a:srgbClr val="FF0000"/>
            </a:solidFill>
            <a:prstDash val="sysDot"/>
          </a:ln>
        </p:spPr>
      </p:pic>
      <p:sp>
        <p:nvSpPr>
          <p:cNvPr id="4" name="ZoneTexte 3">
            <a:extLst>
              <a:ext uri="{FF2B5EF4-FFF2-40B4-BE49-F238E27FC236}">
                <a16:creationId xmlns:a16="http://schemas.microsoft.com/office/drawing/2014/main" id="{B0FB5017-2860-8057-75B3-B6EBE2C2F5B5}"/>
              </a:ext>
            </a:extLst>
          </p:cNvPr>
          <p:cNvSpPr txBox="1"/>
          <p:nvPr/>
        </p:nvSpPr>
        <p:spPr>
          <a:xfrm>
            <a:off x="4196219" y="6021000"/>
            <a:ext cx="7202466" cy="523220"/>
          </a:xfrm>
          <a:prstGeom prst="rect">
            <a:avLst/>
          </a:prstGeom>
          <a:noFill/>
        </p:spPr>
        <p:txBody>
          <a:bodyPr wrap="square" rtlCol="0">
            <a:spAutoFit/>
          </a:bodyPr>
          <a:lstStyle/>
          <a:p>
            <a:r>
              <a:rPr lang="fr-FR" sz="2800" dirty="0"/>
              <a:t>Minerve, la cité cathare</a:t>
            </a:r>
          </a:p>
        </p:txBody>
      </p:sp>
    </p:spTree>
    <p:extLst>
      <p:ext uri="{BB962C8B-B14F-4D97-AF65-F5344CB8AC3E}">
        <p14:creationId xmlns:p14="http://schemas.microsoft.com/office/powerpoint/2010/main" val="166538402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bâtiment, arbre&#10;&#10;Description générée automatiquement">
            <a:extLst>
              <a:ext uri="{FF2B5EF4-FFF2-40B4-BE49-F238E27FC236}">
                <a16:creationId xmlns:a16="http://schemas.microsoft.com/office/drawing/2014/main" id="{775EB72E-8176-C017-97E4-02F726D574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4000" y="1058449"/>
            <a:ext cx="8784000" cy="4941000"/>
          </a:xfrm>
          <a:prstGeom prst="rect">
            <a:avLst/>
          </a:prstGeom>
          <a:ln w="66675" cap="sq" cmpd="thickThin">
            <a:solidFill>
              <a:srgbClr val="FFFF00"/>
            </a:solidFill>
            <a:prstDash val="sysDot"/>
            <a:miter lim="800000"/>
          </a:ln>
          <a:effectLst>
            <a:innerShdw blurRad="76200">
              <a:srgbClr val="000000"/>
            </a:innerShdw>
          </a:effectLst>
        </p:spPr>
      </p:pic>
      <p:sp>
        <p:nvSpPr>
          <p:cNvPr id="4" name="ZoneTexte 3">
            <a:extLst>
              <a:ext uri="{FF2B5EF4-FFF2-40B4-BE49-F238E27FC236}">
                <a16:creationId xmlns:a16="http://schemas.microsoft.com/office/drawing/2014/main" id="{1FD18622-F1C8-42E8-941A-B1B0E8FCF811}"/>
              </a:ext>
            </a:extLst>
          </p:cNvPr>
          <p:cNvSpPr txBox="1"/>
          <p:nvPr/>
        </p:nvSpPr>
        <p:spPr>
          <a:xfrm>
            <a:off x="4434214" y="5999449"/>
            <a:ext cx="8931057" cy="523220"/>
          </a:xfrm>
          <a:prstGeom prst="rect">
            <a:avLst/>
          </a:prstGeom>
          <a:noFill/>
        </p:spPr>
        <p:txBody>
          <a:bodyPr wrap="square" rtlCol="0">
            <a:spAutoFit/>
          </a:bodyPr>
          <a:lstStyle/>
          <a:p>
            <a:r>
              <a:rPr lang="fr-FR" sz="2800" dirty="0">
                <a:solidFill>
                  <a:srgbClr val="FFFF00"/>
                </a:solidFill>
              </a:rPr>
              <a:t>Olargues, la médiévale</a:t>
            </a:r>
          </a:p>
        </p:txBody>
      </p:sp>
    </p:spTree>
    <p:extLst>
      <p:ext uri="{BB962C8B-B14F-4D97-AF65-F5344CB8AC3E}">
        <p14:creationId xmlns:p14="http://schemas.microsoft.com/office/powerpoint/2010/main" val="64286592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D445099E-0461-2F9A-0C2E-EC878298B5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4000" y="1090133"/>
            <a:ext cx="10404000" cy="4677733"/>
          </a:xfrm>
          <a:prstGeom prst="rect">
            <a:avLst/>
          </a:prstGeom>
          <a:ln w="57150">
            <a:solidFill>
              <a:srgbClr val="FFFF00"/>
            </a:solidFill>
            <a:prstDash val="sysDot"/>
          </a:ln>
        </p:spPr>
      </p:pic>
      <p:sp>
        <p:nvSpPr>
          <p:cNvPr id="4" name="ZoneTexte 3">
            <a:extLst>
              <a:ext uri="{FF2B5EF4-FFF2-40B4-BE49-F238E27FC236}">
                <a16:creationId xmlns:a16="http://schemas.microsoft.com/office/drawing/2014/main" id="{17F7F235-6371-9106-93AA-138CD0213BB8}"/>
              </a:ext>
            </a:extLst>
          </p:cNvPr>
          <p:cNvSpPr txBox="1"/>
          <p:nvPr/>
        </p:nvSpPr>
        <p:spPr>
          <a:xfrm>
            <a:off x="4221271" y="5800987"/>
            <a:ext cx="8141918" cy="523220"/>
          </a:xfrm>
          <a:prstGeom prst="rect">
            <a:avLst/>
          </a:prstGeom>
          <a:noFill/>
        </p:spPr>
        <p:txBody>
          <a:bodyPr wrap="square" rtlCol="0">
            <a:spAutoFit/>
          </a:bodyPr>
          <a:lstStyle/>
          <a:p>
            <a:r>
              <a:rPr lang="fr-FR" sz="2800" dirty="0">
                <a:solidFill>
                  <a:srgbClr val="FFFF00"/>
                </a:solidFill>
              </a:rPr>
              <a:t>Villeneuvette, la royale</a:t>
            </a:r>
          </a:p>
        </p:txBody>
      </p:sp>
    </p:spTree>
    <p:extLst>
      <p:ext uri="{BB962C8B-B14F-4D97-AF65-F5344CB8AC3E}">
        <p14:creationId xmlns:p14="http://schemas.microsoft.com/office/powerpoint/2010/main" val="205974262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Vue plongeante, arbre&#10;&#10;Description générée automatiquement">
            <a:extLst>
              <a:ext uri="{FF2B5EF4-FFF2-40B4-BE49-F238E27FC236}">
                <a16:creationId xmlns:a16="http://schemas.microsoft.com/office/drawing/2014/main" id="{6FD57119-88E6-F2CD-80DA-CC6FD6C37B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50000" y="438126"/>
            <a:ext cx="7092000" cy="5315454"/>
          </a:xfrm>
          <a:prstGeom prst="rect">
            <a:avLst/>
          </a:prstGeom>
          <a:ln w="53975">
            <a:solidFill>
              <a:srgbClr val="FFFF00"/>
            </a:solidFill>
            <a:prstDash val="sysDot"/>
          </a:ln>
        </p:spPr>
      </p:pic>
      <p:sp>
        <p:nvSpPr>
          <p:cNvPr id="4" name="ZoneTexte 3">
            <a:extLst>
              <a:ext uri="{FF2B5EF4-FFF2-40B4-BE49-F238E27FC236}">
                <a16:creationId xmlns:a16="http://schemas.microsoft.com/office/drawing/2014/main" id="{EE9E7868-23E6-3F05-6576-566A27EED997}"/>
              </a:ext>
            </a:extLst>
          </p:cNvPr>
          <p:cNvSpPr txBox="1"/>
          <p:nvPr/>
        </p:nvSpPr>
        <p:spPr>
          <a:xfrm>
            <a:off x="4484317" y="5759842"/>
            <a:ext cx="7240044" cy="954107"/>
          </a:xfrm>
          <a:prstGeom prst="rect">
            <a:avLst/>
          </a:prstGeom>
          <a:noFill/>
        </p:spPr>
        <p:txBody>
          <a:bodyPr wrap="square" rtlCol="0">
            <a:spAutoFit/>
          </a:bodyPr>
          <a:lstStyle/>
          <a:p>
            <a:r>
              <a:rPr lang="fr-FR" sz="2800" dirty="0">
                <a:solidFill>
                  <a:srgbClr val="FFFF00"/>
                </a:solidFill>
              </a:rPr>
              <a:t>Colombiers,</a:t>
            </a:r>
          </a:p>
          <a:p>
            <a:r>
              <a:rPr lang="fr-FR" sz="2800" dirty="0">
                <a:solidFill>
                  <a:srgbClr val="FFFF00"/>
                </a:solidFill>
              </a:rPr>
              <a:t>au bord du Canal du Midi</a:t>
            </a:r>
          </a:p>
        </p:txBody>
      </p:sp>
    </p:spTree>
    <p:extLst>
      <p:ext uri="{BB962C8B-B14F-4D97-AF65-F5344CB8AC3E}">
        <p14:creationId xmlns:p14="http://schemas.microsoft.com/office/powerpoint/2010/main" val="102874796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3E3FF259-E776-F866-096C-9AB24BD52C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5266" y="1090125"/>
            <a:ext cx="8316000" cy="4677750"/>
          </a:xfrm>
          <a:prstGeom prst="rect">
            <a:avLst/>
          </a:prstGeom>
          <a:ln w="53975">
            <a:solidFill>
              <a:schemeClr val="bg1"/>
            </a:solidFill>
            <a:prstDash val="sysDot"/>
          </a:ln>
        </p:spPr>
      </p:pic>
      <p:sp>
        <p:nvSpPr>
          <p:cNvPr id="4" name="ZoneTexte 3">
            <a:extLst>
              <a:ext uri="{FF2B5EF4-FFF2-40B4-BE49-F238E27FC236}">
                <a16:creationId xmlns:a16="http://schemas.microsoft.com/office/drawing/2014/main" id="{DCA543D6-523C-5E3F-184D-1D99F99AFAFD}"/>
              </a:ext>
            </a:extLst>
          </p:cNvPr>
          <p:cNvSpPr txBox="1"/>
          <p:nvPr/>
        </p:nvSpPr>
        <p:spPr>
          <a:xfrm>
            <a:off x="4759891" y="5767875"/>
            <a:ext cx="7741085" cy="954107"/>
          </a:xfrm>
          <a:prstGeom prst="rect">
            <a:avLst/>
          </a:prstGeom>
          <a:noFill/>
        </p:spPr>
        <p:txBody>
          <a:bodyPr wrap="square" rtlCol="0">
            <a:spAutoFit/>
          </a:bodyPr>
          <a:lstStyle/>
          <a:p>
            <a:r>
              <a:rPr lang="fr-FR" sz="2800" dirty="0">
                <a:solidFill>
                  <a:schemeClr val="bg1"/>
                </a:solidFill>
              </a:rPr>
              <a:t>Fraisse-sur-Agout,</a:t>
            </a:r>
          </a:p>
          <a:p>
            <a:r>
              <a:rPr lang="fr-FR" sz="2800" dirty="0">
                <a:solidFill>
                  <a:schemeClr val="bg1"/>
                </a:solidFill>
              </a:rPr>
              <a:t>le village fleuri</a:t>
            </a:r>
          </a:p>
        </p:txBody>
      </p:sp>
    </p:spTree>
    <p:extLst>
      <p:ext uri="{BB962C8B-B14F-4D97-AF65-F5344CB8AC3E}">
        <p14:creationId xmlns:p14="http://schemas.microsoft.com/office/powerpoint/2010/main" val="234043784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scaliers, pierre&#10;&#10;Description générée automatiquement">
            <a:extLst>
              <a:ext uri="{FF2B5EF4-FFF2-40B4-BE49-F238E27FC236}">
                <a16:creationId xmlns:a16="http://schemas.microsoft.com/office/drawing/2014/main" id="{16689497-F77F-8904-5C08-A3B3C9E4DF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6000" y="979520"/>
            <a:ext cx="7200000" cy="5400000"/>
          </a:xfrm>
          <a:prstGeom prst="rect">
            <a:avLst/>
          </a:prstGeom>
          <a:ln w="57150">
            <a:solidFill>
              <a:srgbClr val="FFFF00"/>
            </a:solidFill>
            <a:prstDash val="sysDot"/>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 name="ZoneTexte 3">
            <a:extLst>
              <a:ext uri="{FF2B5EF4-FFF2-40B4-BE49-F238E27FC236}">
                <a16:creationId xmlns:a16="http://schemas.microsoft.com/office/drawing/2014/main" id="{2B2ACD44-F03B-2802-A890-B34D0E54B6AF}"/>
              </a:ext>
            </a:extLst>
          </p:cNvPr>
          <p:cNvSpPr txBox="1"/>
          <p:nvPr/>
        </p:nvSpPr>
        <p:spPr>
          <a:xfrm>
            <a:off x="8956109" y="3858016"/>
            <a:ext cx="3135682" cy="1384995"/>
          </a:xfrm>
          <a:prstGeom prst="rect">
            <a:avLst/>
          </a:prstGeom>
          <a:noFill/>
        </p:spPr>
        <p:txBody>
          <a:bodyPr wrap="square" rtlCol="0">
            <a:spAutoFit/>
          </a:bodyPr>
          <a:lstStyle/>
          <a:p>
            <a:r>
              <a:rPr lang="fr-FR" sz="2800" dirty="0">
                <a:solidFill>
                  <a:srgbClr val="FFFF00"/>
                </a:solidFill>
              </a:rPr>
              <a:t>Les Matelles,</a:t>
            </a:r>
          </a:p>
          <a:p>
            <a:r>
              <a:rPr lang="fr-FR" sz="2800" dirty="0">
                <a:solidFill>
                  <a:srgbClr val="FFFF00"/>
                </a:solidFill>
              </a:rPr>
              <a:t>au pied du Pic Saint-Loup</a:t>
            </a:r>
          </a:p>
        </p:txBody>
      </p:sp>
    </p:spTree>
    <p:extLst>
      <p:ext uri="{BB962C8B-B14F-4D97-AF65-F5344CB8AC3E}">
        <p14:creationId xmlns:p14="http://schemas.microsoft.com/office/powerpoint/2010/main" val="26675984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plante&#10;&#10;Description générée automatiquement">
            <a:extLst>
              <a:ext uri="{FF2B5EF4-FFF2-40B4-BE49-F238E27FC236}">
                <a16:creationId xmlns:a16="http://schemas.microsoft.com/office/drawing/2014/main" id="{52E5BEC4-3936-3D91-5E7A-81E02FE353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9200" y="685800"/>
            <a:ext cx="9753600" cy="5486400"/>
          </a:xfrm>
          <a:prstGeom prst="rect">
            <a:avLst/>
          </a:prstGeom>
          <a:ln w="53975">
            <a:solidFill>
              <a:srgbClr val="FF0000"/>
            </a:solidFill>
            <a:prstDash val="sysDot"/>
          </a:ln>
        </p:spPr>
      </p:pic>
      <p:sp>
        <p:nvSpPr>
          <p:cNvPr id="4" name="ZoneTexte 3">
            <a:extLst>
              <a:ext uri="{FF2B5EF4-FFF2-40B4-BE49-F238E27FC236}">
                <a16:creationId xmlns:a16="http://schemas.microsoft.com/office/drawing/2014/main" id="{1B91FD3F-9E6C-D1C6-32E0-33D02CBDA2B9}"/>
              </a:ext>
            </a:extLst>
          </p:cNvPr>
          <p:cNvSpPr txBox="1"/>
          <p:nvPr/>
        </p:nvSpPr>
        <p:spPr>
          <a:xfrm>
            <a:off x="4058433" y="6172200"/>
            <a:ext cx="8379912" cy="523220"/>
          </a:xfrm>
          <a:prstGeom prst="rect">
            <a:avLst/>
          </a:prstGeom>
          <a:noFill/>
        </p:spPr>
        <p:txBody>
          <a:bodyPr wrap="square" rtlCol="0">
            <a:spAutoFit/>
          </a:bodyPr>
          <a:lstStyle/>
          <a:p>
            <a:r>
              <a:rPr lang="fr-FR" sz="2800" dirty="0"/>
              <a:t>Le </a:t>
            </a:r>
            <a:r>
              <a:rPr lang="fr-FR" sz="2800" dirty="0" err="1"/>
              <a:t>Caylar</a:t>
            </a:r>
            <a:r>
              <a:rPr lang="fr-FR" sz="2800" dirty="0"/>
              <a:t>, porte du Larzac</a:t>
            </a:r>
          </a:p>
        </p:txBody>
      </p:sp>
    </p:spTree>
    <p:extLst>
      <p:ext uri="{BB962C8B-B14F-4D97-AF65-F5344CB8AC3E}">
        <p14:creationId xmlns:p14="http://schemas.microsoft.com/office/powerpoint/2010/main" val="421371438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93D3EC0D-39BE-4EE9-F02C-6E581D0D96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8000" y="897633"/>
            <a:ext cx="7596000" cy="5062734"/>
          </a:xfrm>
          <a:prstGeom prst="rect">
            <a:avLst/>
          </a:prstGeom>
          <a:ln w="53975">
            <a:solidFill>
              <a:srgbClr val="FFFF00"/>
            </a:solidFill>
            <a:prstDash val="sysDot"/>
          </a:ln>
        </p:spPr>
      </p:pic>
      <p:sp>
        <p:nvSpPr>
          <p:cNvPr id="4" name="ZoneTexte 3">
            <a:extLst>
              <a:ext uri="{FF2B5EF4-FFF2-40B4-BE49-F238E27FC236}">
                <a16:creationId xmlns:a16="http://schemas.microsoft.com/office/drawing/2014/main" id="{F3F83127-5465-7AD7-6AB6-54239D75D9C6}"/>
              </a:ext>
            </a:extLst>
          </p:cNvPr>
          <p:cNvSpPr txBox="1"/>
          <p:nvPr/>
        </p:nvSpPr>
        <p:spPr>
          <a:xfrm>
            <a:off x="3920647" y="5960367"/>
            <a:ext cx="8743167" cy="523220"/>
          </a:xfrm>
          <a:prstGeom prst="rect">
            <a:avLst/>
          </a:prstGeom>
          <a:noFill/>
        </p:spPr>
        <p:txBody>
          <a:bodyPr wrap="square" rtlCol="0">
            <a:spAutoFit/>
          </a:bodyPr>
          <a:lstStyle/>
          <a:p>
            <a:r>
              <a:rPr lang="fr-FR" sz="2800" dirty="0"/>
              <a:t>Laroque, la pause fraîcheur</a:t>
            </a:r>
          </a:p>
        </p:txBody>
      </p:sp>
    </p:spTree>
    <p:extLst>
      <p:ext uri="{BB962C8B-B14F-4D97-AF65-F5344CB8AC3E}">
        <p14:creationId xmlns:p14="http://schemas.microsoft.com/office/powerpoint/2010/main" val="333059952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BE28A5E3-4566-9DA6-9EBF-4386DAB181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6000" y="770966"/>
            <a:ext cx="9000000" cy="5090599"/>
          </a:xfrm>
          <a:prstGeom prst="rect">
            <a:avLst/>
          </a:prstGeom>
          <a:ln w="60325">
            <a:solidFill>
              <a:schemeClr val="bg1"/>
            </a:solidFill>
            <a:prstDash val="sysDot"/>
          </a:ln>
        </p:spPr>
      </p:pic>
      <p:sp>
        <p:nvSpPr>
          <p:cNvPr id="4" name="ZoneTexte 3">
            <a:extLst>
              <a:ext uri="{FF2B5EF4-FFF2-40B4-BE49-F238E27FC236}">
                <a16:creationId xmlns:a16="http://schemas.microsoft.com/office/drawing/2014/main" id="{2B240FBC-A06D-F684-34B7-ECDF6F704ABE}"/>
              </a:ext>
            </a:extLst>
          </p:cNvPr>
          <p:cNvSpPr txBox="1"/>
          <p:nvPr/>
        </p:nvSpPr>
        <p:spPr>
          <a:xfrm>
            <a:off x="4947781" y="5903893"/>
            <a:ext cx="7890378" cy="954107"/>
          </a:xfrm>
          <a:prstGeom prst="rect">
            <a:avLst/>
          </a:prstGeom>
          <a:noFill/>
        </p:spPr>
        <p:txBody>
          <a:bodyPr wrap="square" rtlCol="0">
            <a:spAutoFit/>
          </a:bodyPr>
          <a:lstStyle/>
          <a:p>
            <a:r>
              <a:rPr lang="fr-FR" sz="2800" dirty="0">
                <a:solidFill>
                  <a:schemeClr val="bg1"/>
                </a:solidFill>
              </a:rPr>
              <a:t>Roquebrun,</a:t>
            </a:r>
          </a:p>
          <a:p>
            <a:r>
              <a:rPr lang="fr-FR" sz="2800" dirty="0">
                <a:solidFill>
                  <a:schemeClr val="bg1"/>
                </a:solidFill>
              </a:rPr>
              <a:t>notre “Petit Nice”</a:t>
            </a:r>
          </a:p>
        </p:txBody>
      </p:sp>
    </p:spTree>
    <p:extLst>
      <p:ext uri="{BB962C8B-B14F-4D97-AF65-F5344CB8AC3E}">
        <p14:creationId xmlns:p14="http://schemas.microsoft.com/office/powerpoint/2010/main" val="354244453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ol, arbre, pierre&#10;&#10;Description générée automatiquement">
            <a:extLst>
              <a:ext uri="{FF2B5EF4-FFF2-40B4-BE49-F238E27FC236}">
                <a16:creationId xmlns:a16="http://schemas.microsoft.com/office/drawing/2014/main" id="{78CAC41F-87DA-BCA2-B699-86A53EF4DF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000" y="819000"/>
            <a:ext cx="9280000" cy="5220000"/>
          </a:xfrm>
          <a:prstGeom prst="rect">
            <a:avLst/>
          </a:prstGeom>
          <a:ln w="57150">
            <a:solidFill>
              <a:schemeClr val="bg1"/>
            </a:solidFill>
            <a:prstDash val="sysDot"/>
          </a:ln>
        </p:spPr>
      </p:pic>
      <p:sp>
        <p:nvSpPr>
          <p:cNvPr id="5" name="ZoneTexte 4">
            <a:extLst>
              <a:ext uri="{FF2B5EF4-FFF2-40B4-BE49-F238E27FC236}">
                <a16:creationId xmlns:a16="http://schemas.microsoft.com/office/drawing/2014/main" id="{7B6D8000-E294-99BA-1D50-063008E10B96}"/>
              </a:ext>
            </a:extLst>
          </p:cNvPr>
          <p:cNvSpPr txBox="1"/>
          <p:nvPr/>
        </p:nvSpPr>
        <p:spPr>
          <a:xfrm>
            <a:off x="4221271" y="6039000"/>
            <a:ext cx="8755693" cy="523220"/>
          </a:xfrm>
          <a:prstGeom prst="rect">
            <a:avLst/>
          </a:prstGeom>
          <a:noFill/>
        </p:spPr>
        <p:txBody>
          <a:bodyPr wrap="square" rtlCol="0">
            <a:spAutoFit/>
          </a:bodyPr>
          <a:lstStyle/>
          <a:p>
            <a:r>
              <a:rPr lang="fr-FR" sz="2800" dirty="0">
                <a:solidFill>
                  <a:schemeClr val="bg1"/>
                </a:solidFill>
              </a:rPr>
              <a:t>Montouliers et ses calades</a:t>
            </a:r>
          </a:p>
        </p:txBody>
      </p:sp>
    </p:spTree>
    <p:extLst>
      <p:ext uri="{BB962C8B-B14F-4D97-AF65-F5344CB8AC3E}">
        <p14:creationId xmlns:p14="http://schemas.microsoft.com/office/powerpoint/2010/main" val="24758375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8B3B41CA-DB2F-4485-8D42-2908D1192E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6743" y="864296"/>
            <a:ext cx="7992000" cy="5314680"/>
          </a:xfrm>
          <a:prstGeom prst="rect">
            <a:avLst/>
          </a:prstGeom>
          <a:ln w="53975">
            <a:solidFill>
              <a:srgbClr val="FFFF00"/>
            </a:solidFill>
            <a:prstDash val="sysDot"/>
          </a:ln>
        </p:spPr>
      </p:pic>
      <p:sp>
        <p:nvSpPr>
          <p:cNvPr id="5" name="ZoneTexte 4">
            <a:extLst>
              <a:ext uri="{FF2B5EF4-FFF2-40B4-BE49-F238E27FC236}">
                <a16:creationId xmlns:a16="http://schemas.microsoft.com/office/drawing/2014/main" id="{377C4BBB-85CD-243E-87A3-398204CA09F0}"/>
              </a:ext>
            </a:extLst>
          </p:cNvPr>
          <p:cNvSpPr txBox="1"/>
          <p:nvPr/>
        </p:nvSpPr>
        <p:spPr>
          <a:xfrm>
            <a:off x="3751730" y="6192978"/>
            <a:ext cx="7637929" cy="523220"/>
          </a:xfrm>
          <a:prstGeom prst="rect">
            <a:avLst/>
          </a:prstGeom>
          <a:noFill/>
        </p:spPr>
        <p:txBody>
          <a:bodyPr wrap="square" rtlCol="0">
            <a:spAutoFit/>
          </a:bodyPr>
          <a:lstStyle/>
          <a:p>
            <a:r>
              <a:rPr lang="fr-FR" sz="2800" dirty="0">
                <a:solidFill>
                  <a:srgbClr val="FFFF00"/>
                </a:solidFill>
              </a:rPr>
              <a:t>Saint- Guilhem – Le Désert</a:t>
            </a:r>
          </a:p>
        </p:txBody>
      </p:sp>
    </p:spTree>
    <p:extLst>
      <p:ext uri="{BB962C8B-B14F-4D97-AF65-F5344CB8AC3E}">
        <p14:creationId xmlns:p14="http://schemas.microsoft.com/office/powerpoint/2010/main" val="339042364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Étendue d’eau, Cours d’eau, nature&#10;&#10;Description générée automatiquement">
            <a:extLst>
              <a:ext uri="{FF2B5EF4-FFF2-40B4-BE49-F238E27FC236}">
                <a16:creationId xmlns:a16="http://schemas.microsoft.com/office/drawing/2014/main" id="{F63478E4-21C8-C355-21A4-7B1FECD745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a:ln w="57150">
            <a:solidFill>
              <a:srgbClr val="FFFF00"/>
            </a:solidFill>
            <a:prstDash val="sysDot"/>
          </a:ln>
        </p:spPr>
      </p:pic>
      <p:sp>
        <p:nvSpPr>
          <p:cNvPr id="4" name="ZoneTexte 3">
            <a:extLst>
              <a:ext uri="{FF2B5EF4-FFF2-40B4-BE49-F238E27FC236}">
                <a16:creationId xmlns:a16="http://schemas.microsoft.com/office/drawing/2014/main" id="{0EE089EF-91BC-2D02-FD0D-EFDFC43748F7}"/>
              </a:ext>
            </a:extLst>
          </p:cNvPr>
          <p:cNvSpPr txBox="1"/>
          <p:nvPr/>
        </p:nvSpPr>
        <p:spPr>
          <a:xfrm>
            <a:off x="4612341" y="6039000"/>
            <a:ext cx="8713694" cy="523220"/>
          </a:xfrm>
          <a:prstGeom prst="rect">
            <a:avLst/>
          </a:prstGeom>
          <a:noFill/>
        </p:spPr>
        <p:txBody>
          <a:bodyPr wrap="square" rtlCol="0">
            <a:spAutoFit/>
          </a:bodyPr>
          <a:lstStyle/>
          <a:p>
            <a:r>
              <a:rPr lang="fr-FR" sz="2800" dirty="0">
                <a:solidFill>
                  <a:srgbClr val="FFFF00"/>
                </a:solidFill>
              </a:rPr>
              <a:t>Gorges de l’Hérault</a:t>
            </a:r>
          </a:p>
        </p:txBody>
      </p:sp>
    </p:spTree>
    <p:extLst>
      <p:ext uri="{BB962C8B-B14F-4D97-AF65-F5344CB8AC3E}">
        <p14:creationId xmlns:p14="http://schemas.microsoft.com/office/powerpoint/2010/main" val="39508726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ature, montagne&#10;&#10;Description générée automatiquement">
            <a:extLst>
              <a:ext uri="{FF2B5EF4-FFF2-40B4-BE49-F238E27FC236}">
                <a16:creationId xmlns:a16="http://schemas.microsoft.com/office/drawing/2014/main" id="{ED9344F2-C749-ED82-347E-285D97ECC19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56000" y="921326"/>
            <a:ext cx="8280000" cy="5015347"/>
          </a:xfrm>
          <a:prstGeom prst="rect">
            <a:avLst/>
          </a:prstGeom>
          <a:ln w="53975">
            <a:solidFill>
              <a:schemeClr val="tx1"/>
            </a:solidFill>
            <a:prstDash val="sysDot"/>
          </a:ln>
        </p:spPr>
      </p:pic>
      <p:sp>
        <p:nvSpPr>
          <p:cNvPr id="4" name="ZoneTexte 3">
            <a:extLst>
              <a:ext uri="{FF2B5EF4-FFF2-40B4-BE49-F238E27FC236}">
                <a16:creationId xmlns:a16="http://schemas.microsoft.com/office/drawing/2014/main" id="{0903965F-ECA2-AAC4-1C01-5E83DB23CB15}"/>
              </a:ext>
            </a:extLst>
          </p:cNvPr>
          <p:cNvSpPr txBox="1"/>
          <p:nvPr/>
        </p:nvSpPr>
        <p:spPr>
          <a:xfrm>
            <a:off x="2380129" y="5936673"/>
            <a:ext cx="8807824" cy="523220"/>
          </a:xfrm>
          <a:prstGeom prst="rect">
            <a:avLst/>
          </a:prstGeom>
          <a:noFill/>
        </p:spPr>
        <p:txBody>
          <a:bodyPr wrap="square" rtlCol="0">
            <a:spAutoFit/>
          </a:bodyPr>
          <a:lstStyle/>
          <a:p>
            <a:r>
              <a:rPr lang="fr-FR" sz="2800" dirty="0"/>
              <a:t>Petit aperçu du Cirque de Mourèze, France, Hérault</a:t>
            </a:r>
          </a:p>
        </p:txBody>
      </p:sp>
    </p:spTree>
    <p:extLst>
      <p:ext uri="{BB962C8B-B14F-4D97-AF65-F5344CB8AC3E}">
        <p14:creationId xmlns:p14="http://schemas.microsoft.com/office/powerpoint/2010/main" val="278357370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ciel, nature&#10;&#10;Description générée automatiquement">
            <a:extLst>
              <a:ext uri="{FF2B5EF4-FFF2-40B4-BE49-F238E27FC236}">
                <a16:creationId xmlns:a16="http://schemas.microsoft.com/office/drawing/2014/main" id="{2832A8E2-99F7-9FB5-87DE-66379E6F6E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0000" y="819000"/>
            <a:ext cx="8352000" cy="5220000"/>
          </a:xfrm>
          <a:prstGeom prst="rect">
            <a:avLst/>
          </a:prstGeom>
          <a:ln w="53975">
            <a:solidFill>
              <a:srgbClr val="FF0000"/>
            </a:solidFill>
            <a:prstDash val="sysDot"/>
          </a:ln>
        </p:spPr>
      </p:pic>
      <p:sp>
        <p:nvSpPr>
          <p:cNvPr id="4" name="ZoneTexte 3">
            <a:extLst>
              <a:ext uri="{FF2B5EF4-FFF2-40B4-BE49-F238E27FC236}">
                <a16:creationId xmlns:a16="http://schemas.microsoft.com/office/drawing/2014/main" id="{090351FA-B969-370F-379D-747095EF60B7}"/>
              </a:ext>
            </a:extLst>
          </p:cNvPr>
          <p:cNvSpPr txBox="1"/>
          <p:nvPr/>
        </p:nvSpPr>
        <p:spPr>
          <a:xfrm>
            <a:off x="4289612" y="6084186"/>
            <a:ext cx="7490012" cy="523220"/>
          </a:xfrm>
          <a:prstGeom prst="rect">
            <a:avLst/>
          </a:prstGeom>
          <a:noFill/>
        </p:spPr>
        <p:txBody>
          <a:bodyPr wrap="square" rtlCol="0">
            <a:spAutoFit/>
          </a:bodyPr>
          <a:lstStyle/>
          <a:p>
            <a:r>
              <a:rPr lang="fr-FR" sz="2800" dirty="0"/>
              <a:t>Balaruc-les-Bains sur la côte.</a:t>
            </a:r>
          </a:p>
        </p:txBody>
      </p:sp>
    </p:spTree>
    <p:extLst>
      <p:ext uri="{BB962C8B-B14F-4D97-AF65-F5344CB8AC3E}">
        <p14:creationId xmlns:p14="http://schemas.microsoft.com/office/powerpoint/2010/main" val="347094900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paysage, région montagneuse&#10;&#10;Description générée automatiquement">
            <a:extLst>
              <a:ext uri="{FF2B5EF4-FFF2-40B4-BE49-F238E27FC236}">
                <a16:creationId xmlns:a16="http://schemas.microsoft.com/office/drawing/2014/main" id="{D7296CC1-B143-8D3B-1C7B-120DE9FB26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1900" y="819000"/>
            <a:ext cx="8148200" cy="5220000"/>
          </a:xfrm>
          <a:prstGeom prst="rect">
            <a:avLst/>
          </a:prstGeom>
          <a:ln w="57150">
            <a:solidFill>
              <a:srgbClr val="FFFF00"/>
            </a:solidFill>
            <a:prstDash val="sysDot"/>
          </a:ln>
        </p:spPr>
      </p:pic>
      <p:sp>
        <p:nvSpPr>
          <p:cNvPr id="4" name="ZoneTexte 3">
            <a:extLst>
              <a:ext uri="{FF2B5EF4-FFF2-40B4-BE49-F238E27FC236}">
                <a16:creationId xmlns:a16="http://schemas.microsoft.com/office/drawing/2014/main" id="{8B2A9488-58B8-8805-BC7E-FDAED19B14E1}"/>
              </a:ext>
            </a:extLst>
          </p:cNvPr>
          <p:cNvSpPr txBox="1"/>
          <p:nvPr/>
        </p:nvSpPr>
        <p:spPr>
          <a:xfrm>
            <a:off x="2958353" y="6039000"/>
            <a:ext cx="7449671" cy="523220"/>
          </a:xfrm>
          <a:prstGeom prst="rect">
            <a:avLst/>
          </a:prstGeom>
          <a:noFill/>
        </p:spPr>
        <p:txBody>
          <a:bodyPr wrap="square" rtlCol="0">
            <a:spAutoFit/>
          </a:bodyPr>
          <a:lstStyle/>
          <a:p>
            <a:r>
              <a:rPr lang="fr-FR" sz="2800" b="1" dirty="0">
                <a:solidFill>
                  <a:srgbClr val="FFFF00"/>
                </a:solidFill>
              </a:rPr>
              <a:t>Vieussan et le mont </a:t>
            </a:r>
            <a:r>
              <a:rPr lang="fr-FR" sz="2800" b="1" dirty="0" err="1">
                <a:solidFill>
                  <a:srgbClr val="FFFF00"/>
                </a:solidFill>
              </a:rPr>
              <a:t>Caroux</a:t>
            </a:r>
            <a:r>
              <a:rPr lang="fr-FR" sz="2800" b="1" dirty="0">
                <a:solidFill>
                  <a:srgbClr val="FFFF00"/>
                </a:solidFill>
              </a:rPr>
              <a:t>, dans l'ouest.</a:t>
            </a:r>
          </a:p>
        </p:txBody>
      </p:sp>
    </p:spTree>
    <p:extLst>
      <p:ext uri="{BB962C8B-B14F-4D97-AF65-F5344CB8AC3E}">
        <p14:creationId xmlns:p14="http://schemas.microsoft.com/office/powerpoint/2010/main" val="18999674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ontagne, arbre, plante&#10;&#10;Description générée automatiquement">
            <a:extLst>
              <a:ext uri="{FF2B5EF4-FFF2-40B4-BE49-F238E27FC236}">
                <a16:creationId xmlns:a16="http://schemas.microsoft.com/office/drawing/2014/main" id="{739FE96D-2EBE-9280-CFFA-DE83B5F420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6071" y="348774"/>
            <a:ext cx="7128000" cy="6160452"/>
          </a:xfrm>
          <a:prstGeom prst="rect">
            <a:avLst/>
          </a:prstGeom>
          <a:ln w="53975">
            <a:solidFill>
              <a:srgbClr val="FFFF00"/>
            </a:solidFill>
            <a:prstDash val="sysDot"/>
          </a:ln>
        </p:spPr>
      </p:pic>
      <p:sp>
        <p:nvSpPr>
          <p:cNvPr id="4" name="ZoneTexte 3">
            <a:extLst>
              <a:ext uri="{FF2B5EF4-FFF2-40B4-BE49-F238E27FC236}">
                <a16:creationId xmlns:a16="http://schemas.microsoft.com/office/drawing/2014/main" id="{73BF622E-A620-8857-73B7-6956E8B0D5DB}"/>
              </a:ext>
            </a:extLst>
          </p:cNvPr>
          <p:cNvSpPr txBox="1"/>
          <p:nvPr/>
        </p:nvSpPr>
        <p:spPr>
          <a:xfrm>
            <a:off x="8901953" y="3429000"/>
            <a:ext cx="3290047" cy="1384995"/>
          </a:xfrm>
          <a:prstGeom prst="rect">
            <a:avLst/>
          </a:prstGeom>
          <a:noFill/>
        </p:spPr>
        <p:txBody>
          <a:bodyPr wrap="square" rtlCol="0">
            <a:spAutoFit/>
          </a:bodyPr>
          <a:lstStyle/>
          <a:p>
            <a:r>
              <a:rPr lang="fr-FR" sz="2800" dirty="0">
                <a:solidFill>
                  <a:srgbClr val="FFFF00"/>
                </a:solidFill>
              </a:rPr>
              <a:t>Le cirque de Navacelles à la limite avec le Gard.</a:t>
            </a:r>
          </a:p>
        </p:txBody>
      </p:sp>
    </p:spTree>
    <p:extLst>
      <p:ext uri="{BB962C8B-B14F-4D97-AF65-F5344CB8AC3E}">
        <p14:creationId xmlns:p14="http://schemas.microsoft.com/office/powerpoint/2010/main" val="43108839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bateau, bâtiment&#10;&#10;Description générée automatiquement">
            <a:extLst>
              <a:ext uri="{FF2B5EF4-FFF2-40B4-BE49-F238E27FC236}">
                <a16:creationId xmlns:a16="http://schemas.microsoft.com/office/drawing/2014/main" id="{D942C852-83DF-9070-37A0-A066232B4D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8000" y="648000"/>
            <a:ext cx="7416000" cy="5562000"/>
          </a:xfrm>
          <a:prstGeom prst="rect">
            <a:avLst/>
          </a:prstGeom>
          <a:ln w="53975">
            <a:solidFill>
              <a:schemeClr val="bg1"/>
            </a:solidFill>
            <a:prstDash val="sysDot"/>
          </a:ln>
        </p:spPr>
      </p:pic>
      <p:sp>
        <p:nvSpPr>
          <p:cNvPr id="4" name="ZoneTexte 3">
            <a:extLst>
              <a:ext uri="{FF2B5EF4-FFF2-40B4-BE49-F238E27FC236}">
                <a16:creationId xmlns:a16="http://schemas.microsoft.com/office/drawing/2014/main" id="{F8AE8003-6F92-8614-194D-D93AB97E360F}"/>
              </a:ext>
            </a:extLst>
          </p:cNvPr>
          <p:cNvSpPr txBox="1"/>
          <p:nvPr/>
        </p:nvSpPr>
        <p:spPr>
          <a:xfrm>
            <a:off x="3509682" y="6210000"/>
            <a:ext cx="8162365" cy="523220"/>
          </a:xfrm>
          <a:prstGeom prst="rect">
            <a:avLst/>
          </a:prstGeom>
          <a:noFill/>
        </p:spPr>
        <p:txBody>
          <a:bodyPr wrap="square" rtlCol="0">
            <a:spAutoFit/>
          </a:bodyPr>
          <a:lstStyle/>
          <a:p>
            <a:r>
              <a:rPr lang="fr-FR" sz="2800" dirty="0">
                <a:solidFill>
                  <a:schemeClr val="bg1"/>
                </a:solidFill>
              </a:rPr>
              <a:t>Joutes de la Saint Louis 2005 à Sète</a:t>
            </a:r>
          </a:p>
        </p:txBody>
      </p:sp>
    </p:spTree>
    <p:extLst>
      <p:ext uri="{BB962C8B-B14F-4D97-AF65-F5344CB8AC3E}">
        <p14:creationId xmlns:p14="http://schemas.microsoft.com/office/powerpoint/2010/main" val="63644108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476530DA-AB34-C413-90E9-CA2EDCBB71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0070" y="755482"/>
            <a:ext cx="7596000" cy="5062011"/>
          </a:xfrm>
          <a:prstGeom prst="rect">
            <a:avLst/>
          </a:prstGeom>
          <a:ln w="53975">
            <a:solidFill>
              <a:srgbClr val="FFFF00"/>
            </a:solidFill>
            <a:prstDash val="sysDot"/>
          </a:ln>
        </p:spPr>
      </p:pic>
      <p:sp>
        <p:nvSpPr>
          <p:cNvPr id="4" name="ZoneTexte 3">
            <a:extLst>
              <a:ext uri="{FF2B5EF4-FFF2-40B4-BE49-F238E27FC236}">
                <a16:creationId xmlns:a16="http://schemas.microsoft.com/office/drawing/2014/main" id="{E4864687-AA9C-6550-48CC-F697FEF8C2EC}"/>
              </a:ext>
            </a:extLst>
          </p:cNvPr>
          <p:cNvSpPr txBox="1"/>
          <p:nvPr/>
        </p:nvSpPr>
        <p:spPr>
          <a:xfrm>
            <a:off x="134471" y="5850533"/>
            <a:ext cx="9829800" cy="523220"/>
          </a:xfrm>
          <a:prstGeom prst="rect">
            <a:avLst/>
          </a:prstGeom>
          <a:noFill/>
        </p:spPr>
        <p:txBody>
          <a:bodyPr wrap="square" rtlCol="0">
            <a:spAutoFit/>
          </a:bodyPr>
          <a:lstStyle/>
          <a:p>
            <a:r>
              <a:rPr lang="fr-FR" sz="2800" dirty="0">
                <a:solidFill>
                  <a:srgbClr val="FFFF00"/>
                </a:solidFill>
              </a:rPr>
              <a:t>Pont Romain à Saint-Thibéry emprunté par la Voie Domitienne.</a:t>
            </a:r>
          </a:p>
        </p:txBody>
      </p:sp>
      <p:sp>
        <p:nvSpPr>
          <p:cNvPr id="5" name="ZoneTexte 4">
            <a:extLst>
              <a:ext uri="{FF2B5EF4-FFF2-40B4-BE49-F238E27FC236}">
                <a16:creationId xmlns:a16="http://schemas.microsoft.com/office/drawing/2014/main" id="{39B51B37-5BFB-CFC2-6405-F3172BCB8996}"/>
              </a:ext>
            </a:extLst>
          </p:cNvPr>
          <p:cNvSpPr txBox="1"/>
          <p:nvPr/>
        </p:nvSpPr>
        <p:spPr>
          <a:xfrm>
            <a:off x="914164" y="103228"/>
            <a:ext cx="8041577" cy="523220"/>
          </a:xfrm>
          <a:prstGeom prst="rect">
            <a:avLst/>
          </a:prstGeom>
          <a:noFill/>
        </p:spPr>
        <p:txBody>
          <a:bodyPr wrap="square" rtlCol="0">
            <a:spAutoFit/>
          </a:bodyPr>
          <a:lstStyle/>
          <a:p>
            <a:r>
              <a:rPr lang="fr-FR" sz="2800" dirty="0">
                <a:solidFill>
                  <a:srgbClr val="FFFF00"/>
                </a:solidFill>
              </a:rPr>
              <a:t>Lorient Vous A Présenté L’Hérault Et Sa Région</a:t>
            </a:r>
          </a:p>
        </p:txBody>
      </p:sp>
      <p:sp>
        <p:nvSpPr>
          <p:cNvPr id="6" name="ZoneTexte 5">
            <a:extLst>
              <a:ext uri="{FF2B5EF4-FFF2-40B4-BE49-F238E27FC236}">
                <a16:creationId xmlns:a16="http://schemas.microsoft.com/office/drawing/2014/main" id="{25EE7426-DC7E-16D4-D91C-2A9C2400A27C}"/>
              </a:ext>
            </a:extLst>
          </p:cNvPr>
          <p:cNvSpPr txBox="1"/>
          <p:nvPr/>
        </p:nvSpPr>
        <p:spPr>
          <a:xfrm>
            <a:off x="8243047" y="2407024"/>
            <a:ext cx="3832412" cy="954107"/>
          </a:xfrm>
          <a:prstGeom prst="rect">
            <a:avLst/>
          </a:prstGeom>
          <a:noFill/>
        </p:spPr>
        <p:txBody>
          <a:bodyPr wrap="square" rtlCol="0">
            <a:spAutoFit/>
          </a:bodyPr>
          <a:lstStyle/>
          <a:p>
            <a:r>
              <a:rPr lang="fr-FR" sz="2800" dirty="0">
                <a:solidFill>
                  <a:srgbClr val="FFFF00"/>
                </a:solidFill>
              </a:rPr>
              <a:t>Les Images Et Le Son Du Net</a:t>
            </a:r>
          </a:p>
        </p:txBody>
      </p:sp>
      <p:sp>
        <p:nvSpPr>
          <p:cNvPr id="7" name="ZoneTexte 6">
            <a:extLst>
              <a:ext uri="{FF2B5EF4-FFF2-40B4-BE49-F238E27FC236}">
                <a16:creationId xmlns:a16="http://schemas.microsoft.com/office/drawing/2014/main" id="{B2191481-2423-F293-03F6-545D897B5B04}"/>
              </a:ext>
            </a:extLst>
          </p:cNvPr>
          <p:cNvSpPr txBox="1"/>
          <p:nvPr/>
        </p:nvSpPr>
        <p:spPr>
          <a:xfrm>
            <a:off x="9507070" y="3496870"/>
            <a:ext cx="3576918" cy="523220"/>
          </a:xfrm>
          <a:prstGeom prst="rect">
            <a:avLst/>
          </a:prstGeom>
          <a:noFill/>
        </p:spPr>
        <p:txBody>
          <a:bodyPr wrap="square" rtlCol="0">
            <a:spAutoFit/>
          </a:bodyPr>
          <a:lstStyle/>
          <a:p>
            <a:r>
              <a:rPr lang="fr-FR" sz="2800" dirty="0">
                <a:solidFill>
                  <a:srgbClr val="FFFF00"/>
                </a:solidFill>
              </a:rPr>
              <a:t>Daniel</a:t>
            </a:r>
          </a:p>
        </p:txBody>
      </p:sp>
    </p:spTree>
    <p:extLst>
      <p:ext uri="{BB962C8B-B14F-4D97-AF65-F5344CB8AC3E}">
        <p14:creationId xmlns:p14="http://schemas.microsoft.com/office/powerpoint/2010/main" val="164608153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236</Words>
  <Application>Microsoft Office PowerPoint</Application>
  <PresentationFormat>Grand écran</PresentationFormat>
  <Paragraphs>39</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Aharoni</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2023-10-24T09:16:16Z</dcterms:created>
  <dcterms:modified xsi:type="dcterms:W3CDTF">2023-10-25T07:14:40Z</dcterms:modified>
</cp:coreProperties>
</file>