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79" r:id="rId5"/>
    <p:sldId id="286" r:id="rId6"/>
    <p:sldId id="282" r:id="rId7"/>
    <p:sldId id="285" r:id="rId8"/>
    <p:sldId id="284" r:id="rId9"/>
    <p:sldId id="283" r:id="rId10"/>
    <p:sldId id="281" r:id="rId11"/>
    <p:sldId id="280" r:id="rId12"/>
    <p:sldId id="276" r:id="rId13"/>
    <p:sldId id="278" r:id="rId14"/>
    <p:sldId id="277" r:id="rId15"/>
    <p:sldId id="275" r:id="rId16"/>
    <p:sldId id="274" r:id="rId17"/>
    <p:sldId id="273" r:id="rId18"/>
    <p:sldId id="271" r:id="rId19"/>
    <p:sldId id="270" r:id="rId20"/>
    <p:sldId id="269" r:id="rId21"/>
    <p:sldId id="268" r:id="rId22"/>
    <p:sldId id="26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RahHOaQxrNodG4d5x5UFw==" hashData="ht3Vl458mFdjL1bDb+Pjk3jIrJk4KrraZjioSDOmy2tYgX3VvO4BzJxFTkUPOVhg55Ux4TbSIAttUDutDO5M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48B7CF-5646-4575-8482-4DDAEE849CDF}" v="38" dt="2023-10-22T10:46:29.9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FECF6EEB-D244-4902-82EB-48CD38BEDF19}"/>
    <pc:docChg chg="delSld">
      <pc:chgData name="Daniel Moulac" userId="c676f658d14a72be" providerId="LiveId" clId="{FECF6EEB-D244-4902-82EB-48CD38BEDF19}" dt="2023-10-22T11:00:06.859" v="0" actId="2696"/>
      <pc:docMkLst>
        <pc:docMk/>
      </pc:docMkLst>
      <pc:sldChg chg="del">
        <pc:chgData name="Daniel Moulac" userId="c676f658d14a72be" providerId="LiveId" clId="{FECF6EEB-D244-4902-82EB-48CD38BEDF19}" dt="2023-10-22T11:00:06.859" v="0" actId="2696"/>
        <pc:sldMkLst>
          <pc:docMk/>
          <pc:sldMk cId="4168527211" sldId="27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7DE297-3EB6-614D-51C6-A24CC5DE96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EE66B15-CD26-0F36-DBCD-7FF2FA303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A44582-CD6F-DB5A-7223-66FAAD30F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9F21CB-7B06-02E2-483F-E1B3F68CD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EDA2A3-0D16-CF02-684D-D885F1E3F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8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63662F-609A-6ED2-333E-7DB01EE51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D87916-B541-B2FF-0F6E-8CC1D6890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69FC45-AA67-BC1E-88E3-C9271ED23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13E2A7-675E-C232-9CE1-3014D16A8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03FD8D-5C89-5DBE-5B41-A740BFDA2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32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53CF7-DF5C-DEA5-27AC-1F8C8DD2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DF2943-CFB7-9F9F-E686-6815B3AD7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F173D-B83A-3865-3513-08EBCFA1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80568F-ACDB-756F-B409-8DF050F7D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792E2C-69A3-4B8F-9D8C-272DC4091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6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A6727-541D-2835-A889-9E460B366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3C80F4-F62A-CA22-A800-8E7BF9B6A8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BED2F3-921C-7E97-F0B7-6D1785CE35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CC09A9-F187-3710-8515-435DCFBDC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556307D-166A-49CE-8295-82EDFAD3D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3925BB5-98C4-4C20-43FB-480D9E66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87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6018BF-D9E4-DD29-8B1C-69F48AA49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006B97-3B30-F288-0F03-BC32509CE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3DBB9E-2FF9-61E5-6DB3-97A8EB1D18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8E59C6-4F1B-B076-680C-C88E9C2426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C616AC-3B55-A958-2808-66643B0FED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2600BAE-BE2C-46C3-45A0-085E45F15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E6C44E1-EE6B-FA30-9F17-BB7A6D365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5C4AFF8-931B-CD9B-5ADD-3B1C96365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79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9D65C-7066-BEA0-F979-1B22BC2CA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E43D683-5B0F-B73F-90D9-0408A7430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63FEBFE-FACC-D490-E5F9-4FC461393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4A27FF1-289C-ED48-7206-747A639AF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2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3E0D060-9614-B8D5-0BBA-A16D628E4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0B8A3FF-E140-F560-1564-FBB12C63D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8E4AABB-AA54-11E2-4321-940A0845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3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A37BF-189B-F0A3-8B56-C4AFC66B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F1369D-04DE-91A4-A208-BDD1C6D56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9BD9D2-4323-A607-A369-7E62ACB4B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A61865-8473-A568-7340-0BA5B79BE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C9F9E9-C067-A59A-DD2E-1562FDC8F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6B7AA2-F7EF-B0B3-1883-3549B473C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76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60292E-10DD-666F-6FC1-D3AD9FF10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E331651-06B4-1577-8BB1-27956D22E2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B420275-DAC1-3D19-1650-E4A693DE7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D1651AD-C445-E30E-AAE9-327CFABA6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3EBE8A-5578-DF1D-B8C0-509369B21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3A08C7-62C9-6549-7778-E3E1648F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11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DB87B1-5CD0-187C-7039-37EC3B7D5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4B129F-36C1-F857-4EB4-4C8CAE0F8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1F9DD9-7DA1-749D-DD90-BB2F51C35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E1C34D-2D84-1035-52E8-BE9BA3297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59A0D4-BEA9-2FEE-413E-DFFCFAD10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83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DD91DC2-E590-80CB-FBE0-81155F74C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8C18C3-292B-D415-C60A-C5D4FEDB4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AD2577-396E-9891-462A-4D908DDA6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07C21E-AA2E-A920-DDC6-C1859ABF7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CE241D-3335-D93D-DF52-74470C4DE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21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B01722F-3859-B754-1352-529E5F29A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FBECAE-E50E-8772-3184-A0708DE5A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AA3607-015F-7DBA-F29C-64C803ACE1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77068-A7AB-4B92-B3AE-68503ABE3B70}" type="datetimeFigureOut">
              <a:rPr lang="fr-FR" smtClean="0"/>
              <a:t>22/10/2023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37F4F4-EB11-4EB5-B4EF-D5D9FFD7F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EAD65E-01E4-7FD7-109E-8A37B39E2B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E080F-6C1C-41C6-AC07-7BA5A30DA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85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ussures, Danse, habits, intérieur&#10;&#10;Description générée automatiquement">
            <a:extLst>
              <a:ext uri="{FF2B5EF4-FFF2-40B4-BE49-F238E27FC236}">
                <a16:creationId xmlns:a16="http://schemas.microsoft.com/office/drawing/2014/main" id="{D075CB6C-DE72-8CD6-4876-3F55DC1BCD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000" y="854148"/>
            <a:ext cx="7308000" cy="5149704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84FDDA-6671-AA86-C634-1C7E7847134D}"/>
              </a:ext>
            </a:extLst>
          </p:cNvPr>
          <p:cNvSpPr txBox="1"/>
          <p:nvPr/>
        </p:nvSpPr>
        <p:spPr>
          <a:xfrm>
            <a:off x="2040834" y="205649"/>
            <a:ext cx="10151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Musée Grévin à Montréal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2927EB3-CBAF-3436-CD8B-2C50989723E5}"/>
              </a:ext>
            </a:extLst>
          </p:cNvPr>
          <p:cNvSpPr txBox="1"/>
          <p:nvPr/>
        </p:nvSpPr>
        <p:spPr>
          <a:xfrm>
            <a:off x="3896139" y="6140183"/>
            <a:ext cx="6202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Grévin ( Montréal )</a:t>
            </a:r>
          </a:p>
        </p:txBody>
      </p:sp>
    </p:spTree>
    <p:extLst>
      <p:ext uri="{BB962C8B-B14F-4D97-AF65-F5344CB8AC3E}">
        <p14:creationId xmlns:p14="http://schemas.microsoft.com/office/powerpoint/2010/main" val="42710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  <p:sndAc>
          <p:stSnd loop="1">
            <p:snd r:embed="rId2" name="✿ ♡ ✿ ERNESTO CORTAZAR - Sentiments (Relaxing piano music).wav"/>
          </p:stSnd>
        </p:sndAc>
      </p:transition>
    </mc:Choice>
    <mc:Fallback xmlns="">
      <p:transition spd="slow" advClick="0" advTm="12000">
        <p:fade/>
        <p:sndAc>
          <p:stSnd loop="1">
            <p:snd r:embed="rId4" name="✿ ♡ ✿ ERNESTO CORTAZAR - Sentiments (Relaxing piano music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63198B-3EB2-6BC1-9E95-C206551FCA5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musée Grévin Montréal est un ancien musée de cire privé inauguré le 17 avril 2013 situé au 5ᵉ niveau du Centre Eaton de Montréal au centre-ville de Montréal, Québec</a:t>
            </a:r>
          </a:p>
        </p:txBody>
      </p:sp>
    </p:spTree>
    <p:extLst>
      <p:ext uri="{BB962C8B-B14F-4D97-AF65-F5344CB8AC3E}">
        <p14:creationId xmlns:p14="http://schemas.microsoft.com/office/powerpoint/2010/main" val="199626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décoration d’intérieur, mur&#10;&#10;Description générée automatiquement">
            <a:extLst>
              <a:ext uri="{FF2B5EF4-FFF2-40B4-BE49-F238E27FC236}">
                <a16:creationId xmlns:a16="http://schemas.microsoft.com/office/drawing/2014/main" id="{37BD83C9-0FDC-7D45-D5F8-51EF204F3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6961" y="961931"/>
            <a:ext cx="7380000" cy="4934138"/>
          </a:xfrm>
          <a:prstGeom prst="rect">
            <a:avLst/>
          </a:prstGeom>
          <a:ln w="666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EF46CB-9BC8-8F71-184B-4B51CE04203A}"/>
              </a:ext>
            </a:extLst>
          </p:cNvPr>
          <p:cNvSpPr txBox="1"/>
          <p:nvPr/>
        </p:nvSpPr>
        <p:spPr>
          <a:xfrm>
            <a:off x="3896139" y="6082748"/>
            <a:ext cx="9263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Musée Grévin à Montréal</a:t>
            </a:r>
          </a:p>
        </p:txBody>
      </p:sp>
    </p:spTree>
    <p:extLst>
      <p:ext uri="{BB962C8B-B14F-4D97-AF65-F5344CB8AC3E}">
        <p14:creationId xmlns:p14="http://schemas.microsoft.com/office/powerpoint/2010/main" val="292058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bâtiment, rampe, intérieur&#10;&#10;Description générée automatiquement">
            <a:extLst>
              <a:ext uri="{FF2B5EF4-FFF2-40B4-BE49-F238E27FC236}">
                <a16:creationId xmlns:a16="http://schemas.microsoft.com/office/drawing/2014/main" id="{D5BEE091-3AB3-94C4-5A0A-4D43DF648E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000" y="428062"/>
            <a:ext cx="4500000" cy="600187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C08BD4-6701-E62E-661E-FC679D400040}"/>
              </a:ext>
            </a:extLst>
          </p:cNvPr>
          <p:cNvSpPr txBox="1"/>
          <p:nvPr/>
        </p:nvSpPr>
        <p:spPr>
          <a:xfrm>
            <a:off x="9040852" y="3429000"/>
            <a:ext cx="349857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Accès au Musée Grévin Montréal, Centre Eaton</a:t>
            </a:r>
          </a:p>
        </p:txBody>
      </p:sp>
    </p:spTree>
    <p:extLst>
      <p:ext uri="{BB962C8B-B14F-4D97-AF65-F5344CB8AC3E}">
        <p14:creationId xmlns:p14="http://schemas.microsoft.com/office/powerpoint/2010/main" val="257659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rsonne, habits, homme, cravate&#10;&#10;Description générée automatiquement">
            <a:extLst>
              <a:ext uri="{FF2B5EF4-FFF2-40B4-BE49-F238E27FC236}">
                <a16:creationId xmlns:a16="http://schemas.microsoft.com/office/drawing/2014/main" id="{01E04D52-93F6-B54C-5B89-FE67DCEAC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470" y="189000"/>
            <a:ext cx="4320000" cy="6480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5C3600C-B205-1F3E-0422-ABC1FB5B2F0E}"/>
              </a:ext>
            </a:extLst>
          </p:cNvPr>
          <p:cNvSpPr txBox="1"/>
          <p:nvPr/>
        </p:nvSpPr>
        <p:spPr>
          <a:xfrm>
            <a:off x="8083826" y="4505739"/>
            <a:ext cx="388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Brad - Pitt</a:t>
            </a:r>
          </a:p>
        </p:txBody>
      </p:sp>
    </p:spTree>
    <p:extLst>
      <p:ext uri="{BB962C8B-B14F-4D97-AF65-F5344CB8AC3E}">
        <p14:creationId xmlns:p14="http://schemas.microsoft.com/office/powerpoint/2010/main" val="253838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mode&#10;&#10;Description générée automatiquement">
            <a:extLst>
              <a:ext uri="{FF2B5EF4-FFF2-40B4-BE49-F238E27FC236}">
                <a16:creationId xmlns:a16="http://schemas.microsoft.com/office/drawing/2014/main" id="{A1BF9AB1-75C8-B7C8-F670-59F6022C58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000" y="171816"/>
            <a:ext cx="4716000" cy="6514368"/>
          </a:xfrm>
          <a:prstGeom prst="rect">
            <a:avLst/>
          </a:prstGeom>
          <a:ln w="53975" cmpd="dbl">
            <a:solidFill>
              <a:schemeClr val="bg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87FB03-98C3-0A56-3CCD-F8400D8E77BF}"/>
              </a:ext>
            </a:extLst>
          </p:cNvPr>
          <p:cNvSpPr txBox="1"/>
          <p:nvPr/>
        </p:nvSpPr>
        <p:spPr>
          <a:xfrm>
            <a:off x="265044" y="3429000"/>
            <a:ext cx="30745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Mado Lamothe et sa statue lors de l’ouverture de Grévin Montréal, en avril 2013</a:t>
            </a:r>
          </a:p>
        </p:txBody>
      </p:sp>
    </p:spTree>
    <p:extLst>
      <p:ext uri="{BB962C8B-B14F-4D97-AF65-F5344CB8AC3E}">
        <p14:creationId xmlns:p14="http://schemas.microsoft.com/office/powerpoint/2010/main" val="308583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Visage humain, habits, robe&#10;&#10;Description générée automatiquement">
            <a:extLst>
              <a:ext uri="{FF2B5EF4-FFF2-40B4-BE49-F238E27FC236}">
                <a16:creationId xmlns:a16="http://schemas.microsoft.com/office/drawing/2014/main" id="{DF2BE989-724D-97E4-3855-73D7A167A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292" y="216667"/>
            <a:ext cx="4824000" cy="6424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914180-9F0A-3CCA-76C1-9ADADCA3DED4}"/>
              </a:ext>
            </a:extLst>
          </p:cNvPr>
          <p:cNvSpPr txBox="1"/>
          <p:nvPr/>
        </p:nvSpPr>
        <p:spPr>
          <a:xfrm>
            <a:off x="8468139" y="3975652"/>
            <a:ext cx="3604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Céline - Dion</a:t>
            </a:r>
          </a:p>
        </p:txBody>
      </p:sp>
    </p:spTree>
    <p:extLst>
      <p:ext uri="{BB962C8B-B14F-4D97-AF65-F5344CB8AC3E}">
        <p14:creationId xmlns:p14="http://schemas.microsoft.com/office/powerpoint/2010/main" val="249146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oncert, personne, guitare&#10;&#10;Description générée automatiquement">
            <a:extLst>
              <a:ext uri="{FF2B5EF4-FFF2-40B4-BE49-F238E27FC236}">
                <a16:creationId xmlns:a16="http://schemas.microsoft.com/office/drawing/2014/main" id="{DBFA977F-6925-71E2-E6A3-8D266CB034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731" y="310500"/>
            <a:ext cx="8316000" cy="623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4AE7A1-42CF-4E24-22E3-4EA4C5B7E523}"/>
              </a:ext>
            </a:extLst>
          </p:cNvPr>
          <p:cNvSpPr txBox="1"/>
          <p:nvPr/>
        </p:nvSpPr>
        <p:spPr>
          <a:xfrm>
            <a:off x="304800" y="3545620"/>
            <a:ext cx="2769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/>
          </a:p>
          <a:p>
            <a:r>
              <a:rPr lang="fr-FR" sz="2800" b="1" dirty="0"/>
              <a:t>Plus de détails</a:t>
            </a:r>
          </a:p>
          <a:p>
            <a:r>
              <a:rPr lang="fr-FR" sz="2800" b="1" dirty="0"/>
              <a:t>Roch Voisine et </a:t>
            </a:r>
            <a:r>
              <a:rPr lang="fr-FR" sz="2800" b="1" dirty="0" err="1"/>
              <a:t>Véronic</a:t>
            </a:r>
            <a:r>
              <a:rPr lang="fr-FR" sz="2800" b="1" dirty="0"/>
              <a:t> </a:t>
            </a:r>
            <a:r>
              <a:rPr lang="fr-FR" sz="2800" b="1" dirty="0" err="1"/>
              <a:t>DiCaire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8560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ose, lit&#10;&#10;Description générée automatiquement">
            <a:extLst>
              <a:ext uri="{FF2B5EF4-FFF2-40B4-BE49-F238E27FC236}">
                <a16:creationId xmlns:a16="http://schemas.microsoft.com/office/drawing/2014/main" id="{51A190D6-E347-2862-F0BD-E38515972E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408" y="391500"/>
            <a:ext cx="8100000" cy="6075000"/>
          </a:xfrm>
          <a:prstGeom prst="rect">
            <a:avLst/>
          </a:prstGeom>
          <a:ln w="539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DC057-37DF-3D47-6318-2D25CC7131F2}"/>
              </a:ext>
            </a:extLst>
          </p:cNvPr>
          <p:cNvSpPr txBox="1"/>
          <p:nvPr/>
        </p:nvSpPr>
        <p:spPr>
          <a:xfrm>
            <a:off x="9395791" y="2809461"/>
            <a:ext cx="27962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800" b="1" dirty="0" err="1">
                <a:solidFill>
                  <a:schemeClr val="bg1"/>
                </a:solidFill>
              </a:rPr>
              <a:t>Bed-in</a:t>
            </a:r>
            <a:r>
              <a:rPr lang="fr-FR" sz="2800" b="1" dirty="0">
                <a:solidFill>
                  <a:schemeClr val="bg1"/>
                </a:solidFill>
              </a:rPr>
              <a:t> à Montréal avec John Lennon et Yoko Ono</a:t>
            </a:r>
          </a:p>
        </p:txBody>
      </p:sp>
    </p:spTree>
    <p:extLst>
      <p:ext uri="{BB962C8B-B14F-4D97-AF65-F5344CB8AC3E}">
        <p14:creationId xmlns:p14="http://schemas.microsoft.com/office/powerpoint/2010/main" val="180629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intérieur&#10;&#10;Description générée automatiquement">
            <a:extLst>
              <a:ext uri="{FF2B5EF4-FFF2-40B4-BE49-F238E27FC236}">
                <a16:creationId xmlns:a16="http://schemas.microsoft.com/office/drawing/2014/main" id="{F4BC8540-B969-9D3E-257B-3826B68528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869" y="756000"/>
            <a:ext cx="7128000" cy="534600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BC1CF0-3A69-FF10-63B9-ACBA33667A35}"/>
              </a:ext>
            </a:extLst>
          </p:cNvPr>
          <p:cNvSpPr txBox="1"/>
          <p:nvPr/>
        </p:nvSpPr>
        <p:spPr>
          <a:xfrm>
            <a:off x="3511826" y="5832494"/>
            <a:ext cx="67966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Louis de Buade de Frontenac</a:t>
            </a:r>
          </a:p>
        </p:txBody>
      </p:sp>
    </p:spTree>
    <p:extLst>
      <p:ext uri="{BB962C8B-B14F-4D97-AF65-F5344CB8AC3E}">
        <p14:creationId xmlns:p14="http://schemas.microsoft.com/office/powerpoint/2010/main" val="74829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sourire&#10;&#10;Description générée automatiquement">
            <a:extLst>
              <a:ext uri="{FF2B5EF4-FFF2-40B4-BE49-F238E27FC236}">
                <a16:creationId xmlns:a16="http://schemas.microsoft.com/office/drawing/2014/main" id="{FD284C2C-C33C-F9C1-97DA-A970F3F2B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844" y="173388"/>
            <a:ext cx="4860000" cy="6482025"/>
          </a:xfrm>
          <a:prstGeom prst="rect">
            <a:avLst/>
          </a:prstGeom>
          <a:ln w="539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FEC204-6E73-D3E3-D9D6-80437EB873A1}"/>
              </a:ext>
            </a:extLst>
          </p:cNvPr>
          <p:cNvSpPr txBox="1"/>
          <p:nvPr/>
        </p:nvSpPr>
        <p:spPr>
          <a:xfrm>
            <a:off x="530087" y="3429000"/>
            <a:ext cx="414307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René </a:t>
            </a:r>
            <a:r>
              <a:rPr lang="fr-FR" sz="2800" b="1" dirty="0" err="1">
                <a:solidFill>
                  <a:schemeClr val="bg1"/>
                </a:solidFill>
              </a:rPr>
              <a:t>Angélil</a:t>
            </a:r>
            <a:r>
              <a:rPr lang="fr-FR" sz="2800" b="1" dirty="0">
                <a:solidFill>
                  <a:schemeClr val="bg1"/>
                </a:solidFill>
              </a:rPr>
              <a:t> et Ray Charles</a:t>
            </a:r>
          </a:p>
        </p:txBody>
      </p:sp>
    </p:spTree>
    <p:extLst>
      <p:ext uri="{BB962C8B-B14F-4D97-AF65-F5344CB8AC3E}">
        <p14:creationId xmlns:p14="http://schemas.microsoft.com/office/powerpoint/2010/main" val="149388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Danse&#10;&#10;Description générée automatiquement">
            <a:extLst>
              <a:ext uri="{FF2B5EF4-FFF2-40B4-BE49-F238E27FC236}">
                <a16:creationId xmlns:a16="http://schemas.microsoft.com/office/drawing/2014/main" id="{11CB597E-BBAB-1370-3E5C-485939AE96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000" y="648000"/>
            <a:ext cx="7416000" cy="556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2AA9BA-7EAE-351E-1318-3420A69A762D}"/>
              </a:ext>
            </a:extLst>
          </p:cNvPr>
          <p:cNvSpPr txBox="1"/>
          <p:nvPr/>
        </p:nvSpPr>
        <p:spPr>
          <a:xfrm>
            <a:off x="3697357" y="6210000"/>
            <a:ext cx="6732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Michael Jackson et Ryan Gosling</a:t>
            </a:r>
          </a:p>
        </p:txBody>
      </p:sp>
    </p:spTree>
    <p:extLst>
      <p:ext uri="{BB962C8B-B14F-4D97-AF65-F5344CB8AC3E}">
        <p14:creationId xmlns:p14="http://schemas.microsoft.com/office/powerpoint/2010/main" val="343494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tenue&#10;&#10;Description générée automatiquement">
            <a:extLst>
              <a:ext uri="{FF2B5EF4-FFF2-40B4-BE49-F238E27FC236}">
                <a16:creationId xmlns:a16="http://schemas.microsoft.com/office/drawing/2014/main" id="{DCCB28B8-30FA-76C6-76CA-814128F3CB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22" y="530086"/>
            <a:ext cx="7416000" cy="556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500F1C-12AB-8228-6D78-828548D252BF}"/>
              </a:ext>
            </a:extLst>
          </p:cNvPr>
          <p:cNvSpPr txBox="1"/>
          <p:nvPr/>
        </p:nvSpPr>
        <p:spPr>
          <a:xfrm>
            <a:off x="4359965" y="5927804"/>
            <a:ext cx="836212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Robert Charlebois</a:t>
            </a:r>
          </a:p>
        </p:txBody>
      </p:sp>
    </p:spTree>
    <p:extLst>
      <p:ext uri="{BB962C8B-B14F-4D97-AF65-F5344CB8AC3E}">
        <p14:creationId xmlns:p14="http://schemas.microsoft.com/office/powerpoint/2010/main" val="135296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mur&#10;&#10;Description générée automatiquement">
            <a:extLst>
              <a:ext uri="{FF2B5EF4-FFF2-40B4-BE49-F238E27FC236}">
                <a16:creationId xmlns:a16="http://schemas.microsoft.com/office/drawing/2014/main" id="{2DE0F554-4888-DA51-A9C5-9D3FC25DD7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7987"/>
            <a:ext cx="4860000" cy="6482025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EFCF4-9990-E2E4-3068-ABDD5C0F0A1C}"/>
              </a:ext>
            </a:extLst>
          </p:cNvPr>
          <p:cNvSpPr txBox="1"/>
          <p:nvPr/>
        </p:nvSpPr>
        <p:spPr>
          <a:xfrm>
            <a:off x="8653670" y="3887976"/>
            <a:ext cx="344556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Marie-Mai</a:t>
            </a:r>
          </a:p>
        </p:txBody>
      </p:sp>
    </p:spTree>
    <p:extLst>
      <p:ext uri="{BB962C8B-B14F-4D97-AF65-F5344CB8AC3E}">
        <p14:creationId xmlns:p14="http://schemas.microsoft.com/office/powerpoint/2010/main" val="121065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mur&#10;&#10;Description générée automatiquement">
            <a:extLst>
              <a:ext uri="{FF2B5EF4-FFF2-40B4-BE49-F238E27FC236}">
                <a16:creationId xmlns:a16="http://schemas.microsoft.com/office/drawing/2014/main" id="{681D575C-69F9-FDA2-8EFD-5C2F05C9B8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045" y="211995"/>
            <a:ext cx="4824000" cy="643401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0909E2-9D9F-D61C-1691-B95DC650AB5C}"/>
              </a:ext>
            </a:extLst>
          </p:cNvPr>
          <p:cNvSpPr txBox="1"/>
          <p:nvPr/>
        </p:nvSpPr>
        <p:spPr>
          <a:xfrm>
            <a:off x="0" y="4572000"/>
            <a:ext cx="3352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Stéphane Rousseau et Franck Dubosc</a:t>
            </a:r>
          </a:p>
        </p:txBody>
      </p:sp>
    </p:spTree>
    <p:extLst>
      <p:ext uri="{BB962C8B-B14F-4D97-AF65-F5344CB8AC3E}">
        <p14:creationId xmlns:p14="http://schemas.microsoft.com/office/powerpoint/2010/main" val="181942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robe&#10;&#10;Description générée automatiquement">
            <a:extLst>
              <a:ext uri="{FF2B5EF4-FFF2-40B4-BE49-F238E27FC236}">
                <a16:creationId xmlns:a16="http://schemas.microsoft.com/office/drawing/2014/main" id="{93C97CDB-B8AD-0941-F1C7-378636FECF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852" y="688500"/>
            <a:ext cx="7308000" cy="5481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9A1FCA-4824-1136-E776-FCD6446FE553}"/>
              </a:ext>
            </a:extLst>
          </p:cNvPr>
          <p:cNvSpPr txBox="1"/>
          <p:nvPr/>
        </p:nvSpPr>
        <p:spPr>
          <a:xfrm>
            <a:off x="5323774" y="6057781"/>
            <a:ext cx="583455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Ginette Reno</a:t>
            </a:r>
          </a:p>
        </p:txBody>
      </p:sp>
    </p:spTree>
    <p:extLst>
      <p:ext uri="{BB962C8B-B14F-4D97-AF65-F5344CB8AC3E}">
        <p14:creationId xmlns:p14="http://schemas.microsoft.com/office/powerpoint/2010/main" val="224651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sourire&#10;&#10;Description générée automatiquement">
            <a:extLst>
              <a:ext uri="{FF2B5EF4-FFF2-40B4-BE49-F238E27FC236}">
                <a16:creationId xmlns:a16="http://schemas.microsoft.com/office/drawing/2014/main" id="{5C6BC030-51B3-5B0E-E212-CCD4A8566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11995"/>
            <a:ext cx="4824000" cy="643401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169F42-DAB5-FA42-AE0D-57E302AA2CC6}"/>
              </a:ext>
            </a:extLst>
          </p:cNvPr>
          <p:cNvSpPr txBox="1"/>
          <p:nvPr/>
        </p:nvSpPr>
        <p:spPr>
          <a:xfrm>
            <a:off x="8481391" y="3657600"/>
            <a:ext cx="371060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Julie Snyder et Michel Drucker</a:t>
            </a:r>
          </a:p>
        </p:txBody>
      </p:sp>
    </p:spTree>
    <p:extLst>
      <p:ext uri="{BB962C8B-B14F-4D97-AF65-F5344CB8AC3E}">
        <p14:creationId xmlns:p14="http://schemas.microsoft.com/office/powerpoint/2010/main" val="393158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robe&#10;&#10;Description générée automatiquement">
            <a:extLst>
              <a:ext uri="{FF2B5EF4-FFF2-40B4-BE49-F238E27FC236}">
                <a16:creationId xmlns:a16="http://schemas.microsoft.com/office/drawing/2014/main" id="{5A07239D-75B9-CE74-44C6-ADDBE482E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652" y="643231"/>
            <a:ext cx="7308000" cy="5571537"/>
          </a:xfrm>
          <a:prstGeom prst="roundRect">
            <a:avLst>
              <a:gd name="adj" fmla="val 16667"/>
            </a:avLst>
          </a:prstGeom>
          <a:ln w="79375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DF433C-A157-6DC0-D783-C6C8DA8A97B8}"/>
              </a:ext>
            </a:extLst>
          </p:cNvPr>
          <p:cNvSpPr txBox="1"/>
          <p:nvPr/>
        </p:nvSpPr>
        <p:spPr>
          <a:xfrm>
            <a:off x="4055166" y="6214768"/>
            <a:ext cx="560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..</a:t>
            </a:r>
            <a:r>
              <a:rPr lang="fr-FR" sz="2800" b="1" dirty="0">
                <a:solidFill>
                  <a:schemeClr val="bg1"/>
                </a:solidFill>
              </a:rPr>
              <a:t>Jennifer Lopez</a:t>
            </a:r>
          </a:p>
        </p:txBody>
      </p:sp>
    </p:spTree>
    <p:extLst>
      <p:ext uri="{BB962C8B-B14F-4D97-AF65-F5344CB8AC3E}">
        <p14:creationId xmlns:p14="http://schemas.microsoft.com/office/powerpoint/2010/main" val="48280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mode&#10;&#10;Description générée automatiquement">
            <a:extLst>
              <a:ext uri="{FF2B5EF4-FFF2-40B4-BE49-F238E27FC236}">
                <a16:creationId xmlns:a16="http://schemas.microsoft.com/office/drawing/2014/main" id="{F793DE3E-AD93-8A3A-E37D-238082E25E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00" y="670677"/>
            <a:ext cx="7236000" cy="5516645"/>
          </a:xfrm>
          <a:prstGeom prst="rect">
            <a:avLst/>
          </a:prstGeom>
          <a:ln w="60325">
            <a:solidFill>
              <a:schemeClr val="accent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4CA92-704D-5BB1-B461-BC621D60B8D2}"/>
              </a:ext>
            </a:extLst>
          </p:cNvPr>
          <p:cNvSpPr txBox="1"/>
          <p:nvPr/>
        </p:nvSpPr>
        <p:spPr>
          <a:xfrm>
            <a:off x="5459896" y="6334539"/>
            <a:ext cx="7116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Lady Gaga.</a:t>
            </a:r>
          </a:p>
        </p:txBody>
      </p:sp>
    </p:spTree>
    <p:extLst>
      <p:ext uri="{BB962C8B-B14F-4D97-AF65-F5344CB8AC3E}">
        <p14:creationId xmlns:p14="http://schemas.microsoft.com/office/powerpoint/2010/main" val="227477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vêtements d’extérieur&#10;&#10;Description générée automatiquement">
            <a:extLst>
              <a:ext uri="{FF2B5EF4-FFF2-40B4-BE49-F238E27FC236}">
                <a16:creationId xmlns:a16="http://schemas.microsoft.com/office/drawing/2014/main" id="{9E7F0E96-BC50-D80D-EE0E-70F351860E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296" y="218760"/>
            <a:ext cx="5472000" cy="6420480"/>
          </a:xfrm>
          <a:prstGeom prst="rect">
            <a:avLst/>
          </a:prstGeom>
          <a:ln w="508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CF5B06-936E-DCC0-963A-0D4FB197D994}"/>
              </a:ext>
            </a:extLst>
          </p:cNvPr>
          <p:cNvSpPr txBox="1"/>
          <p:nvPr/>
        </p:nvSpPr>
        <p:spPr>
          <a:xfrm>
            <a:off x="357809" y="3856383"/>
            <a:ext cx="3008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statue de Gilles Vigneault</a:t>
            </a:r>
          </a:p>
        </p:txBody>
      </p:sp>
    </p:spTree>
    <p:extLst>
      <p:ext uri="{BB962C8B-B14F-4D97-AF65-F5344CB8AC3E}">
        <p14:creationId xmlns:p14="http://schemas.microsoft.com/office/powerpoint/2010/main" val="228375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rsonne, habits, Visage humain, sourire&#10;&#10;Description générée automatiquement">
            <a:extLst>
              <a:ext uri="{FF2B5EF4-FFF2-40B4-BE49-F238E27FC236}">
                <a16:creationId xmlns:a16="http://schemas.microsoft.com/office/drawing/2014/main" id="{14D21B80-C917-1929-0341-784A72F8F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70" y="776815"/>
            <a:ext cx="8964000" cy="52887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88900" cap="sq">
            <a:solidFill>
              <a:schemeClr val="bg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46D682C-CCD9-E059-AD9C-D86060277E1E}"/>
              </a:ext>
            </a:extLst>
          </p:cNvPr>
          <p:cNvSpPr txBox="1"/>
          <p:nvPr/>
        </p:nvSpPr>
        <p:spPr>
          <a:xfrm>
            <a:off x="9541566" y="1752051"/>
            <a:ext cx="250466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statue de cire de Gary Carter avait été dévoilée au Musée Grévin de Montréal, le 13 juin 2017, en présence de Sandy Carter</a:t>
            </a:r>
          </a:p>
        </p:txBody>
      </p:sp>
    </p:spTree>
    <p:extLst>
      <p:ext uri="{BB962C8B-B14F-4D97-AF65-F5344CB8AC3E}">
        <p14:creationId xmlns:p14="http://schemas.microsoft.com/office/powerpoint/2010/main" val="142991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Chapeau de soleil, borsalino&#10;&#10;Description générée automatiquement">
            <a:extLst>
              <a:ext uri="{FF2B5EF4-FFF2-40B4-BE49-F238E27FC236}">
                <a16:creationId xmlns:a16="http://schemas.microsoft.com/office/drawing/2014/main" id="{C424238B-3E47-2257-8DC2-109370F70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96" y="1250759"/>
            <a:ext cx="6516000" cy="4356482"/>
          </a:xfrm>
          <a:prstGeom prst="ellipse">
            <a:avLst/>
          </a:prstGeom>
          <a:ln w="190500" cap="rnd">
            <a:solidFill>
              <a:schemeClr val="accent6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7A3C71-BBD7-478D-83E9-8ACFE63A3B97}"/>
              </a:ext>
            </a:extLst>
          </p:cNvPr>
          <p:cNvSpPr txBox="1"/>
          <p:nvPr/>
        </p:nvSpPr>
        <p:spPr>
          <a:xfrm>
            <a:off x="212035" y="536048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Le musée  De Cire à Montréal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EFDF870-37B5-4013-319A-DFB7B71770FA}"/>
              </a:ext>
            </a:extLst>
          </p:cNvPr>
          <p:cNvSpPr txBox="1"/>
          <p:nvPr/>
        </p:nvSpPr>
        <p:spPr>
          <a:xfrm>
            <a:off x="7142921" y="2676939"/>
            <a:ext cx="4441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BE15BD7-8716-23F8-2A01-6420A1C4D2AC}"/>
              </a:ext>
            </a:extLst>
          </p:cNvPr>
          <p:cNvSpPr txBox="1"/>
          <p:nvPr/>
        </p:nvSpPr>
        <p:spPr>
          <a:xfrm>
            <a:off x="8912231" y="3429000"/>
            <a:ext cx="4713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7764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honeycomb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182</Words>
  <Application>Microsoft Office PowerPoint</Application>
  <PresentationFormat>Grand écran</PresentationFormat>
  <Paragraphs>36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2023-10-22T08:19:41Z</dcterms:created>
  <dcterms:modified xsi:type="dcterms:W3CDTF">2023-10-22T11:00:29Z</dcterms:modified>
</cp:coreProperties>
</file>