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3" r:id="rId2"/>
    <p:sldId id="285" r:id="rId3"/>
    <p:sldId id="256" r:id="rId4"/>
    <p:sldId id="259" r:id="rId5"/>
    <p:sldId id="257" r:id="rId6"/>
    <p:sldId id="258"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6" r:id="rId23"/>
    <p:sldId id="277" r:id="rId24"/>
    <p:sldId id="275" r:id="rId25"/>
    <p:sldId id="278" r:id="rId26"/>
    <p:sldId id="279" r:id="rId27"/>
    <p:sldId id="280" r:id="rId28"/>
    <p:sldId id="281" r:id="rId29"/>
    <p:sldId id="282" r:id="rId30"/>
    <p:sldId id="284"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jLV/92nYn8RSi6WBuMdGA==" hashData="TPTbdXfvYPbzGrzPDjrYAGSiqKjI78B9ZOmgOcMd5o+1oQxSl0sWgrXGICi8EJaz9DNrcmFfC7tpGsbRaU13B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DE8FC63-20E6-46DE-9D5A-42C90698C700}" v="138" dt="2023-10-23T07:36:04.2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93" autoAdjust="0"/>
    <p:restoredTop sz="94660"/>
  </p:normalViewPr>
  <p:slideViewPr>
    <p:cSldViewPr snapToGrid="0">
      <p:cViewPr varScale="1">
        <p:scale>
          <a:sx n="91" d="100"/>
          <a:sy n="91" d="100"/>
        </p:scale>
        <p:origin x="66" y="2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82A49D7-C104-8B60-A779-95F2595D206D}"/>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8A594467-AC86-A23D-32FC-DCEEBA81D77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986342F-028A-7545-2C98-FB043502A75D}"/>
              </a:ext>
            </a:extLst>
          </p:cNvPr>
          <p:cNvSpPr>
            <a:spLocks noGrp="1"/>
          </p:cNvSpPr>
          <p:nvPr>
            <p:ph type="dt" sz="half" idx="10"/>
          </p:nvPr>
        </p:nvSpPr>
        <p:spPr/>
        <p:txBody>
          <a:bodyPr/>
          <a:lstStyle/>
          <a:p>
            <a:fld id="{9F2D634E-43F1-4B9B-8863-9DFD5D2F9622}" type="datetimeFigureOut">
              <a:rPr lang="fr-FR" smtClean="0"/>
              <a:t>23/10/2023</a:t>
            </a:fld>
            <a:endParaRPr lang="fr-FR"/>
          </a:p>
        </p:txBody>
      </p:sp>
      <p:sp>
        <p:nvSpPr>
          <p:cNvPr id="5" name="Espace réservé du pied de page 4">
            <a:extLst>
              <a:ext uri="{FF2B5EF4-FFF2-40B4-BE49-F238E27FC236}">
                <a16:creationId xmlns:a16="http://schemas.microsoft.com/office/drawing/2014/main" id="{4F90D4AE-C283-986E-7BF4-16F5EF9A862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2FA793E-0F0E-3CF2-9273-9880C2BF90AF}"/>
              </a:ext>
            </a:extLst>
          </p:cNvPr>
          <p:cNvSpPr>
            <a:spLocks noGrp="1"/>
          </p:cNvSpPr>
          <p:nvPr>
            <p:ph type="sldNum" sz="quarter" idx="12"/>
          </p:nvPr>
        </p:nvSpPr>
        <p:spPr/>
        <p:txBody>
          <a:bodyPr/>
          <a:lstStyle/>
          <a:p>
            <a:fld id="{F4FDF463-202E-4900-A967-E9E2AD20B4CB}" type="slidenum">
              <a:rPr lang="fr-FR" smtClean="0"/>
              <a:t>‹N°›</a:t>
            </a:fld>
            <a:endParaRPr lang="fr-FR"/>
          </a:p>
        </p:txBody>
      </p:sp>
    </p:spTree>
    <p:extLst>
      <p:ext uri="{BB962C8B-B14F-4D97-AF65-F5344CB8AC3E}">
        <p14:creationId xmlns:p14="http://schemas.microsoft.com/office/powerpoint/2010/main" val="3137211098"/>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E7AC294-F734-5666-1C51-CEC336F3F48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0AD10FE-BE02-62AB-1A17-92E5B5559579}"/>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29ED286-8A49-1F98-479E-827536E1DCCE}"/>
              </a:ext>
            </a:extLst>
          </p:cNvPr>
          <p:cNvSpPr>
            <a:spLocks noGrp="1"/>
          </p:cNvSpPr>
          <p:nvPr>
            <p:ph type="dt" sz="half" idx="10"/>
          </p:nvPr>
        </p:nvSpPr>
        <p:spPr/>
        <p:txBody>
          <a:bodyPr/>
          <a:lstStyle/>
          <a:p>
            <a:fld id="{9F2D634E-43F1-4B9B-8863-9DFD5D2F9622}" type="datetimeFigureOut">
              <a:rPr lang="fr-FR" smtClean="0"/>
              <a:t>23/10/2023</a:t>
            </a:fld>
            <a:endParaRPr lang="fr-FR"/>
          </a:p>
        </p:txBody>
      </p:sp>
      <p:sp>
        <p:nvSpPr>
          <p:cNvPr id="5" name="Espace réservé du pied de page 4">
            <a:extLst>
              <a:ext uri="{FF2B5EF4-FFF2-40B4-BE49-F238E27FC236}">
                <a16:creationId xmlns:a16="http://schemas.microsoft.com/office/drawing/2014/main" id="{F5A79B91-72D0-DF44-9027-17A846A89BF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2BC89B6-79E4-7C12-B7D4-3F9404EDFA08}"/>
              </a:ext>
            </a:extLst>
          </p:cNvPr>
          <p:cNvSpPr>
            <a:spLocks noGrp="1"/>
          </p:cNvSpPr>
          <p:nvPr>
            <p:ph type="sldNum" sz="quarter" idx="12"/>
          </p:nvPr>
        </p:nvSpPr>
        <p:spPr/>
        <p:txBody>
          <a:bodyPr/>
          <a:lstStyle/>
          <a:p>
            <a:fld id="{F4FDF463-202E-4900-A967-E9E2AD20B4CB}" type="slidenum">
              <a:rPr lang="fr-FR" smtClean="0"/>
              <a:t>‹N°›</a:t>
            </a:fld>
            <a:endParaRPr lang="fr-FR"/>
          </a:p>
        </p:txBody>
      </p:sp>
    </p:spTree>
    <p:extLst>
      <p:ext uri="{BB962C8B-B14F-4D97-AF65-F5344CB8AC3E}">
        <p14:creationId xmlns:p14="http://schemas.microsoft.com/office/powerpoint/2010/main" val="3519489392"/>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FD23897-BE43-DB1D-FE6A-775E82D2192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CFB8BB8-79E3-2CE2-B330-0A60D337873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D67FCA0-EC20-1324-C2D7-FB678C569838}"/>
              </a:ext>
            </a:extLst>
          </p:cNvPr>
          <p:cNvSpPr>
            <a:spLocks noGrp="1"/>
          </p:cNvSpPr>
          <p:nvPr>
            <p:ph type="dt" sz="half" idx="10"/>
          </p:nvPr>
        </p:nvSpPr>
        <p:spPr/>
        <p:txBody>
          <a:bodyPr/>
          <a:lstStyle/>
          <a:p>
            <a:fld id="{9F2D634E-43F1-4B9B-8863-9DFD5D2F9622}" type="datetimeFigureOut">
              <a:rPr lang="fr-FR" smtClean="0"/>
              <a:t>23/10/2023</a:t>
            </a:fld>
            <a:endParaRPr lang="fr-FR"/>
          </a:p>
        </p:txBody>
      </p:sp>
      <p:sp>
        <p:nvSpPr>
          <p:cNvPr id="5" name="Espace réservé du pied de page 4">
            <a:extLst>
              <a:ext uri="{FF2B5EF4-FFF2-40B4-BE49-F238E27FC236}">
                <a16:creationId xmlns:a16="http://schemas.microsoft.com/office/drawing/2014/main" id="{4A2AA6FE-551C-2423-D3E8-878C3A6A5B4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3FE172F-EACE-EAD2-3CCB-CE814D681E53}"/>
              </a:ext>
            </a:extLst>
          </p:cNvPr>
          <p:cNvSpPr>
            <a:spLocks noGrp="1"/>
          </p:cNvSpPr>
          <p:nvPr>
            <p:ph type="sldNum" sz="quarter" idx="12"/>
          </p:nvPr>
        </p:nvSpPr>
        <p:spPr/>
        <p:txBody>
          <a:bodyPr/>
          <a:lstStyle/>
          <a:p>
            <a:fld id="{F4FDF463-202E-4900-A967-E9E2AD20B4CB}" type="slidenum">
              <a:rPr lang="fr-FR" smtClean="0"/>
              <a:t>‹N°›</a:t>
            </a:fld>
            <a:endParaRPr lang="fr-FR"/>
          </a:p>
        </p:txBody>
      </p:sp>
    </p:spTree>
    <p:extLst>
      <p:ext uri="{BB962C8B-B14F-4D97-AF65-F5344CB8AC3E}">
        <p14:creationId xmlns:p14="http://schemas.microsoft.com/office/powerpoint/2010/main" val="2819476594"/>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745877-E759-24FC-CEC1-D1FB2DFD8C1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FBB6EA7-2D5B-3A77-83D5-9F41B19DA8A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519655D-890A-4F03-4461-BCF1405594D4}"/>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7DC9D3F6-320E-8F2D-8470-663A279C7E0F}"/>
              </a:ext>
            </a:extLst>
          </p:cNvPr>
          <p:cNvSpPr>
            <a:spLocks noGrp="1"/>
          </p:cNvSpPr>
          <p:nvPr>
            <p:ph type="dt" sz="half" idx="10"/>
          </p:nvPr>
        </p:nvSpPr>
        <p:spPr/>
        <p:txBody>
          <a:bodyPr/>
          <a:lstStyle/>
          <a:p>
            <a:fld id="{9F2D634E-43F1-4B9B-8863-9DFD5D2F9622}" type="datetimeFigureOut">
              <a:rPr lang="fr-FR" smtClean="0"/>
              <a:t>23/10/2023</a:t>
            </a:fld>
            <a:endParaRPr lang="fr-FR"/>
          </a:p>
        </p:txBody>
      </p:sp>
      <p:sp>
        <p:nvSpPr>
          <p:cNvPr id="6" name="Espace réservé du pied de page 5">
            <a:extLst>
              <a:ext uri="{FF2B5EF4-FFF2-40B4-BE49-F238E27FC236}">
                <a16:creationId xmlns:a16="http://schemas.microsoft.com/office/drawing/2014/main" id="{F9082077-ED7F-CD8F-7DFE-7B84BDB7260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3E2D999-2A64-33CF-B096-DCC8FCB86338}"/>
              </a:ext>
            </a:extLst>
          </p:cNvPr>
          <p:cNvSpPr>
            <a:spLocks noGrp="1"/>
          </p:cNvSpPr>
          <p:nvPr>
            <p:ph type="sldNum" sz="quarter" idx="12"/>
          </p:nvPr>
        </p:nvSpPr>
        <p:spPr/>
        <p:txBody>
          <a:bodyPr/>
          <a:lstStyle/>
          <a:p>
            <a:fld id="{F4FDF463-202E-4900-A967-E9E2AD20B4CB}" type="slidenum">
              <a:rPr lang="fr-FR" smtClean="0"/>
              <a:t>‹N°›</a:t>
            </a:fld>
            <a:endParaRPr lang="fr-FR"/>
          </a:p>
        </p:txBody>
      </p:sp>
    </p:spTree>
    <p:extLst>
      <p:ext uri="{BB962C8B-B14F-4D97-AF65-F5344CB8AC3E}">
        <p14:creationId xmlns:p14="http://schemas.microsoft.com/office/powerpoint/2010/main" val="3770244918"/>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3263FA-CFA5-6302-BDF5-1B89AFA4970A}"/>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31BAAFDD-8349-6CE0-3617-F197389CD34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406D0C3-3CF2-3A81-30CA-12465BAF40D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6B17C8B-B0E1-B616-E8AC-828EF5C5D45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08B9158-66F4-EBBB-2D6C-5C69AF720292}"/>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29F9F41-C40B-4DE1-A091-99B366DFF585}"/>
              </a:ext>
            </a:extLst>
          </p:cNvPr>
          <p:cNvSpPr>
            <a:spLocks noGrp="1"/>
          </p:cNvSpPr>
          <p:nvPr>
            <p:ph type="dt" sz="half" idx="10"/>
          </p:nvPr>
        </p:nvSpPr>
        <p:spPr/>
        <p:txBody>
          <a:bodyPr/>
          <a:lstStyle/>
          <a:p>
            <a:fld id="{9F2D634E-43F1-4B9B-8863-9DFD5D2F9622}" type="datetimeFigureOut">
              <a:rPr lang="fr-FR" smtClean="0"/>
              <a:t>23/10/2023</a:t>
            </a:fld>
            <a:endParaRPr lang="fr-FR"/>
          </a:p>
        </p:txBody>
      </p:sp>
      <p:sp>
        <p:nvSpPr>
          <p:cNvPr id="8" name="Espace réservé du pied de page 7">
            <a:extLst>
              <a:ext uri="{FF2B5EF4-FFF2-40B4-BE49-F238E27FC236}">
                <a16:creationId xmlns:a16="http://schemas.microsoft.com/office/drawing/2014/main" id="{A10DBEBA-B074-505D-27E4-807148BBC16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C7735737-0E9A-B780-DCDF-3FA30D2EEBBE}"/>
              </a:ext>
            </a:extLst>
          </p:cNvPr>
          <p:cNvSpPr>
            <a:spLocks noGrp="1"/>
          </p:cNvSpPr>
          <p:nvPr>
            <p:ph type="sldNum" sz="quarter" idx="12"/>
          </p:nvPr>
        </p:nvSpPr>
        <p:spPr/>
        <p:txBody>
          <a:bodyPr/>
          <a:lstStyle/>
          <a:p>
            <a:fld id="{F4FDF463-202E-4900-A967-E9E2AD20B4CB}" type="slidenum">
              <a:rPr lang="fr-FR" smtClean="0"/>
              <a:t>‹N°›</a:t>
            </a:fld>
            <a:endParaRPr lang="fr-FR"/>
          </a:p>
        </p:txBody>
      </p:sp>
    </p:spTree>
    <p:extLst>
      <p:ext uri="{BB962C8B-B14F-4D97-AF65-F5344CB8AC3E}">
        <p14:creationId xmlns:p14="http://schemas.microsoft.com/office/powerpoint/2010/main" val="777052545"/>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288D5D1-2E0F-B670-F1CB-95AB502624DF}"/>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972A138-C381-D0F6-F4CF-A80C57658ECF}"/>
              </a:ext>
            </a:extLst>
          </p:cNvPr>
          <p:cNvSpPr>
            <a:spLocks noGrp="1"/>
          </p:cNvSpPr>
          <p:nvPr>
            <p:ph type="dt" sz="half" idx="10"/>
          </p:nvPr>
        </p:nvSpPr>
        <p:spPr/>
        <p:txBody>
          <a:bodyPr/>
          <a:lstStyle/>
          <a:p>
            <a:fld id="{9F2D634E-43F1-4B9B-8863-9DFD5D2F9622}" type="datetimeFigureOut">
              <a:rPr lang="fr-FR" smtClean="0"/>
              <a:t>23/10/2023</a:t>
            </a:fld>
            <a:endParaRPr lang="fr-FR"/>
          </a:p>
        </p:txBody>
      </p:sp>
      <p:sp>
        <p:nvSpPr>
          <p:cNvPr id="4" name="Espace réservé du pied de page 3">
            <a:extLst>
              <a:ext uri="{FF2B5EF4-FFF2-40B4-BE49-F238E27FC236}">
                <a16:creationId xmlns:a16="http://schemas.microsoft.com/office/drawing/2014/main" id="{0882A0CF-6F31-AF45-FDC7-78B17756F37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55D893E8-CC96-D104-E74E-777FBB77E597}"/>
              </a:ext>
            </a:extLst>
          </p:cNvPr>
          <p:cNvSpPr>
            <a:spLocks noGrp="1"/>
          </p:cNvSpPr>
          <p:nvPr>
            <p:ph type="sldNum" sz="quarter" idx="12"/>
          </p:nvPr>
        </p:nvSpPr>
        <p:spPr/>
        <p:txBody>
          <a:bodyPr/>
          <a:lstStyle/>
          <a:p>
            <a:fld id="{F4FDF463-202E-4900-A967-E9E2AD20B4CB}" type="slidenum">
              <a:rPr lang="fr-FR" smtClean="0"/>
              <a:t>‹N°›</a:t>
            </a:fld>
            <a:endParaRPr lang="fr-FR"/>
          </a:p>
        </p:txBody>
      </p:sp>
    </p:spTree>
    <p:extLst>
      <p:ext uri="{BB962C8B-B14F-4D97-AF65-F5344CB8AC3E}">
        <p14:creationId xmlns:p14="http://schemas.microsoft.com/office/powerpoint/2010/main" val="1636300079"/>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7968056-C5D4-B18D-2B33-AFE18ABC8B6E}"/>
              </a:ext>
            </a:extLst>
          </p:cNvPr>
          <p:cNvSpPr>
            <a:spLocks noGrp="1"/>
          </p:cNvSpPr>
          <p:nvPr>
            <p:ph type="dt" sz="half" idx="10"/>
          </p:nvPr>
        </p:nvSpPr>
        <p:spPr/>
        <p:txBody>
          <a:bodyPr/>
          <a:lstStyle/>
          <a:p>
            <a:fld id="{9F2D634E-43F1-4B9B-8863-9DFD5D2F9622}" type="datetimeFigureOut">
              <a:rPr lang="fr-FR" smtClean="0"/>
              <a:t>23/10/2023</a:t>
            </a:fld>
            <a:endParaRPr lang="fr-FR"/>
          </a:p>
        </p:txBody>
      </p:sp>
      <p:sp>
        <p:nvSpPr>
          <p:cNvPr id="3" name="Espace réservé du pied de page 2">
            <a:extLst>
              <a:ext uri="{FF2B5EF4-FFF2-40B4-BE49-F238E27FC236}">
                <a16:creationId xmlns:a16="http://schemas.microsoft.com/office/drawing/2014/main" id="{12074996-688B-CE2B-87C3-86AE1BCFCAF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E8FA802-F15B-9E4A-CD43-A157ECF089B4}"/>
              </a:ext>
            </a:extLst>
          </p:cNvPr>
          <p:cNvSpPr>
            <a:spLocks noGrp="1"/>
          </p:cNvSpPr>
          <p:nvPr>
            <p:ph type="sldNum" sz="quarter" idx="12"/>
          </p:nvPr>
        </p:nvSpPr>
        <p:spPr/>
        <p:txBody>
          <a:bodyPr/>
          <a:lstStyle/>
          <a:p>
            <a:fld id="{F4FDF463-202E-4900-A967-E9E2AD20B4CB}" type="slidenum">
              <a:rPr lang="fr-FR" smtClean="0"/>
              <a:t>‹N°›</a:t>
            </a:fld>
            <a:endParaRPr lang="fr-FR"/>
          </a:p>
        </p:txBody>
      </p:sp>
    </p:spTree>
    <p:extLst>
      <p:ext uri="{BB962C8B-B14F-4D97-AF65-F5344CB8AC3E}">
        <p14:creationId xmlns:p14="http://schemas.microsoft.com/office/powerpoint/2010/main" val="43031794"/>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4F4869-7333-01B8-E2B1-8E88083D68B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E0AADEE-F28A-BA09-7A68-315EEA49F2A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4E151A8-5D14-849B-F89C-2511F482EE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46E6C9F-FB16-32CB-9EAA-996150162349}"/>
              </a:ext>
            </a:extLst>
          </p:cNvPr>
          <p:cNvSpPr>
            <a:spLocks noGrp="1"/>
          </p:cNvSpPr>
          <p:nvPr>
            <p:ph type="dt" sz="half" idx="10"/>
          </p:nvPr>
        </p:nvSpPr>
        <p:spPr/>
        <p:txBody>
          <a:bodyPr/>
          <a:lstStyle/>
          <a:p>
            <a:fld id="{9F2D634E-43F1-4B9B-8863-9DFD5D2F9622}" type="datetimeFigureOut">
              <a:rPr lang="fr-FR" smtClean="0"/>
              <a:t>23/10/2023</a:t>
            </a:fld>
            <a:endParaRPr lang="fr-FR"/>
          </a:p>
        </p:txBody>
      </p:sp>
      <p:sp>
        <p:nvSpPr>
          <p:cNvPr id="6" name="Espace réservé du pied de page 5">
            <a:extLst>
              <a:ext uri="{FF2B5EF4-FFF2-40B4-BE49-F238E27FC236}">
                <a16:creationId xmlns:a16="http://schemas.microsoft.com/office/drawing/2014/main" id="{2362EFEB-06F3-62E8-E4B3-F5BE4C725FC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BD2F61C-F82A-DDC4-DDF8-7C0CE2A3B1D4}"/>
              </a:ext>
            </a:extLst>
          </p:cNvPr>
          <p:cNvSpPr>
            <a:spLocks noGrp="1"/>
          </p:cNvSpPr>
          <p:nvPr>
            <p:ph type="sldNum" sz="quarter" idx="12"/>
          </p:nvPr>
        </p:nvSpPr>
        <p:spPr/>
        <p:txBody>
          <a:bodyPr/>
          <a:lstStyle/>
          <a:p>
            <a:fld id="{F4FDF463-202E-4900-A967-E9E2AD20B4CB}" type="slidenum">
              <a:rPr lang="fr-FR" smtClean="0"/>
              <a:t>‹N°›</a:t>
            </a:fld>
            <a:endParaRPr lang="fr-FR"/>
          </a:p>
        </p:txBody>
      </p:sp>
    </p:spTree>
    <p:extLst>
      <p:ext uri="{BB962C8B-B14F-4D97-AF65-F5344CB8AC3E}">
        <p14:creationId xmlns:p14="http://schemas.microsoft.com/office/powerpoint/2010/main" val="882688620"/>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F7EE33-5D04-7D6A-0CB9-77FC29A7264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EFB1F4E-FD2A-F028-3DBA-1B8FE8F408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00BE7FD3-24E6-4AC6-C7A4-5D60C57C5B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F1A449C-4EB4-B318-69B8-3A4EA9C18B3C}"/>
              </a:ext>
            </a:extLst>
          </p:cNvPr>
          <p:cNvSpPr>
            <a:spLocks noGrp="1"/>
          </p:cNvSpPr>
          <p:nvPr>
            <p:ph type="dt" sz="half" idx="10"/>
          </p:nvPr>
        </p:nvSpPr>
        <p:spPr/>
        <p:txBody>
          <a:bodyPr/>
          <a:lstStyle/>
          <a:p>
            <a:fld id="{9F2D634E-43F1-4B9B-8863-9DFD5D2F9622}" type="datetimeFigureOut">
              <a:rPr lang="fr-FR" smtClean="0"/>
              <a:t>23/10/2023</a:t>
            </a:fld>
            <a:endParaRPr lang="fr-FR"/>
          </a:p>
        </p:txBody>
      </p:sp>
      <p:sp>
        <p:nvSpPr>
          <p:cNvPr id="6" name="Espace réservé du pied de page 5">
            <a:extLst>
              <a:ext uri="{FF2B5EF4-FFF2-40B4-BE49-F238E27FC236}">
                <a16:creationId xmlns:a16="http://schemas.microsoft.com/office/drawing/2014/main" id="{95383B20-A0A3-C273-67A9-4D81B80F85F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DD04AFF-18AB-0E1A-810E-3E0563775244}"/>
              </a:ext>
            </a:extLst>
          </p:cNvPr>
          <p:cNvSpPr>
            <a:spLocks noGrp="1"/>
          </p:cNvSpPr>
          <p:nvPr>
            <p:ph type="sldNum" sz="quarter" idx="12"/>
          </p:nvPr>
        </p:nvSpPr>
        <p:spPr/>
        <p:txBody>
          <a:bodyPr/>
          <a:lstStyle/>
          <a:p>
            <a:fld id="{F4FDF463-202E-4900-A967-E9E2AD20B4CB}" type="slidenum">
              <a:rPr lang="fr-FR" smtClean="0"/>
              <a:t>‹N°›</a:t>
            </a:fld>
            <a:endParaRPr lang="fr-FR"/>
          </a:p>
        </p:txBody>
      </p:sp>
    </p:spTree>
    <p:extLst>
      <p:ext uri="{BB962C8B-B14F-4D97-AF65-F5344CB8AC3E}">
        <p14:creationId xmlns:p14="http://schemas.microsoft.com/office/powerpoint/2010/main" val="920004793"/>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1CE748-61C1-858A-72EF-8095AC5BB0CE}"/>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2A63276-CA89-DA10-ED25-C2F40F44C7D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00C6532-AF4E-68C8-8A51-96C62D387B2C}"/>
              </a:ext>
            </a:extLst>
          </p:cNvPr>
          <p:cNvSpPr>
            <a:spLocks noGrp="1"/>
          </p:cNvSpPr>
          <p:nvPr>
            <p:ph type="dt" sz="half" idx="10"/>
          </p:nvPr>
        </p:nvSpPr>
        <p:spPr/>
        <p:txBody>
          <a:bodyPr/>
          <a:lstStyle/>
          <a:p>
            <a:fld id="{9F2D634E-43F1-4B9B-8863-9DFD5D2F9622}" type="datetimeFigureOut">
              <a:rPr lang="fr-FR" smtClean="0"/>
              <a:t>23/10/2023</a:t>
            </a:fld>
            <a:endParaRPr lang="fr-FR"/>
          </a:p>
        </p:txBody>
      </p:sp>
      <p:sp>
        <p:nvSpPr>
          <p:cNvPr id="5" name="Espace réservé du pied de page 4">
            <a:extLst>
              <a:ext uri="{FF2B5EF4-FFF2-40B4-BE49-F238E27FC236}">
                <a16:creationId xmlns:a16="http://schemas.microsoft.com/office/drawing/2014/main" id="{312E5E8B-F425-B2DF-CCCB-5F31186F71A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D8AF387-BF62-4962-9801-BC4DF6F0D520}"/>
              </a:ext>
            </a:extLst>
          </p:cNvPr>
          <p:cNvSpPr>
            <a:spLocks noGrp="1"/>
          </p:cNvSpPr>
          <p:nvPr>
            <p:ph type="sldNum" sz="quarter" idx="12"/>
          </p:nvPr>
        </p:nvSpPr>
        <p:spPr/>
        <p:txBody>
          <a:bodyPr/>
          <a:lstStyle/>
          <a:p>
            <a:fld id="{F4FDF463-202E-4900-A967-E9E2AD20B4CB}" type="slidenum">
              <a:rPr lang="fr-FR" smtClean="0"/>
              <a:t>‹N°›</a:t>
            </a:fld>
            <a:endParaRPr lang="fr-FR"/>
          </a:p>
        </p:txBody>
      </p:sp>
    </p:spTree>
    <p:extLst>
      <p:ext uri="{BB962C8B-B14F-4D97-AF65-F5344CB8AC3E}">
        <p14:creationId xmlns:p14="http://schemas.microsoft.com/office/powerpoint/2010/main" val="2547301266"/>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AF3F59E-F033-5E2E-2F4D-6F1C7C4592C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1F943BF-6202-8590-535C-988B864C5688}"/>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0367780-0339-0CC1-6234-2DDF3DE1CF2D}"/>
              </a:ext>
            </a:extLst>
          </p:cNvPr>
          <p:cNvSpPr>
            <a:spLocks noGrp="1"/>
          </p:cNvSpPr>
          <p:nvPr>
            <p:ph type="dt" sz="half" idx="10"/>
          </p:nvPr>
        </p:nvSpPr>
        <p:spPr/>
        <p:txBody>
          <a:bodyPr/>
          <a:lstStyle/>
          <a:p>
            <a:fld id="{9F2D634E-43F1-4B9B-8863-9DFD5D2F9622}" type="datetimeFigureOut">
              <a:rPr lang="fr-FR" smtClean="0"/>
              <a:t>23/10/2023</a:t>
            </a:fld>
            <a:endParaRPr lang="fr-FR"/>
          </a:p>
        </p:txBody>
      </p:sp>
      <p:sp>
        <p:nvSpPr>
          <p:cNvPr id="5" name="Espace réservé du pied de page 4">
            <a:extLst>
              <a:ext uri="{FF2B5EF4-FFF2-40B4-BE49-F238E27FC236}">
                <a16:creationId xmlns:a16="http://schemas.microsoft.com/office/drawing/2014/main" id="{9603AE2A-8AE3-20D9-A476-E8A82DD3783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B24BA8A-1F61-8D0A-F11F-3A1AD618A7C6}"/>
              </a:ext>
            </a:extLst>
          </p:cNvPr>
          <p:cNvSpPr>
            <a:spLocks noGrp="1"/>
          </p:cNvSpPr>
          <p:nvPr>
            <p:ph type="sldNum" sz="quarter" idx="12"/>
          </p:nvPr>
        </p:nvSpPr>
        <p:spPr/>
        <p:txBody>
          <a:bodyPr/>
          <a:lstStyle/>
          <a:p>
            <a:fld id="{F4FDF463-202E-4900-A967-E9E2AD20B4CB}" type="slidenum">
              <a:rPr lang="fr-FR" smtClean="0"/>
              <a:t>‹N°›</a:t>
            </a:fld>
            <a:endParaRPr lang="fr-FR"/>
          </a:p>
        </p:txBody>
      </p:sp>
    </p:spTree>
    <p:extLst>
      <p:ext uri="{BB962C8B-B14F-4D97-AF65-F5344CB8AC3E}">
        <p14:creationId xmlns:p14="http://schemas.microsoft.com/office/powerpoint/2010/main" val="871538585"/>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089C96E-C79F-C4C5-5502-B003882FFE2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FBDC2715-FE6C-BDE3-2979-30E3253A560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209ECB3-7EFA-A56C-F6D5-F0B097907D7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2D634E-43F1-4B9B-8863-9DFD5D2F9622}" type="datetimeFigureOut">
              <a:rPr lang="fr-FR" smtClean="0"/>
              <a:t>23/10/2023</a:t>
            </a:fld>
            <a:endParaRPr lang="fr-FR"/>
          </a:p>
        </p:txBody>
      </p:sp>
      <p:sp>
        <p:nvSpPr>
          <p:cNvPr id="5" name="Espace réservé du pied de page 4">
            <a:extLst>
              <a:ext uri="{FF2B5EF4-FFF2-40B4-BE49-F238E27FC236}">
                <a16:creationId xmlns:a16="http://schemas.microsoft.com/office/drawing/2014/main" id="{712D3B01-FF37-01F2-9415-B26759F846E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78E8BB64-256B-ED49-1EF2-96CA1A26D9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FDF463-202E-4900-A967-E9E2AD20B4CB}" type="slidenum">
              <a:rPr lang="fr-FR" smtClean="0"/>
              <a:t>‹N°›</a:t>
            </a:fld>
            <a:endParaRPr lang="fr-FR"/>
          </a:p>
        </p:txBody>
      </p:sp>
    </p:spTree>
    <p:extLst>
      <p:ext uri="{BB962C8B-B14F-4D97-AF65-F5344CB8AC3E}">
        <p14:creationId xmlns:p14="http://schemas.microsoft.com/office/powerpoint/2010/main" val="28938742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voiture, arbre, bâtiment&#10;&#10;Description générée automatiquement">
            <a:extLst>
              <a:ext uri="{FF2B5EF4-FFF2-40B4-BE49-F238E27FC236}">
                <a16:creationId xmlns:a16="http://schemas.microsoft.com/office/drawing/2014/main" id="{64BFDDE0-F1D9-ACAE-83FE-68ACCAFFA45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812000" y="666412"/>
            <a:ext cx="8568000" cy="5719140"/>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17AB4FCE-FCC6-4969-A642-1A62BE442286}"/>
              </a:ext>
            </a:extLst>
          </p:cNvPr>
          <p:cNvSpPr txBox="1"/>
          <p:nvPr/>
        </p:nvSpPr>
        <p:spPr>
          <a:xfrm>
            <a:off x="3754582" y="138545"/>
            <a:ext cx="9739746" cy="523220"/>
          </a:xfrm>
          <a:prstGeom prst="rect">
            <a:avLst/>
          </a:prstGeom>
          <a:noFill/>
        </p:spPr>
        <p:txBody>
          <a:bodyPr wrap="square" rtlCol="0">
            <a:spAutoFit/>
          </a:bodyPr>
          <a:lstStyle/>
          <a:p>
            <a:r>
              <a:rPr lang="fr-FR" sz="2800" b="1" dirty="0">
                <a:solidFill>
                  <a:srgbClr val="FFFF00"/>
                </a:solidFill>
              </a:rPr>
              <a:t>Lorient Vous Présente Le Gers </a:t>
            </a:r>
          </a:p>
        </p:txBody>
      </p:sp>
    </p:spTree>
    <p:extLst>
      <p:ext uri="{BB962C8B-B14F-4D97-AF65-F5344CB8AC3E}">
        <p14:creationId xmlns:p14="http://schemas.microsoft.com/office/powerpoint/2010/main" val="1044190370"/>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sndAc>
          <p:stSnd loop="1">
            <p:snd r:embed="rId2" name="Le Gers, millediu !.wav"/>
          </p:stSnd>
        </p:sndAc>
      </p:transition>
    </mc:Choice>
    <mc:Fallback>
      <p:transition spd="slow" advClick="0" advTm="14000">
        <p:fade/>
        <p:sndAc>
          <p:stSnd loop="1">
            <p:snd r:embed="rId2" name="Le Gers, millediu !.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B5446EF-D1DB-C71B-9C69-9F5A16906AD4}"/>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5400" dirty="0">
                <a:ln>
                  <a:solidFill>
                    <a:schemeClr val="accent2"/>
                  </a:solidFill>
                </a:ln>
                <a:solidFill>
                  <a:srgbClr val="FFFF00"/>
                </a:solidFill>
                <a:effectLst>
                  <a:glow rad="139700">
                    <a:schemeClr val="accent1">
                      <a:satMod val="175000"/>
                      <a:alpha val="40000"/>
                    </a:schemeClr>
                  </a:glow>
                </a:effectLst>
                <a:latin typeface="Algerian" panose="04020705040A02060702" pitchFamily="82" charset="0"/>
              </a:rPr>
              <a:t>Le Gers est un département français de Gascogne en région Occitanie. Sa préfecture est la ville d'Auch. Il tire son nom de la rivière Gers, affluent de la Garonne. L'Insee et La Poste lui attribuent le code 32</a:t>
            </a:r>
          </a:p>
        </p:txBody>
      </p:sp>
    </p:spTree>
    <p:extLst>
      <p:ext uri="{BB962C8B-B14F-4D97-AF65-F5344CB8AC3E}">
        <p14:creationId xmlns:p14="http://schemas.microsoft.com/office/powerpoint/2010/main" val="866628073"/>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fenêtre, ciel, bâtiment&#10;&#10;Description générée automatiquement">
            <a:extLst>
              <a:ext uri="{FF2B5EF4-FFF2-40B4-BE49-F238E27FC236}">
                <a16:creationId xmlns:a16="http://schemas.microsoft.com/office/drawing/2014/main" id="{8FFDCF79-2562-6C20-0E01-AE199E07DB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32177" y="189000"/>
            <a:ext cx="6668866" cy="6480000"/>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8C5FE3AE-5BC9-53AC-9C35-BDB6B6B156B4}"/>
              </a:ext>
            </a:extLst>
          </p:cNvPr>
          <p:cNvSpPr txBox="1"/>
          <p:nvPr/>
        </p:nvSpPr>
        <p:spPr>
          <a:xfrm>
            <a:off x="8587409" y="4055165"/>
            <a:ext cx="3511826" cy="523220"/>
          </a:xfrm>
          <a:prstGeom prst="rect">
            <a:avLst/>
          </a:prstGeom>
          <a:noFill/>
        </p:spPr>
        <p:txBody>
          <a:bodyPr wrap="square" rtlCol="0">
            <a:spAutoFit/>
          </a:bodyPr>
          <a:lstStyle/>
          <a:p>
            <a:r>
              <a:rPr lang="fr-FR" dirty="0">
                <a:solidFill>
                  <a:srgbClr val="FFFF00"/>
                </a:solidFill>
              </a:rPr>
              <a:t> </a:t>
            </a:r>
            <a:r>
              <a:rPr lang="fr-FR" sz="2800" dirty="0">
                <a:solidFill>
                  <a:srgbClr val="FFFF00"/>
                </a:solidFill>
              </a:rPr>
              <a:t>Place du 08 mai 1945</a:t>
            </a:r>
          </a:p>
        </p:txBody>
      </p:sp>
      <p:sp>
        <p:nvSpPr>
          <p:cNvPr id="5" name="ZoneTexte 4">
            <a:extLst>
              <a:ext uri="{FF2B5EF4-FFF2-40B4-BE49-F238E27FC236}">
                <a16:creationId xmlns:a16="http://schemas.microsoft.com/office/drawing/2014/main" id="{D2AB4ED1-BB92-D18A-C708-A2D6CDBF840B}"/>
              </a:ext>
            </a:extLst>
          </p:cNvPr>
          <p:cNvSpPr txBox="1"/>
          <p:nvPr/>
        </p:nvSpPr>
        <p:spPr>
          <a:xfrm>
            <a:off x="8906064" y="1554962"/>
            <a:ext cx="3511826" cy="954107"/>
          </a:xfrm>
          <a:prstGeom prst="rect">
            <a:avLst/>
          </a:prstGeom>
          <a:noFill/>
        </p:spPr>
        <p:txBody>
          <a:bodyPr wrap="square" rtlCol="0">
            <a:spAutoFit/>
          </a:bodyPr>
          <a:lstStyle/>
          <a:p>
            <a:r>
              <a:rPr lang="fr-FR" sz="2800" dirty="0">
                <a:solidFill>
                  <a:srgbClr val="FFFF00"/>
                </a:solidFill>
              </a:rPr>
              <a:t>La Commune De Plaisance (Gers </a:t>
            </a:r>
            <a:r>
              <a:rPr lang="fr-FR" dirty="0">
                <a:solidFill>
                  <a:srgbClr val="FFFF00"/>
                </a:solidFill>
              </a:rPr>
              <a:t>)</a:t>
            </a:r>
          </a:p>
        </p:txBody>
      </p:sp>
    </p:spTree>
    <p:extLst>
      <p:ext uri="{BB962C8B-B14F-4D97-AF65-F5344CB8AC3E}">
        <p14:creationId xmlns:p14="http://schemas.microsoft.com/office/powerpoint/2010/main" val="2471968317"/>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94E41708-D4FA-89CC-D721-1EA5BF2947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45471" y="211995"/>
            <a:ext cx="4824000" cy="6434010"/>
          </a:xfrm>
          <a:prstGeom prst="ellipse">
            <a:avLst/>
          </a:prstGeom>
          <a:ln w="190500" cap="rnd">
            <a:solidFill>
              <a:srgbClr val="FFFF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4" name="ZoneTexte 3">
            <a:extLst>
              <a:ext uri="{FF2B5EF4-FFF2-40B4-BE49-F238E27FC236}">
                <a16:creationId xmlns:a16="http://schemas.microsoft.com/office/drawing/2014/main" id="{984B3740-6FD6-D4A3-E3E2-4949612AC8A4}"/>
              </a:ext>
            </a:extLst>
          </p:cNvPr>
          <p:cNvSpPr txBox="1"/>
          <p:nvPr/>
        </p:nvSpPr>
        <p:spPr>
          <a:xfrm>
            <a:off x="834702" y="4426226"/>
            <a:ext cx="3975653" cy="1815882"/>
          </a:xfrm>
          <a:prstGeom prst="rect">
            <a:avLst/>
          </a:prstGeom>
          <a:noFill/>
        </p:spPr>
        <p:txBody>
          <a:bodyPr wrap="square" rtlCol="0">
            <a:spAutoFit/>
          </a:bodyPr>
          <a:lstStyle/>
          <a:p>
            <a:endParaRPr lang="fr-FR" sz="2800" dirty="0">
              <a:solidFill>
                <a:srgbClr val="FFFF00"/>
              </a:solidFill>
            </a:endParaRPr>
          </a:p>
          <a:p>
            <a:r>
              <a:rPr lang="fr-FR" sz="2800" dirty="0">
                <a:solidFill>
                  <a:srgbClr val="FFFF00"/>
                </a:solidFill>
              </a:rPr>
              <a:t>L'église de l'Immaculée-Conception, Plaisance du Gers</a:t>
            </a:r>
          </a:p>
        </p:txBody>
      </p:sp>
    </p:spTree>
    <p:extLst>
      <p:ext uri="{BB962C8B-B14F-4D97-AF65-F5344CB8AC3E}">
        <p14:creationId xmlns:p14="http://schemas.microsoft.com/office/powerpoint/2010/main" val="3058035343"/>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nuage, porte&#10;&#10;Description générée automatiquement">
            <a:extLst>
              <a:ext uri="{FF2B5EF4-FFF2-40B4-BE49-F238E27FC236}">
                <a16:creationId xmlns:a16="http://schemas.microsoft.com/office/drawing/2014/main" id="{1CD9321B-8016-6B5A-9DFF-8A0AE20715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000" y="187987"/>
            <a:ext cx="4860000" cy="6482025"/>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F7708501-0ECA-4B75-0439-C558FFE2A8C0}"/>
              </a:ext>
            </a:extLst>
          </p:cNvPr>
          <p:cNvSpPr txBox="1"/>
          <p:nvPr/>
        </p:nvSpPr>
        <p:spPr>
          <a:xfrm>
            <a:off x="8680174" y="4174435"/>
            <a:ext cx="3511826" cy="1231106"/>
          </a:xfrm>
          <a:prstGeom prst="rect">
            <a:avLst/>
          </a:prstGeom>
          <a:noFill/>
        </p:spPr>
        <p:txBody>
          <a:bodyPr wrap="square" rtlCol="0">
            <a:spAutoFit/>
          </a:bodyPr>
          <a:lstStyle/>
          <a:p>
            <a:endParaRPr lang="fr-FR" dirty="0"/>
          </a:p>
          <a:p>
            <a:r>
              <a:rPr lang="fr-FR" sz="2800" dirty="0"/>
              <a:t>Central Cinéma rue Adour</a:t>
            </a:r>
          </a:p>
        </p:txBody>
      </p:sp>
    </p:spTree>
    <p:extLst>
      <p:ext uri="{BB962C8B-B14F-4D97-AF65-F5344CB8AC3E}">
        <p14:creationId xmlns:p14="http://schemas.microsoft.com/office/powerpoint/2010/main" val="2218368150"/>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Porte de maison, porte&#10;&#10;Description générée automatiquement">
            <a:extLst>
              <a:ext uri="{FF2B5EF4-FFF2-40B4-BE49-F238E27FC236}">
                <a16:creationId xmlns:a16="http://schemas.microsoft.com/office/drawing/2014/main" id="{345CC699-425C-41C0-E034-749C0630F0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00922" y="216000"/>
            <a:ext cx="4284000" cy="6426000"/>
          </a:xfrm>
          <a:prstGeom prst="rect">
            <a:avLst/>
          </a:prstGeom>
          <a:ln w="190500" cap="sq">
            <a:solidFill>
              <a:srgbClr val="FFFF00"/>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4" name="ZoneTexte 3">
            <a:extLst>
              <a:ext uri="{FF2B5EF4-FFF2-40B4-BE49-F238E27FC236}">
                <a16:creationId xmlns:a16="http://schemas.microsoft.com/office/drawing/2014/main" id="{8DF77E6B-2BC0-947C-96BF-15984033CA86}"/>
              </a:ext>
            </a:extLst>
          </p:cNvPr>
          <p:cNvSpPr txBox="1"/>
          <p:nvPr/>
        </p:nvSpPr>
        <p:spPr>
          <a:xfrm>
            <a:off x="309652" y="3365379"/>
            <a:ext cx="4691270" cy="800219"/>
          </a:xfrm>
          <a:prstGeom prst="rect">
            <a:avLst/>
          </a:prstGeom>
          <a:noFill/>
        </p:spPr>
        <p:txBody>
          <a:bodyPr wrap="square" rtlCol="0">
            <a:spAutoFit/>
          </a:bodyPr>
          <a:lstStyle/>
          <a:p>
            <a:endParaRPr lang="fr-FR" dirty="0">
              <a:solidFill>
                <a:schemeClr val="bg1"/>
              </a:solidFill>
            </a:endParaRPr>
          </a:p>
          <a:p>
            <a:r>
              <a:rPr lang="fr-FR" sz="2800" dirty="0"/>
              <a:t>Porte de l'église Saint-Nicolas</a:t>
            </a:r>
          </a:p>
        </p:txBody>
      </p:sp>
    </p:spTree>
    <p:extLst>
      <p:ext uri="{BB962C8B-B14F-4D97-AF65-F5344CB8AC3E}">
        <p14:creationId xmlns:p14="http://schemas.microsoft.com/office/powerpoint/2010/main" val="2132506796"/>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efact, art, soulagement, Sculpture&#10;&#10;Description générée automatiquement">
            <a:extLst>
              <a:ext uri="{FF2B5EF4-FFF2-40B4-BE49-F238E27FC236}">
                <a16:creationId xmlns:a16="http://schemas.microsoft.com/office/drawing/2014/main" id="{268FD03A-642B-9B36-8A39-998ED017F3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17818" y="356040"/>
            <a:ext cx="4608000" cy="6145920"/>
          </a:xfrm>
          <a:prstGeom prst="rect">
            <a:avLst/>
          </a:prstGeom>
          <a:ln w="127000" cap="sq">
            <a:solidFill>
              <a:schemeClr val="tx1"/>
            </a:solidFill>
            <a:miter lim="800000"/>
          </a:ln>
          <a:effectLst>
            <a:outerShdw blurRad="57150" dist="50800" dir="2700000" algn="tl" rotWithShape="0">
              <a:srgbClr val="000000">
                <a:alpha val="40000"/>
              </a:srgbClr>
            </a:outerShdw>
          </a:effectLst>
        </p:spPr>
      </p:pic>
      <p:sp>
        <p:nvSpPr>
          <p:cNvPr id="4" name="ZoneTexte 3">
            <a:extLst>
              <a:ext uri="{FF2B5EF4-FFF2-40B4-BE49-F238E27FC236}">
                <a16:creationId xmlns:a16="http://schemas.microsoft.com/office/drawing/2014/main" id="{91F5DACA-DE99-1819-A0E7-C0151F601689}"/>
              </a:ext>
            </a:extLst>
          </p:cNvPr>
          <p:cNvSpPr txBox="1"/>
          <p:nvPr/>
        </p:nvSpPr>
        <p:spPr>
          <a:xfrm>
            <a:off x="8481391" y="3710609"/>
            <a:ext cx="3710609" cy="1231106"/>
          </a:xfrm>
          <a:prstGeom prst="rect">
            <a:avLst/>
          </a:prstGeom>
          <a:noFill/>
        </p:spPr>
        <p:txBody>
          <a:bodyPr wrap="square" rtlCol="0">
            <a:spAutoFit/>
          </a:bodyPr>
          <a:lstStyle/>
          <a:p>
            <a:endParaRPr lang="fr-FR" dirty="0"/>
          </a:p>
          <a:p>
            <a:r>
              <a:rPr lang="fr-FR" sz="2800" dirty="0"/>
              <a:t>Blason statue devant l'église</a:t>
            </a:r>
          </a:p>
        </p:txBody>
      </p:sp>
    </p:spTree>
    <p:extLst>
      <p:ext uri="{BB962C8B-B14F-4D97-AF65-F5344CB8AC3E}">
        <p14:creationId xmlns:p14="http://schemas.microsoft.com/office/powerpoint/2010/main" val="3718531111"/>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Orgue, chapelle, cathédrale, organe&#10;&#10;Description générée automatiquement">
            <a:extLst>
              <a:ext uri="{FF2B5EF4-FFF2-40B4-BE49-F238E27FC236}">
                <a16:creationId xmlns:a16="http://schemas.microsoft.com/office/drawing/2014/main" id="{4B4C9742-B714-1B81-D4D5-F1999AB8F7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16000" y="218925"/>
            <a:ext cx="3960000" cy="6420150"/>
          </a:xfrm>
          <a:prstGeom prst="rect">
            <a:avLst/>
          </a:prstGeom>
          <a:ln w="50800">
            <a:solidFill>
              <a:srgbClr val="C00000"/>
            </a:solidFill>
            <a:prstDash val="sysDot"/>
          </a:ln>
        </p:spPr>
      </p:pic>
      <p:sp>
        <p:nvSpPr>
          <p:cNvPr id="4" name="ZoneTexte 3">
            <a:extLst>
              <a:ext uri="{FF2B5EF4-FFF2-40B4-BE49-F238E27FC236}">
                <a16:creationId xmlns:a16="http://schemas.microsoft.com/office/drawing/2014/main" id="{1291D59C-62EF-3A42-468D-0407EC21D38F}"/>
              </a:ext>
            </a:extLst>
          </p:cNvPr>
          <p:cNvSpPr txBox="1"/>
          <p:nvPr/>
        </p:nvSpPr>
        <p:spPr>
          <a:xfrm>
            <a:off x="914401" y="4200939"/>
            <a:ext cx="3710609" cy="800219"/>
          </a:xfrm>
          <a:prstGeom prst="rect">
            <a:avLst/>
          </a:prstGeom>
          <a:noFill/>
        </p:spPr>
        <p:txBody>
          <a:bodyPr wrap="square" rtlCol="0">
            <a:spAutoFit/>
          </a:bodyPr>
          <a:lstStyle/>
          <a:p>
            <a:endParaRPr lang="fr-FR" dirty="0"/>
          </a:p>
          <a:p>
            <a:r>
              <a:rPr lang="fr-FR" sz="2800" dirty="0"/>
              <a:t>Grand Orgue neuf</a:t>
            </a:r>
          </a:p>
        </p:txBody>
      </p:sp>
    </p:spTree>
    <p:extLst>
      <p:ext uri="{BB962C8B-B14F-4D97-AF65-F5344CB8AC3E}">
        <p14:creationId xmlns:p14="http://schemas.microsoft.com/office/powerpoint/2010/main" val="2084946257"/>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véhicule, Véhicule terrestre, ciel&#10;&#10;Description générée automatiquement">
            <a:extLst>
              <a:ext uri="{FF2B5EF4-FFF2-40B4-BE49-F238E27FC236}">
                <a16:creationId xmlns:a16="http://schemas.microsoft.com/office/drawing/2014/main" id="{2DB4B4A4-916A-4F2B-4A99-C8B9AED320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62400" y="246150"/>
            <a:ext cx="3960000" cy="6365700"/>
          </a:xfrm>
          <a:prstGeom prst="rect">
            <a:avLst/>
          </a:prstGeom>
          <a:ln w="53975">
            <a:solidFill>
              <a:schemeClr val="bg1"/>
            </a:solidFill>
            <a:prstDash val="sysDot"/>
          </a:ln>
        </p:spPr>
      </p:pic>
      <p:sp>
        <p:nvSpPr>
          <p:cNvPr id="4" name="ZoneTexte 3">
            <a:extLst>
              <a:ext uri="{FF2B5EF4-FFF2-40B4-BE49-F238E27FC236}">
                <a16:creationId xmlns:a16="http://schemas.microsoft.com/office/drawing/2014/main" id="{36A754EB-B059-5BDF-6E25-E7FC214D1F74}"/>
              </a:ext>
            </a:extLst>
          </p:cNvPr>
          <p:cNvSpPr txBox="1"/>
          <p:nvPr/>
        </p:nvSpPr>
        <p:spPr>
          <a:xfrm>
            <a:off x="8123583" y="4094922"/>
            <a:ext cx="3960000" cy="523220"/>
          </a:xfrm>
          <a:prstGeom prst="rect">
            <a:avLst/>
          </a:prstGeom>
          <a:noFill/>
        </p:spPr>
        <p:txBody>
          <a:bodyPr wrap="square" rtlCol="0">
            <a:spAutoFit/>
          </a:bodyPr>
          <a:lstStyle/>
          <a:p>
            <a:r>
              <a:rPr lang="fr-FR" sz="2800" dirty="0">
                <a:solidFill>
                  <a:schemeClr val="bg1"/>
                </a:solidFill>
              </a:rPr>
              <a:t>Mairie de Plaisance</a:t>
            </a:r>
          </a:p>
        </p:txBody>
      </p:sp>
    </p:spTree>
    <p:extLst>
      <p:ext uri="{BB962C8B-B14F-4D97-AF65-F5344CB8AC3E}">
        <p14:creationId xmlns:p14="http://schemas.microsoft.com/office/powerpoint/2010/main" val="2021165892"/>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bâtiment&#10;&#10;Description générée automatiquement">
            <a:extLst>
              <a:ext uri="{FF2B5EF4-FFF2-40B4-BE49-F238E27FC236}">
                <a16:creationId xmlns:a16="http://schemas.microsoft.com/office/drawing/2014/main" id="{F3E3CCB1-096A-A59B-8722-76B3B61005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75282" y="441000"/>
            <a:ext cx="8964000" cy="5976000"/>
          </a:xfrm>
          <a:prstGeom prst="rect">
            <a:avLst/>
          </a:prstGeom>
          <a:ln w="57150">
            <a:solidFill>
              <a:srgbClr val="FFFF00"/>
            </a:solidFill>
            <a:prstDash val="sysDot"/>
          </a:ln>
        </p:spPr>
      </p:pic>
      <p:sp>
        <p:nvSpPr>
          <p:cNvPr id="4" name="ZoneTexte 3">
            <a:extLst>
              <a:ext uri="{FF2B5EF4-FFF2-40B4-BE49-F238E27FC236}">
                <a16:creationId xmlns:a16="http://schemas.microsoft.com/office/drawing/2014/main" id="{4B2D3F4E-D2C0-6320-11D2-FA8DA70B795B}"/>
              </a:ext>
            </a:extLst>
          </p:cNvPr>
          <p:cNvSpPr txBox="1"/>
          <p:nvPr/>
        </p:nvSpPr>
        <p:spPr>
          <a:xfrm>
            <a:off x="250963" y="3697356"/>
            <a:ext cx="2292626" cy="1384995"/>
          </a:xfrm>
          <a:prstGeom prst="rect">
            <a:avLst/>
          </a:prstGeom>
          <a:noFill/>
        </p:spPr>
        <p:txBody>
          <a:bodyPr wrap="square" rtlCol="0">
            <a:spAutoFit/>
          </a:bodyPr>
          <a:lstStyle/>
          <a:p>
            <a:r>
              <a:rPr lang="fr-FR" sz="2800" dirty="0">
                <a:solidFill>
                  <a:srgbClr val="FFFF00"/>
                </a:solidFill>
              </a:rPr>
              <a:t>Cinéma de Plaisance (Gers, France).</a:t>
            </a:r>
          </a:p>
        </p:txBody>
      </p:sp>
    </p:spTree>
    <p:extLst>
      <p:ext uri="{BB962C8B-B14F-4D97-AF65-F5344CB8AC3E}">
        <p14:creationId xmlns:p14="http://schemas.microsoft.com/office/powerpoint/2010/main" val="1494962827"/>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plein air, personne, habits&#10;&#10;Description générée automatiquement">
            <a:extLst>
              <a:ext uri="{FF2B5EF4-FFF2-40B4-BE49-F238E27FC236}">
                <a16:creationId xmlns:a16="http://schemas.microsoft.com/office/drawing/2014/main" id="{CBAFC6BA-CA0A-03EC-ED04-E29BDEF31B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11801" y="211995"/>
            <a:ext cx="4824000" cy="643401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ZoneTexte 3">
            <a:extLst>
              <a:ext uri="{FF2B5EF4-FFF2-40B4-BE49-F238E27FC236}">
                <a16:creationId xmlns:a16="http://schemas.microsoft.com/office/drawing/2014/main" id="{BB12B8ED-66D7-917A-18EF-C6B795123FD7}"/>
              </a:ext>
            </a:extLst>
          </p:cNvPr>
          <p:cNvSpPr txBox="1"/>
          <p:nvPr/>
        </p:nvSpPr>
        <p:spPr>
          <a:xfrm>
            <a:off x="8521148" y="4094922"/>
            <a:ext cx="3432313" cy="800219"/>
          </a:xfrm>
          <a:prstGeom prst="rect">
            <a:avLst/>
          </a:prstGeom>
          <a:noFill/>
        </p:spPr>
        <p:txBody>
          <a:bodyPr wrap="square" rtlCol="0">
            <a:spAutoFit/>
          </a:bodyPr>
          <a:lstStyle/>
          <a:p>
            <a:endParaRPr lang="fr-FR" dirty="0">
              <a:solidFill>
                <a:srgbClr val="FFFF00"/>
              </a:solidFill>
            </a:endParaRPr>
          </a:p>
          <a:p>
            <a:r>
              <a:rPr lang="fr-FR" sz="2800" dirty="0">
                <a:solidFill>
                  <a:srgbClr val="FFFF00"/>
                </a:solidFill>
              </a:rPr>
              <a:t>Vide-Greniers</a:t>
            </a:r>
          </a:p>
        </p:txBody>
      </p:sp>
    </p:spTree>
    <p:extLst>
      <p:ext uri="{BB962C8B-B14F-4D97-AF65-F5344CB8AC3E}">
        <p14:creationId xmlns:p14="http://schemas.microsoft.com/office/powerpoint/2010/main" val="550706638"/>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 habits, Transformation alimentaire, artisan&#10;&#10;Description générée automatiquement">
            <a:extLst>
              <a:ext uri="{FF2B5EF4-FFF2-40B4-BE49-F238E27FC236}">
                <a16:creationId xmlns:a16="http://schemas.microsoft.com/office/drawing/2014/main" id="{87B65635-B53C-C329-F89F-1191AEAB9A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46783" y="526500"/>
            <a:ext cx="7740000" cy="5805000"/>
          </a:xfrm>
          <a:prstGeom prst="rect">
            <a:avLst/>
          </a:prstGeom>
          <a:ln w="53975">
            <a:solidFill>
              <a:srgbClr val="FFFF00"/>
            </a:solidFill>
            <a:prstDash val="sysDot"/>
          </a:ln>
        </p:spPr>
      </p:pic>
      <p:sp>
        <p:nvSpPr>
          <p:cNvPr id="4" name="ZoneTexte 3">
            <a:extLst>
              <a:ext uri="{FF2B5EF4-FFF2-40B4-BE49-F238E27FC236}">
                <a16:creationId xmlns:a16="http://schemas.microsoft.com/office/drawing/2014/main" id="{22A1DD97-8961-F8D9-2F0D-ADD98B47E1C1}"/>
              </a:ext>
            </a:extLst>
          </p:cNvPr>
          <p:cNvSpPr txBox="1"/>
          <p:nvPr/>
        </p:nvSpPr>
        <p:spPr>
          <a:xfrm>
            <a:off x="198783" y="3816626"/>
            <a:ext cx="3101009" cy="1231106"/>
          </a:xfrm>
          <a:prstGeom prst="rect">
            <a:avLst/>
          </a:prstGeom>
          <a:noFill/>
        </p:spPr>
        <p:txBody>
          <a:bodyPr wrap="square" rtlCol="0">
            <a:spAutoFit/>
          </a:bodyPr>
          <a:lstStyle/>
          <a:p>
            <a:endParaRPr lang="fr-FR" dirty="0">
              <a:solidFill>
                <a:srgbClr val="FFFF00"/>
              </a:solidFill>
            </a:endParaRPr>
          </a:p>
          <a:p>
            <a:r>
              <a:rPr lang="fr-FR" sz="2800" dirty="0">
                <a:solidFill>
                  <a:srgbClr val="FFFF00"/>
                </a:solidFill>
              </a:rPr>
              <a:t>Salon des Métiers d'art</a:t>
            </a:r>
          </a:p>
        </p:txBody>
      </p:sp>
    </p:spTree>
    <p:extLst>
      <p:ext uri="{BB962C8B-B14F-4D97-AF65-F5344CB8AC3E}">
        <p14:creationId xmlns:p14="http://schemas.microsoft.com/office/powerpoint/2010/main" val="4169483798"/>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usique, intérieur, organe, Orgue&#10;&#10;Description générée automatiquement">
            <a:extLst>
              <a:ext uri="{FF2B5EF4-FFF2-40B4-BE49-F238E27FC236}">
                <a16:creationId xmlns:a16="http://schemas.microsoft.com/office/drawing/2014/main" id="{6CAE6EA2-ECBA-F95A-CCE1-F2F9F3E0FE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08383" y="418500"/>
            <a:ext cx="8028000" cy="6021000"/>
          </a:xfrm>
          <a:prstGeom prst="rect">
            <a:avLst/>
          </a:prstGeom>
          <a:ln w="57150">
            <a:solidFill>
              <a:srgbClr val="FFFF00"/>
            </a:solidFill>
            <a:prstDash val="sysDot"/>
          </a:ln>
        </p:spPr>
      </p:pic>
      <p:sp>
        <p:nvSpPr>
          <p:cNvPr id="4" name="ZoneTexte 3">
            <a:extLst>
              <a:ext uri="{FF2B5EF4-FFF2-40B4-BE49-F238E27FC236}">
                <a16:creationId xmlns:a16="http://schemas.microsoft.com/office/drawing/2014/main" id="{8EDC9CE9-843F-A1E4-F576-9691395D28AA}"/>
              </a:ext>
            </a:extLst>
          </p:cNvPr>
          <p:cNvSpPr txBox="1"/>
          <p:nvPr/>
        </p:nvSpPr>
        <p:spPr>
          <a:xfrm>
            <a:off x="8998226" y="3882888"/>
            <a:ext cx="3021496" cy="954107"/>
          </a:xfrm>
          <a:prstGeom prst="rect">
            <a:avLst/>
          </a:prstGeom>
          <a:noFill/>
        </p:spPr>
        <p:txBody>
          <a:bodyPr wrap="square" rtlCol="0">
            <a:spAutoFit/>
          </a:bodyPr>
          <a:lstStyle/>
          <a:p>
            <a:r>
              <a:rPr lang="fr-FR" sz="2800" dirty="0">
                <a:solidFill>
                  <a:srgbClr val="FFFF00"/>
                </a:solidFill>
              </a:rPr>
              <a:t>Grand orgue Plaisance</a:t>
            </a:r>
          </a:p>
        </p:txBody>
      </p:sp>
    </p:spTree>
    <p:extLst>
      <p:ext uri="{BB962C8B-B14F-4D97-AF65-F5344CB8AC3E}">
        <p14:creationId xmlns:p14="http://schemas.microsoft.com/office/powerpoint/2010/main" val="3664712642"/>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place de marché, scène&#10;&#10;Description générée automatiquement">
            <a:extLst>
              <a:ext uri="{FF2B5EF4-FFF2-40B4-BE49-F238E27FC236}">
                <a16:creationId xmlns:a16="http://schemas.microsoft.com/office/drawing/2014/main" id="{3D2DA757-7F28-FBC6-6F88-36D30E726B8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27652" y="695250"/>
            <a:ext cx="9720000" cy="54675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4" name="ZoneTexte 3">
            <a:extLst>
              <a:ext uri="{FF2B5EF4-FFF2-40B4-BE49-F238E27FC236}">
                <a16:creationId xmlns:a16="http://schemas.microsoft.com/office/drawing/2014/main" id="{1CBF6DBE-04C8-1116-4CB0-54DFA70BF5CD}"/>
              </a:ext>
            </a:extLst>
          </p:cNvPr>
          <p:cNvSpPr txBox="1"/>
          <p:nvPr/>
        </p:nvSpPr>
        <p:spPr>
          <a:xfrm>
            <a:off x="6202017" y="5960933"/>
            <a:ext cx="6096000" cy="800219"/>
          </a:xfrm>
          <a:prstGeom prst="rect">
            <a:avLst/>
          </a:prstGeom>
          <a:noFill/>
        </p:spPr>
        <p:txBody>
          <a:bodyPr wrap="square" rtlCol="0">
            <a:spAutoFit/>
          </a:bodyPr>
          <a:lstStyle/>
          <a:p>
            <a:endParaRPr lang="fr-FR" dirty="0"/>
          </a:p>
          <a:p>
            <a:r>
              <a:rPr lang="fr-FR" sz="2800" dirty="0"/>
              <a:t>Plaisance Marché du jeudi</a:t>
            </a:r>
          </a:p>
        </p:txBody>
      </p:sp>
    </p:spTree>
    <p:extLst>
      <p:ext uri="{BB962C8B-B14F-4D97-AF65-F5344CB8AC3E}">
        <p14:creationId xmlns:p14="http://schemas.microsoft.com/office/powerpoint/2010/main" val="2478994933"/>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église&#10;&#10;Description générée automatiquement">
            <a:extLst>
              <a:ext uri="{FF2B5EF4-FFF2-40B4-BE49-F238E27FC236}">
                <a16:creationId xmlns:a16="http://schemas.microsoft.com/office/drawing/2014/main" id="{67D0CC2C-6AAE-1036-11C9-436BBAC980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2744" y="561000"/>
            <a:ext cx="8604000" cy="5736000"/>
          </a:xfrm>
          <a:prstGeom prst="rect">
            <a:avLst/>
          </a:prstGeom>
          <a:ln w="53975">
            <a:solidFill>
              <a:srgbClr val="FF0000"/>
            </a:solidFill>
            <a:prstDash val="sysDot"/>
          </a:ln>
        </p:spPr>
      </p:pic>
      <p:sp>
        <p:nvSpPr>
          <p:cNvPr id="4" name="ZoneTexte 3">
            <a:extLst>
              <a:ext uri="{FF2B5EF4-FFF2-40B4-BE49-F238E27FC236}">
                <a16:creationId xmlns:a16="http://schemas.microsoft.com/office/drawing/2014/main" id="{9F8D116E-F506-CC90-9E39-41AB25F63BB2}"/>
              </a:ext>
            </a:extLst>
          </p:cNvPr>
          <p:cNvSpPr txBox="1"/>
          <p:nvPr/>
        </p:nvSpPr>
        <p:spPr>
          <a:xfrm>
            <a:off x="9647584" y="3313044"/>
            <a:ext cx="2160104" cy="1231106"/>
          </a:xfrm>
          <a:prstGeom prst="rect">
            <a:avLst/>
          </a:prstGeom>
          <a:noFill/>
        </p:spPr>
        <p:txBody>
          <a:bodyPr wrap="square" rtlCol="0">
            <a:spAutoFit/>
          </a:bodyPr>
          <a:lstStyle/>
          <a:p>
            <a:endParaRPr lang="fr-FR" dirty="0"/>
          </a:p>
          <a:p>
            <a:r>
              <a:rPr lang="fr-FR" sz="2800" dirty="0"/>
              <a:t>église Notre Dame abside</a:t>
            </a:r>
          </a:p>
        </p:txBody>
      </p:sp>
    </p:spTree>
    <p:extLst>
      <p:ext uri="{BB962C8B-B14F-4D97-AF65-F5344CB8AC3E}">
        <p14:creationId xmlns:p14="http://schemas.microsoft.com/office/powerpoint/2010/main" val="2891210526"/>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fenêtre, ciel, bâtiment&#10;&#10;Description générée automatiquement">
            <a:extLst>
              <a:ext uri="{FF2B5EF4-FFF2-40B4-BE49-F238E27FC236}">
                <a16:creationId xmlns:a16="http://schemas.microsoft.com/office/drawing/2014/main" id="{A1DAAE6F-3870-3F82-5195-74C5A8B055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30814" y="578089"/>
            <a:ext cx="5868000" cy="5701822"/>
          </a:xfrm>
          <a:prstGeom prst="roundRect">
            <a:avLst>
              <a:gd name="adj" fmla="val 16667"/>
            </a:avLst>
          </a:prstGeom>
          <a:ln w="50800">
            <a:solidFill>
              <a:schemeClr val="bg1"/>
            </a:solidFill>
            <a:prstDash val="sysDot"/>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ZoneTexte 3">
            <a:extLst>
              <a:ext uri="{FF2B5EF4-FFF2-40B4-BE49-F238E27FC236}">
                <a16:creationId xmlns:a16="http://schemas.microsoft.com/office/drawing/2014/main" id="{5F8A67A2-1523-8515-68E7-B9E37997F52C}"/>
              </a:ext>
            </a:extLst>
          </p:cNvPr>
          <p:cNvSpPr txBox="1"/>
          <p:nvPr/>
        </p:nvSpPr>
        <p:spPr>
          <a:xfrm>
            <a:off x="530087" y="3617843"/>
            <a:ext cx="3048000" cy="1231106"/>
          </a:xfrm>
          <a:prstGeom prst="rect">
            <a:avLst/>
          </a:prstGeom>
          <a:noFill/>
        </p:spPr>
        <p:txBody>
          <a:bodyPr wrap="square" rtlCol="0">
            <a:spAutoFit/>
          </a:bodyPr>
          <a:lstStyle/>
          <a:p>
            <a:endParaRPr lang="fr-FR" dirty="0">
              <a:solidFill>
                <a:schemeClr val="bg1"/>
              </a:solidFill>
            </a:endParaRPr>
          </a:p>
          <a:p>
            <a:r>
              <a:rPr lang="fr-FR" sz="2800" dirty="0">
                <a:solidFill>
                  <a:schemeClr val="bg1"/>
                </a:solidFill>
              </a:rPr>
              <a:t>La place du 08 Mai 1945.</a:t>
            </a:r>
          </a:p>
        </p:txBody>
      </p:sp>
    </p:spTree>
    <p:extLst>
      <p:ext uri="{BB962C8B-B14F-4D97-AF65-F5344CB8AC3E}">
        <p14:creationId xmlns:p14="http://schemas.microsoft.com/office/powerpoint/2010/main" val="2697529441"/>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0AE9FDA9-74DF-A703-9DB2-4FAE9346AD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34618" y="211995"/>
            <a:ext cx="4824000" cy="6434010"/>
          </a:xfrm>
          <a:prstGeom prst="rect">
            <a:avLst/>
          </a:prstGeom>
          <a:ln w="53975">
            <a:solidFill>
              <a:srgbClr val="FFFF00"/>
            </a:solidFill>
            <a:prstDash val="sysDot"/>
          </a:ln>
        </p:spPr>
      </p:pic>
      <p:sp>
        <p:nvSpPr>
          <p:cNvPr id="4" name="ZoneTexte 3">
            <a:extLst>
              <a:ext uri="{FF2B5EF4-FFF2-40B4-BE49-F238E27FC236}">
                <a16:creationId xmlns:a16="http://schemas.microsoft.com/office/drawing/2014/main" id="{D3592827-4D02-E213-535E-5C3509475855}"/>
              </a:ext>
            </a:extLst>
          </p:cNvPr>
          <p:cNvSpPr txBox="1"/>
          <p:nvPr/>
        </p:nvSpPr>
        <p:spPr>
          <a:xfrm>
            <a:off x="8508000" y="3061854"/>
            <a:ext cx="3684000" cy="1815882"/>
          </a:xfrm>
          <a:prstGeom prst="rect">
            <a:avLst/>
          </a:prstGeom>
          <a:noFill/>
        </p:spPr>
        <p:txBody>
          <a:bodyPr wrap="square" rtlCol="0">
            <a:spAutoFit/>
          </a:bodyPr>
          <a:lstStyle/>
          <a:p>
            <a:endParaRPr lang="fr-FR" sz="2800">
              <a:solidFill>
                <a:srgbClr val="FFFF00"/>
              </a:solidFill>
            </a:endParaRPr>
          </a:p>
          <a:p>
            <a:r>
              <a:rPr lang="fr-FR" sz="2800">
                <a:solidFill>
                  <a:srgbClr val="FFFF00"/>
                </a:solidFill>
              </a:rPr>
              <a:t>Plus de détails</a:t>
            </a:r>
          </a:p>
          <a:p>
            <a:r>
              <a:rPr lang="fr-FR" sz="2800">
                <a:solidFill>
                  <a:srgbClr val="FFFF00"/>
                </a:solidFill>
              </a:rPr>
              <a:t>L'église de l'Immaculée Conception à Plaisance</a:t>
            </a:r>
            <a:endParaRPr lang="fr-FR" sz="2800" dirty="0">
              <a:solidFill>
                <a:srgbClr val="FFFF00"/>
              </a:solidFill>
            </a:endParaRPr>
          </a:p>
        </p:txBody>
      </p:sp>
    </p:spTree>
    <p:extLst>
      <p:ext uri="{BB962C8B-B14F-4D97-AF65-F5344CB8AC3E}">
        <p14:creationId xmlns:p14="http://schemas.microsoft.com/office/powerpoint/2010/main" val="1103918889"/>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bâtiment&#10;&#10;Description générée automatiquement">
            <a:extLst>
              <a:ext uri="{FF2B5EF4-FFF2-40B4-BE49-F238E27FC236}">
                <a16:creationId xmlns:a16="http://schemas.microsoft.com/office/drawing/2014/main" id="{28F4DA82-6CB9-9D48-39D1-E799656F78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34270" y="349875"/>
            <a:ext cx="8280000" cy="6158250"/>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15B65B8B-0BE5-00C8-C1FD-8C9563B6EB0D}"/>
              </a:ext>
            </a:extLst>
          </p:cNvPr>
          <p:cNvSpPr txBox="1"/>
          <p:nvPr/>
        </p:nvSpPr>
        <p:spPr>
          <a:xfrm>
            <a:off x="277091" y="1565563"/>
            <a:ext cx="3255818" cy="954107"/>
          </a:xfrm>
          <a:prstGeom prst="rect">
            <a:avLst/>
          </a:prstGeom>
          <a:noFill/>
        </p:spPr>
        <p:txBody>
          <a:bodyPr wrap="square" rtlCol="0">
            <a:spAutoFit/>
          </a:bodyPr>
          <a:lstStyle/>
          <a:p>
            <a:r>
              <a:rPr lang="fr-FR" sz="2800" dirty="0">
                <a:solidFill>
                  <a:srgbClr val="FFFF00"/>
                </a:solidFill>
              </a:rPr>
              <a:t>La Commune De Montréal Gers )</a:t>
            </a:r>
          </a:p>
        </p:txBody>
      </p:sp>
      <p:sp>
        <p:nvSpPr>
          <p:cNvPr id="5" name="ZoneTexte 4">
            <a:extLst>
              <a:ext uri="{FF2B5EF4-FFF2-40B4-BE49-F238E27FC236}">
                <a16:creationId xmlns:a16="http://schemas.microsoft.com/office/drawing/2014/main" id="{BD3DB992-D2E3-F951-03AE-231DB251CCBA}"/>
              </a:ext>
            </a:extLst>
          </p:cNvPr>
          <p:cNvSpPr txBox="1"/>
          <p:nvPr/>
        </p:nvSpPr>
        <p:spPr>
          <a:xfrm>
            <a:off x="277091" y="3949098"/>
            <a:ext cx="2992582" cy="1661993"/>
          </a:xfrm>
          <a:prstGeom prst="rect">
            <a:avLst/>
          </a:prstGeom>
          <a:noFill/>
        </p:spPr>
        <p:txBody>
          <a:bodyPr wrap="square" rtlCol="0">
            <a:spAutoFit/>
          </a:bodyPr>
          <a:lstStyle/>
          <a:p>
            <a:endParaRPr lang="fr-FR" dirty="0">
              <a:solidFill>
                <a:srgbClr val="FFFF00"/>
              </a:solidFill>
            </a:endParaRPr>
          </a:p>
          <a:p>
            <a:r>
              <a:rPr lang="fr-FR" sz="2800" dirty="0">
                <a:solidFill>
                  <a:srgbClr val="FFFF00"/>
                </a:solidFill>
              </a:rPr>
              <a:t>Vue du village depuis la route de </a:t>
            </a:r>
            <a:r>
              <a:rPr lang="fr-FR" sz="2800" dirty="0" err="1">
                <a:solidFill>
                  <a:srgbClr val="FFFF00"/>
                </a:solidFill>
              </a:rPr>
              <a:t>Genens</a:t>
            </a:r>
            <a:endParaRPr lang="fr-FR" sz="2800" dirty="0">
              <a:solidFill>
                <a:srgbClr val="FFFF00"/>
              </a:solidFill>
            </a:endParaRPr>
          </a:p>
        </p:txBody>
      </p:sp>
    </p:spTree>
    <p:extLst>
      <p:ext uri="{BB962C8B-B14F-4D97-AF65-F5344CB8AC3E}">
        <p14:creationId xmlns:p14="http://schemas.microsoft.com/office/powerpoint/2010/main" val="1938955980"/>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tatue, art&#10;&#10;Description générée automatiquement">
            <a:extLst>
              <a:ext uri="{FF2B5EF4-FFF2-40B4-BE49-F238E27FC236}">
                <a16:creationId xmlns:a16="http://schemas.microsoft.com/office/drawing/2014/main" id="{63003926-251D-4899-1AA7-C03B1410F12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04238" y="324401"/>
            <a:ext cx="5796000" cy="6209197"/>
          </a:xfrm>
          <a:prstGeom prst="rect">
            <a:avLst/>
          </a:prstGeom>
          <a:ln w="53975">
            <a:solidFill>
              <a:srgbClr val="FFC000"/>
            </a:solidFill>
            <a:prstDash val="sysDot"/>
          </a:ln>
        </p:spPr>
      </p:pic>
      <p:sp>
        <p:nvSpPr>
          <p:cNvPr id="4" name="ZoneTexte 3">
            <a:extLst>
              <a:ext uri="{FF2B5EF4-FFF2-40B4-BE49-F238E27FC236}">
                <a16:creationId xmlns:a16="http://schemas.microsoft.com/office/drawing/2014/main" id="{049AB0A9-8184-7A5D-D18A-A356C3E55490}"/>
              </a:ext>
            </a:extLst>
          </p:cNvPr>
          <p:cNvSpPr txBox="1"/>
          <p:nvPr/>
        </p:nvSpPr>
        <p:spPr>
          <a:xfrm>
            <a:off x="8977745" y="3428999"/>
            <a:ext cx="3546764" cy="1815882"/>
          </a:xfrm>
          <a:prstGeom prst="rect">
            <a:avLst/>
          </a:prstGeom>
          <a:noFill/>
        </p:spPr>
        <p:txBody>
          <a:bodyPr wrap="square" rtlCol="0">
            <a:spAutoFit/>
          </a:bodyPr>
          <a:lstStyle/>
          <a:p>
            <a:endParaRPr lang="fr-FR" sz="2800" dirty="0">
              <a:solidFill>
                <a:srgbClr val="FFFF00"/>
              </a:solidFill>
            </a:endParaRPr>
          </a:p>
          <a:p>
            <a:r>
              <a:rPr lang="fr-FR" sz="2800" dirty="0" err="1">
                <a:solidFill>
                  <a:srgbClr val="FFFF00"/>
                </a:solidFill>
              </a:rPr>
              <a:t>syntype</a:t>
            </a:r>
            <a:r>
              <a:rPr lang="fr-FR" sz="2800" dirty="0">
                <a:solidFill>
                  <a:srgbClr val="FFFF00"/>
                </a:solidFill>
              </a:rPr>
              <a:t> </a:t>
            </a:r>
            <a:r>
              <a:rPr lang="fr-FR" sz="2800" dirty="0" err="1">
                <a:solidFill>
                  <a:srgbClr val="FFFF00"/>
                </a:solidFill>
              </a:rPr>
              <a:t>de'Ampelomeryx</a:t>
            </a:r>
            <a:r>
              <a:rPr lang="fr-FR" sz="2800" dirty="0">
                <a:solidFill>
                  <a:srgbClr val="FFFF00"/>
                </a:solidFill>
              </a:rPr>
              <a:t> </a:t>
            </a:r>
            <a:r>
              <a:rPr lang="fr-FR" sz="2800" dirty="0" err="1">
                <a:solidFill>
                  <a:srgbClr val="FFFF00"/>
                </a:solidFill>
              </a:rPr>
              <a:t>ginsburgi</a:t>
            </a:r>
            <a:r>
              <a:rPr lang="fr-FR" sz="2800" dirty="0">
                <a:solidFill>
                  <a:srgbClr val="FFFF00"/>
                </a:solidFill>
              </a:rPr>
              <a:t>, crâne.</a:t>
            </a:r>
          </a:p>
        </p:txBody>
      </p:sp>
    </p:spTree>
    <p:extLst>
      <p:ext uri="{BB962C8B-B14F-4D97-AF65-F5344CB8AC3E}">
        <p14:creationId xmlns:p14="http://schemas.microsoft.com/office/powerpoint/2010/main" val="108043438"/>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fenêtre, voiture, Véhicule terrestre&#10;&#10;Description générée automatiquement">
            <a:extLst>
              <a:ext uri="{FF2B5EF4-FFF2-40B4-BE49-F238E27FC236}">
                <a16:creationId xmlns:a16="http://schemas.microsoft.com/office/drawing/2014/main" id="{5061C36E-0B81-A330-CD8D-A7AB8FC931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99480" y="378843"/>
            <a:ext cx="8100000" cy="61003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9A05AE1-ADB1-B0BA-F015-07FAD4B1B359}"/>
              </a:ext>
            </a:extLst>
          </p:cNvPr>
          <p:cNvSpPr txBox="1"/>
          <p:nvPr/>
        </p:nvSpPr>
        <p:spPr>
          <a:xfrm>
            <a:off x="401782" y="3532472"/>
            <a:ext cx="3274789" cy="1231106"/>
          </a:xfrm>
          <a:prstGeom prst="rect">
            <a:avLst/>
          </a:prstGeom>
          <a:noFill/>
        </p:spPr>
        <p:txBody>
          <a:bodyPr wrap="square" rtlCol="0">
            <a:spAutoFit/>
          </a:bodyPr>
          <a:lstStyle/>
          <a:p>
            <a:endParaRPr lang="fr-FR" dirty="0"/>
          </a:p>
          <a:p>
            <a:r>
              <a:rPr lang="fr-FR" sz="2800" dirty="0"/>
              <a:t>Montréal (Gers) - Hôtel de ville</a:t>
            </a:r>
          </a:p>
        </p:txBody>
      </p:sp>
    </p:spTree>
    <p:extLst>
      <p:ext uri="{BB962C8B-B14F-4D97-AF65-F5344CB8AC3E}">
        <p14:creationId xmlns:p14="http://schemas.microsoft.com/office/powerpoint/2010/main" val="3521139929"/>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ol, ciment, Matériau composite, plein air&#10;&#10;Description générée automatiquement">
            <a:extLst>
              <a:ext uri="{FF2B5EF4-FFF2-40B4-BE49-F238E27FC236}">
                <a16:creationId xmlns:a16="http://schemas.microsoft.com/office/drawing/2014/main" id="{31E98670-22FA-0A5A-9206-ADED160EC07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80209" y="531000"/>
            <a:ext cx="8694000" cy="5796000"/>
          </a:xfrm>
          <a:prstGeom prst="rect">
            <a:avLst/>
          </a:prstGeom>
          <a:ln w="88900" cap="sq" cmpd="thickThin">
            <a:solidFill>
              <a:srgbClr val="0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30DCA7F-BA32-C7F1-201B-620409950F54}"/>
              </a:ext>
            </a:extLst>
          </p:cNvPr>
          <p:cNvSpPr txBox="1"/>
          <p:nvPr/>
        </p:nvSpPr>
        <p:spPr>
          <a:xfrm>
            <a:off x="9809018" y="2687783"/>
            <a:ext cx="2382982" cy="2523768"/>
          </a:xfrm>
          <a:prstGeom prst="rect">
            <a:avLst/>
          </a:prstGeom>
          <a:noFill/>
        </p:spPr>
        <p:txBody>
          <a:bodyPr wrap="square" rtlCol="0">
            <a:spAutoFit/>
          </a:bodyPr>
          <a:lstStyle/>
          <a:p>
            <a:endParaRPr lang="fr-FR" dirty="0"/>
          </a:p>
          <a:p>
            <a:r>
              <a:rPr lang="fr-FR" sz="2800" dirty="0"/>
              <a:t>Thermes à la villa de </a:t>
            </a:r>
            <a:r>
              <a:rPr lang="fr-FR" sz="2800" dirty="0" err="1"/>
              <a:t>Séviac</a:t>
            </a:r>
            <a:r>
              <a:rPr lang="fr-FR" sz="2800" dirty="0"/>
              <a:t>, une parmi les superbes mosaïque</a:t>
            </a:r>
            <a:r>
              <a:rPr lang="fr-FR" dirty="0"/>
              <a:t>s</a:t>
            </a:r>
          </a:p>
        </p:txBody>
      </p:sp>
    </p:spTree>
    <p:extLst>
      <p:ext uri="{BB962C8B-B14F-4D97-AF65-F5344CB8AC3E}">
        <p14:creationId xmlns:p14="http://schemas.microsoft.com/office/powerpoint/2010/main" val="2359882731"/>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otif, sol, art, mosaïque&#10;&#10;Description générée automatiquement">
            <a:extLst>
              <a:ext uri="{FF2B5EF4-FFF2-40B4-BE49-F238E27FC236}">
                <a16:creationId xmlns:a16="http://schemas.microsoft.com/office/drawing/2014/main" id="{0CF167EA-F490-0169-737E-E0DCF65C90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51564" y="243000"/>
            <a:ext cx="4248000" cy="6372000"/>
          </a:xfrm>
          <a:prstGeom prst="ellipse">
            <a:avLst/>
          </a:prstGeom>
          <a:ln w="63500" cap="rnd">
            <a:solidFill>
              <a:srgbClr val="FF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575F6EEB-2627-BA14-5C34-5433791CA80D}"/>
              </a:ext>
            </a:extLst>
          </p:cNvPr>
          <p:cNvSpPr txBox="1"/>
          <p:nvPr/>
        </p:nvSpPr>
        <p:spPr>
          <a:xfrm>
            <a:off x="374073" y="4073237"/>
            <a:ext cx="3477491" cy="1815882"/>
          </a:xfrm>
          <a:prstGeom prst="rect">
            <a:avLst/>
          </a:prstGeom>
          <a:noFill/>
        </p:spPr>
        <p:txBody>
          <a:bodyPr wrap="square" rtlCol="0">
            <a:spAutoFit/>
          </a:bodyPr>
          <a:lstStyle/>
          <a:p>
            <a:r>
              <a:rPr lang="fr-FR" sz="2800" dirty="0"/>
              <a:t>Mosaïques de la villa gauloise romaine de </a:t>
            </a:r>
            <a:r>
              <a:rPr lang="fr-FR" sz="2800" dirty="0" err="1"/>
              <a:t>Séviac</a:t>
            </a:r>
            <a:r>
              <a:rPr lang="fr-FR" sz="2800" dirty="0"/>
              <a:t>, près de Montréal-du-Gers</a:t>
            </a:r>
            <a:endParaRPr lang="fr-FR" dirty="0"/>
          </a:p>
        </p:txBody>
      </p:sp>
    </p:spTree>
    <p:extLst>
      <p:ext uri="{BB962C8B-B14F-4D97-AF65-F5344CB8AC3E}">
        <p14:creationId xmlns:p14="http://schemas.microsoft.com/office/powerpoint/2010/main" val="68414696"/>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arbre, ciel&#10;&#10;Description générée automatiquement">
            <a:extLst>
              <a:ext uri="{FF2B5EF4-FFF2-40B4-BE49-F238E27FC236}">
                <a16:creationId xmlns:a16="http://schemas.microsoft.com/office/drawing/2014/main" id="{EA725425-F19C-CF31-2756-BA5EF36BBD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68068" y="476133"/>
            <a:ext cx="8532000" cy="5905734"/>
          </a:xfrm>
          <a:prstGeom prst="rect">
            <a:avLst/>
          </a:prstGeom>
          <a:ln w="2286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5E43FA6-70AD-BDA9-EE09-AEB062D23BE9}"/>
              </a:ext>
            </a:extLst>
          </p:cNvPr>
          <p:cNvSpPr txBox="1"/>
          <p:nvPr/>
        </p:nvSpPr>
        <p:spPr>
          <a:xfrm>
            <a:off x="9670473" y="3034145"/>
            <a:ext cx="2521527" cy="2092881"/>
          </a:xfrm>
          <a:prstGeom prst="rect">
            <a:avLst/>
          </a:prstGeom>
          <a:noFill/>
        </p:spPr>
        <p:txBody>
          <a:bodyPr wrap="square" rtlCol="0">
            <a:spAutoFit/>
          </a:bodyPr>
          <a:lstStyle/>
          <a:p>
            <a:endParaRPr lang="fr-FR" dirty="0"/>
          </a:p>
          <a:p>
            <a:endParaRPr lang="fr-FR" sz="2800" dirty="0"/>
          </a:p>
          <a:p>
            <a:r>
              <a:rPr lang="fr-FR" sz="2800" dirty="0"/>
              <a:t>Collégiale Saint-Philippe-et-Saint-Jacques</a:t>
            </a:r>
          </a:p>
        </p:txBody>
      </p:sp>
    </p:spTree>
    <p:extLst>
      <p:ext uri="{BB962C8B-B14F-4D97-AF65-F5344CB8AC3E}">
        <p14:creationId xmlns:p14="http://schemas.microsoft.com/office/powerpoint/2010/main" val="3549402522"/>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arche, porte, plein air&#10;&#10;Description générée automatiquement">
            <a:extLst>
              <a:ext uri="{FF2B5EF4-FFF2-40B4-BE49-F238E27FC236}">
                <a16:creationId xmlns:a16="http://schemas.microsoft.com/office/drawing/2014/main" id="{31822F52-5DD5-3329-C362-63663D974A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8894" y="253035"/>
            <a:ext cx="4392000" cy="6351930"/>
          </a:xfrm>
          <a:prstGeom prst="ellipse">
            <a:avLst/>
          </a:prstGeom>
          <a:ln w="190500" cap="rnd">
            <a:solidFill>
              <a:srgbClr val="00B05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4" name="ZoneTexte 3">
            <a:extLst>
              <a:ext uri="{FF2B5EF4-FFF2-40B4-BE49-F238E27FC236}">
                <a16:creationId xmlns:a16="http://schemas.microsoft.com/office/drawing/2014/main" id="{A1367752-523C-243A-23BA-926C73B34C69}"/>
              </a:ext>
            </a:extLst>
          </p:cNvPr>
          <p:cNvSpPr txBox="1"/>
          <p:nvPr/>
        </p:nvSpPr>
        <p:spPr>
          <a:xfrm>
            <a:off x="0" y="5503448"/>
            <a:ext cx="4767797" cy="954107"/>
          </a:xfrm>
          <a:prstGeom prst="rect">
            <a:avLst/>
          </a:prstGeom>
          <a:noFill/>
        </p:spPr>
        <p:txBody>
          <a:bodyPr wrap="square" rtlCol="0">
            <a:spAutoFit/>
          </a:bodyPr>
          <a:lstStyle/>
          <a:p>
            <a:r>
              <a:rPr lang="fr-FR" sz="2800" b="1" dirty="0">
                <a:solidFill>
                  <a:srgbClr val="FFFF00"/>
                </a:solidFill>
              </a:rPr>
              <a:t>Collégiale Saint-Philippe-et-Saint-Jacques - Le portail</a:t>
            </a:r>
          </a:p>
        </p:txBody>
      </p:sp>
    </p:spTree>
    <p:extLst>
      <p:ext uri="{BB962C8B-B14F-4D97-AF65-F5344CB8AC3E}">
        <p14:creationId xmlns:p14="http://schemas.microsoft.com/office/powerpoint/2010/main" val="1004581060"/>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offre, chapelle, arcade&#10;&#10;Description générée automatiquement">
            <a:extLst>
              <a:ext uri="{FF2B5EF4-FFF2-40B4-BE49-F238E27FC236}">
                <a16:creationId xmlns:a16="http://schemas.microsoft.com/office/drawing/2014/main" id="{E8836D3B-03CF-1C2A-CD4F-B02891A458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5237" y="262547"/>
            <a:ext cx="6624000" cy="6332906"/>
          </a:xfrm>
          <a:prstGeom prst="rect">
            <a:avLst/>
          </a:prstGeom>
          <a:ln w="53975">
            <a:solidFill>
              <a:srgbClr val="FFFF00"/>
            </a:solidFill>
            <a:prstDash val="sysDot"/>
          </a:ln>
        </p:spPr>
      </p:pic>
      <p:sp>
        <p:nvSpPr>
          <p:cNvPr id="4" name="ZoneTexte 3">
            <a:extLst>
              <a:ext uri="{FF2B5EF4-FFF2-40B4-BE49-F238E27FC236}">
                <a16:creationId xmlns:a16="http://schemas.microsoft.com/office/drawing/2014/main" id="{EC6EA01A-A97F-BC0A-F682-FC2A52DDE81C}"/>
              </a:ext>
            </a:extLst>
          </p:cNvPr>
          <p:cNvSpPr txBox="1"/>
          <p:nvPr/>
        </p:nvSpPr>
        <p:spPr>
          <a:xfrm>
            <a:off x="9172473" y="2881744"/>
            <a:ext cx="2660073" cy="2246769"/>
          </a:xfrm>
          <a:prstGeom prst="rect">
            <a:avLst/>
          </a:prstGeom>
          <a:noFill/>
        </p:spPr>
        <p:txBody>
          <a:bodyPr wrap="square" rtlCol="0">
            <a:spAutoFit/>
          </a:bodyPr>
          <a:lstStyle/>
          <a:p>
            <a:r>
              <a:rPr lang="fr-FR" sz="2800" dirty="0">
                <a:solidFill>
                  <a:srgbClr val="FFFF00"/>
                </a:solidFill>
              </a:rPr>
              <a:t>L'intérieur de la Collégiale Saint-Philippe-et-Saint-Jacques de Montréal (Gers).</a:t>
            </a:r>
          </a:p>
        </p:txBody>
      </p:sp>
    </p:spTree>
    <p:extLst>
      <p:ext uri="{BB962C8B-B14F-4D97-AF65-F5344CB8AC3E}">
        <p14:creationId xmlns:p14="http://schemas.microsoft.com/office/powerpoint/2010/main" val="2172792682"/>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hapelle, vitrail, Lieux sacrés&#10;&#10;Description générée automatiquement">
            <a:extLst>
              <a:ext uri="{FF2B5EF4-FFF2-40B4-BE49-F238E27FC236}">
                <a16:creationId xmlns:a16="http://schemas.microsoft.com/office/drawing/2014/main" id="{2F796C4B-DEAA-F128-EACC-48E71826AB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03089" y="260088"/>
            <a:ext cx="5976000" cy="6337824"/>
          </a:xfrm>
          <a:prstGeom prst="rect">
            <a:avLst/>
          </a:prstGeom>
        </p:spPr>
      </p:pic>
      <p:sp>
        <p:nvSpPr>
          <p:cNvPr id="4" name="ZoneTexte 3">
            <a:extLst>
              <a:ext uri="{FF2B5EF4-FFF2-40B4-BE49-F238E27FC236}">
                <a16:creationId xmlns:a16="http://schemas.microsoft.com/office/drawing/2014/main" id="{8857401A-0A83-9DE1-349C-F9AC122BC0C4}"/>
              </a:ext>
            </a:extLst>
          </p:cNvPr>
          <p:cNvSpPr txBox="1"/>
          <p:nvPr/>
        </p:nvSpPr>
        <p:spPr>
          <a:xfrm>
            <a:off x="191398" y="3429000"/>
            <a:ext cx="3105983" cy="2246769"/>
          </a:xfrm>
          <a:prstGeom prst="rect">
            <a:avLst/>
          </a:prstGeom>
          <a:noFill/>
        </p:spPr>
        <p:txBody>
          <a:bodyPr wrap="square" rtlCol="0">
            <a:spAutoFit/>
          </a:bodyPr>
          <a:lstStyle/>
          <a:p>
            <a:r>
              <a:rPr lang="fr-FR" sz="2800" dirty="0">
                <a:solidFill>
                  <a:srgbClr val="FFFF00"/>
                </a:solidFill>
              </a:rPr>
              <a:t>Collégiale Saint-Philippe-et-Saint-Jacques de Montréal (Gers) le </a:t>
            </a:r>
            <a:r>
              <a:rPr lang="fr-FR" sz="2800" dirty="0" err="1">
                <a:solidFill>
                  <a:srgbClr val="FFFF00"/>
                </a:solidFill>
              </a:rPr>
              <a:t>choeur</a:t>
            </a:r>
            <a:endParaRPr lang="fr-FR" sz="2800" dirty="0">
              <a:solidFill>
                <a:srgbClr val="FFFF00"/>
              </a:solidFill>
            </a:endParaRPr>
          </a:p>
        </p:txBody>
      </p:sp>
    </p:spTree>
    <p:extLst>
      <p:ext uri="{BB962C8B-B14F-4D97-AF65-F5344CB8AC3E}">
        <p14:creationId xmlns:p14="http://schemas.microsoft.com/office/powerpoint/2010/main" val="1615462300"/>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fenêtre, pavé&#10;&#10;Description générée automatiquement">
            <a:extLst>
              <a:ext uri="{FF2B5EF4-FFF2-40B4-BE49-F238E27FC236}">
                <a16:creationId xmlns:a16="http://schemas.microsoft.com/office/drawing/2014/main" id="{D65C11D2-22ED-787A-4048-C8D5E486CF1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98692" y="266621"/>
            <a:ext cx="6912000" cy="6324757"/>
          </a:xfrm>
          <a:prstGeom prst="rect">
            <a:avLst/>
          </a:prstGeom>
          <a:ln w="50800">
            <a:solidFill>
              <a:schemeClr val="bg1"/>
            </a:solidFill>
            <a:prstDash val="sysDot"/>
          </a:ln>
        </p:spPr>
      </p:pic>
      <p:sp>
        <p:nvSpPr>
          <p:cNvPr id="4" name="ZoneTexte 3">
            <a:extLst>
              <a:ext uri="{FF2B5EF4-FFF2-40B4-BE49-F238E27FC236}">
                <a16:creationId xmlns:a16="http://schemas.microsoft.com/office/drawing/2014/main" id="{BB486842-9FB1-3E17-9ED0-FF5846C9AC56}"/>
              </a:ext>
            </a:extLst>
          </p:cNvPr>
          <p:cNvSpPr txBox="1"/>
          <p:nvPr/>
        </p:nvSpPr>
        <p:spPr>
          <a:xfrm>
            <a:off x="8257308" y="2597727"/>
            <a:ext cx="3823855" cy="3539430"/>
          </a:xfrm>
          <a:prstGeom prst="rect">
            <a:avLst/>
          </a:prstGeom>
          <a:noFill/>
        </p:spPr>
        <p:txBody>
          <a:bodyPr wrap="square" rtlCol="0">
            <a:spAutoFit/>
          </a:bodyPr>
          <a:lstStyle/>
          <a:p>
            <a:r>
              <a:rPr lang="fr-FR" sz="2800" dirty="0">
                <a:solidFill>
                  <a:schemeClr val="bg1"/>
                </a:solidFill>
              </a:rPr>
              <a:t>Porte de ville de Montréal (Gers) , France. Seul vestige de l'enceinte de la ville est situé dans le prolongement du mur sud de l'église qui faisait également partie des fortifications.</a:t>
            </a:r>
          </a:p>
        </p:txBody>
      </p:sp>
    </p:spTree>
    <p:extLst>
      <p:ext uri="{BB962C8B-B14F-4D97-AF65-F5344CB8AC3E}">
        <p14:creationId xmlns:p14="http://schemas.microsoft.com/office/powerpoint/2010/main" val="417538405"/>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Ruines&#10;&#10;Description générée automatiquement">
            <a:extLst>
              <a:ext uri="{FF2B5EF4-FFF2-40B4-BE49-F238E27FC236}">
                <a16:creationId xmlns:a16="http://schemas.microsoft.com/office/drawing/2014/main" id="{C1579560-038B-9FA9-7944-8D18F4F885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26327" y="364500"/>
            <a:ext cx="8172000" cy="6129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9D1587F-2A6A-AEBD-FDED-7E49EF457DED}"/>
              </a:ext>
            </a:extLst>
          </p:cNvPr>
          <p:cNvSpPr txBox="1"/>
          <p:nvPr/>
        </p:nvSpPr>
        <p:spPr>
          <a:xfrm>
            <a:off x="0" y="3389875"/>
            <a:ext cx="2826327" cy="1384995"/>
          </a:xfrm>
          <a:prstGeom prst="rect">
            <a:avLst/>
          </a:prstGeom>
          <a:noFill/>
        </p:spPr>
        <p:txBody>
          <a:bodyPr wrap="square" rtlCol="0">
            <a:spAutoFit/>
          </a:bodyPr>
          <a:lstStyle/>
          <a:p>
            <a:endParaRPr lang="fr-FR" sz="2800" b="1" dirty="0"/>
          </a:p>
          <a:p>
            <a:r>
              <a:rPr lang="fr-FR" sz="2800" b="1" dirty="0"/>
              <a:t>Ruines de l'église de </a:t>
            </a:r>
            <a:r>
              <a:rPr lang="fr-FR" sz="2800" b="1" dirty="0" err="1"/>
              <a:t>Genens</a:t>
            </a:r>
            <a:r>
              <a:rPr lang="fr-FR" dirty="0"/>
              <a:t>.</a:t>
            </a:r>
          </a:p>
        </p:txBody>
      </p:sp>
    </p:spTree>
    <p:extLst>
      <p:ext uri="{BB962C8B-B14F-4D97-AF65-F5344CB8AC3E}">
        <p14:creationId xmlns:p14="http://schemas.microsoft.com/office/powerpoint/2010/main" val="526174616"/>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ierre, plein air, Mur de pierre&#10;&#10;Description générée automatiquement">
            <a:extLst>
              <a:ext uri="{FF2B5EF4-FFF2-40B4-BE49-F238E27FC236}">
                <a16:creationId xmlns:a16="http://schemas.microsoft.com/office/drawing/2014/main" id="{EF5AA46D-2363-C883-1DA4-FD46D478D1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1673" y="270000"/>
            <a:ext cx="8424000" cy="6318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 name="ZoneTexte 1">
            <a:extLst>
              <a:ext uri="{FF2B5EF4-FFF2-40B4-BE49-F238E27FC236}">
                <a16:creationId xmlns:a16="http://schemas.microsoft.com/office/drawing/2014/main" id="{D5E7754A-9CE2-EEF4-9D7A-9F11DCA172D0}"/>
              </a:ext>
            </a:extLst>
          </p:cNvPr>
          <p:cNvSpPr txBox="1"/>
          <p:nvPr/>
        </p:nvSpPr>
        <p:spPr>
          <a:xfrm>
            <a:off x="8828690" y="4782207"/>
            <a:ext cx="3363310" cy="954107"/>
          </a:xfrm>
          <a:prstGeom prst="rect">
            <a:avLst/>
          </a:prstGeom>
          <a:noFill/>
        </p:spPr>
        <p:txBody>
          <a:bodyPr wrap="square" rtlCol="0">
            <a:spAutoFit/>
          </a:bodyPr>
          <a:lstStyle/>
          <a:p>
            <a:r>
              <a:rPr lang="fr-FR" sz="2800" dirty="0"/>
              <a:t>Église Saint-Pierre de </a:t>
            </a:r>
            <a:r>
              <a:rPr lang="fr-FR" sz="2800" dirty="0" err="1"/>
              <a:t>Genens</a:t>
            </a:r>
            <a:r>
              <a:rPr lang="fr-FR" sz="2800" dirty="0"/>
              <a:t>, portail</a:t>
            </a:r>
          </a:p>
        </p:txBody>
      </p:sp>
    </p:spTree>
    <p:extLst>
      <p:ext uri="{BB962C8B-B14F-4D97-AF65-F5344CB8AC3E}">
        <p14:creationId xmlns:p14="http://schemas.microsoft.com/office/powerpoint/2010/main" val="1243702875"/>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culpture sur pierre, Sculpture, calcaire, soulagement&#10;&#10;Description générée automatiquement">
            <a:extLst>
              <a:ext uri="{FF2B5EF4-FFF2-40B4-BE49-F238E27FC236}">
                <a16:creationId xmlns:a16="http://schemas.microsoft.com/office/drawing/2014/main" id="{06525F40-A7DE-3770-0D50-EF81F73A8F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5636" y="487391"/>
            <a:ext cx="7776000" cy="5832000"/>
          </a:xfrm>
          <a:prstGeom prst="rect">
            <a:avLst/>
          </a:prstGeom>
          <a:ln w="53975">
            <a:solidFill>
              <a:schemeClr val="bg1"/>
            </a:solidFill>
            <a:prstDash val="sysDot"/>
          </a:ln>
        </p:spPr>
      </p:pic>
      <p:sp>
        <p:nvSpPr>
          <p:cNvPr id="4" name="ZoneTexte 3">
            <a:extLst>
              <a:ext uri="{FF2B5EF4-FFF2-40B4-BE49-F238E27FC236}">
                <a16:creationId xmlns:a16="http://schemas.microsoft.com/office/drawing/2014/main" id="{1584696A-5AB8-4FDB-5305-DC4A1CF4B2BD}"/>
              </a:ext>
            </a:extLst>
          </p:cNvPr>
          <p:cNvSpPr txBox="1"/>
          <p:nvPr/>
        </p:nvSpPr>
        <p:spPr>
          <a:xfrm>
            <a:off x="1163782" y="5780782"/>
            <a:ext cx="5486400" cy="1077218"/>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800" b="1" dirty="0">
                <a:solidFill>
                  <a:schemeClr val="bg1"/>
                </a:solidFill>
              </a:rPr>
              <a:t>Église Saint-Pierre de </a:t>
            </a:r>
            <a:r>
              <a:rPr lang="fr-FR" sz="2800" b="1" dirty="0" err="1">
                <a:solidFill>
                  <a:schemeClr val="bg1"/>
                </a:solidFill>
              </a:rPr>
              <a:t>Genens</a:t>
            </a:r>
            <a:endParaRPr lang="fr-FR" sz="2800" b="1" dirty="0">
              <a:solidFill>
                <a:schemeClr val="bg1"/>
              </a:solidFill>
            </a:endParaRPr>
          </a:p>
        </p:txBody>
      </p:sp>
      <p:sp>
        <p:nvSpPr>
          <p:cNvPr id="5" name="ZoneTexte 4">
            <a:extLst>
              <a:ext uri="{FF2B5EF4-FFF2-40B4-BE49-F238E27FC236}">
                <a16:creationId xmlns:a16="http://schemas.microsoft.com/office/drawing/2014/main" id="{F1F24CE6-C341-E15F-75FE-3D0DCD10193C}"/>
              </a:ext>
            </a:extLst>
          </p:cNvPr>
          <p:cNvSpPr txBox="1"/>
          <p:nvPr/>
        </p:nvSpPr>
        <p:spPr>
          <a:xfrm>
            <a:off x="8298872" y="1563845"/>
            <a:ext cx="3893128" cy="954107"/>
          </a:xfrm>
          <a:prstGeom prst="rect">
            <a:avLst/>
          </a:prstGeom>
          <a:noFill/>
        </p:spPr>
        <p:txBody>
          <a:bodyPr wrap="square" rtlCol="0">
            <a:spAutoFit/>
          </a:bodyPr>
          <a:lstStyle/>
          <a:p>
            <a:r>
              <a:rPr lang="fr-FR" sz="2800" b="1" dirty="0">
                <a:solidFill>
                  <a:schemeClr val="bg1"/>
                </a:solidFill>
              </a:rPr>
              <a:t>Lorient Vous A Présenté Le Gers </a:t>
            </a:r>
          </a:p>
        </p:txBody>
      </p:sp>
      <p:sp>
        <p:nvSpPr>
          <p:cNvPr id="6" name="ZoneTexte 5">
            <a:extLst>
              <a:ext uri="{FF2B5EF4-FFF2-40B4-BE49-F238E27FC236}">
                <a16:creationId xmlns:a16="http://schemas.microsoft.com/office/drawing/2014/main" id="{7C474125-1C25-A53F-9F02-9B66F10F1E4C}"/>
              </a:ext>
            </a:extLst>
          </p:cNvPr>
          <p:cNvSpPr txBox="1"/>
          <p:nvPr/>
        </p:nvSpPr>
        <p:spPr>
          <a:xfrm>
            <a:off x="8409708" y="2926337"/>
            <a:ext cx="3671455" cy="954107"/>
          </a:xfrm>
          <a:prstGeom prst="rect">
            <a:avLst/>
          </a:prstGeom>
          <a:noFill/>
        </p:spPr>
        <p:txBody>
          <a:bodyPr wrap="square" rtlCol="0">
            <a:spAutoFit/>
          </a:bodyPr>
          <a:lstStyle/>
          <a:p>
            <a:r>
              <a:rPr lang="fr-FR" sz="2800" b="1" dirty="0">
                <a:solidFill>
                  <a:schemeClr val="bg1"/>
                </a:solidFill>
              </a:rPr>
              <a:t>Les Images Et Le Son Du Net</a:t>
            </a:r>
          </a:p>
        </p:txBody>
      </p:sp>
      <p:sp>
        <p:nvSpPr>
          <p:cNvPr id="7" name="ZoneTexte 6">
            <a:extLst>
              <a:ext uri="{FF2B5EF4-FFF2-40B4-BE49-F238E27FC236}">
                <a16:creationId xmlns:a16="http://schemas.microsoft.com/office/drawing/2014/main" id="{A42A2113-C666-7BF2-F030-00DFA0990C59}"/>
              </a:ext>
            </a:extLst>
          </p:cNvPr>
          <p:cNvSpPr txBox="1"/>
          <p:nvPr/>
        </p:nvSpPr>
        <p:spPr>
          <a:xfrm>
            <a:off x="9573490" y="4078439"/>
            <a:ext cx="3311236"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2391532550"/>
      </p:ext>
    </p:extLst>
  </p:cSld>
  <p:clrMapOvr>
    <a:masterClrMapping/>
  </p:clrMapOvr>
  <mc:AlternateContent xmlns:mc="http://schemas.openxmlformats.org/markup-compatibility/2006">
    <mc:Choice xmlns:p14="http://schemas.microsoft.com/office/powerpoint/2010/main" Requires="p14">
      <p:transition spd="slow" p14:dur="5000" advClick="0" advTm="14000">
        <p14:ferris dir="l"/>
      </p:transition>
    </mc:Choice>
    <mc:Fallback>
      <p:transition spd="slow" advClick="0" advTm="14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TotalTime>
  <Words>268</Words>
  <Application>Microsoft Office PowerPoint</Application>
  <PresentationFormat>Grand écran</PresentationFormat>
  <Paragraphs>56</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2023-10-22T11:26:56Z</dcterms:created>
  <dcterms:modified xsi:type="dcterms:W3CDTF">2023-10-23T07:36:47Z</dcterms:modified>
</cp:coreProperties>
</file>