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88" r:id="rId4"/>
    <p:sldId id="287" r:id="rId5"/>
    <p:sldId id="286" r:id="rId6"/>
    <p:sldId id="285" r:id="rId7"/>
    <p:sldId id="284" r:id="rId8"/>
    <p:sldId id="283" r:id="rId9"/>
    <p:sldId id="282" r:id="rId10"/>
    <p:sldId id="277" r:id="rId11"/>
    <p:sldId id="279" r:id="rId12"/>
    <p:sldId id="281" r:id="rId13"/>
    <p:sldId id="280" r:id="rId14"/>
    <p:sldId id="278" r:id="rId15"/>
    <p:sldId id="276" r:id="rId16"/>
    <p:sldId id="275" r:id="rId17"/>
    <p:sldId id="274" r:id="rId18"/>
    <p:sldId id="273" r:id="rId19"/>
    <p:sldId id="272" r:id="rId20"/>
    <p:sldId id="271" r:id="rId21"/>
    <p:sldId id="270" r:id="rId22"/>
    <p:sldId id="269" r:id="rId23"/>
    <p:sldId id="268" r:id="rId24"/>
    <p:sldId id="267" r:id="rId25"/>
    <p:sldId id="266" r:id="rId26"/>
    <p:sldId id="265" r:id="rId27"/>
    <p:sldId id="264" r:id="rId28"/>
    <p:sldId id="262" r:id="rId29"/>
    <p:sldId id="260" r:id="rId30"/>
    <p:sldId id="263"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V/UJB1dula7HXDPtOrT6g==" hashData="xkGHz9j6wrwawUT5DyhZKUGI6/kPpCnD61USBXkGIT6jChKTKIcVb0cAoMmErtLQSzzO8avEVdV1VglS626Y9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0F89C1-3935-4643-9CB6-E99AB4CFC69E}" v="138" dt="2023-10-22T07:08:48.4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A702DDD6-DABD-4C3E-BC2A-DF3DD906C857}"/>
    <pc:docChg chg="modSld modMainMaster">
      <pc:chgData name="Daniel Moulac" userId="c676f658d14a72be" providerId="LiveId" clId="{A702DDD6-DABD-4C3E-BC2A-DF3DD906C857}" dt="2023-10-22T07:25:05.728" v="31"/>
      <pc:docMkLst>
        <pc:docMk/>
      </pc:docMkLst>
      <pc:sldChg chg="modTransition">
        <pc:chgData name="Daniel Moulac" userId="c676f658d14a72be" providerId="LiveId" clId="{A702DDD6-DABD-4C3E-BC2A-DF3DD906C857}" dt="2023-10-22T07:25:05.728" v="31"/>
        <pc:sldMkLst>
          <pc:docMk/>
          <pc:sldMk cId="2783807811" sldId="256"/>
        </pc:sldMkLst>
      </pc:sldChg>
      <pc:sldChg chg="modTransition">
        <pc:chgData name="Daniel Moulac" userId="c676f658d14a72be" providerId="LiveId" clId="{A702DDD6-DABD-4C3E-BC2A-DF3DD906C857}" dt="2023-10-22T07:24:58.851" v="30"/>
        <pc:sldMkLst>
          <pc:docMk/>
          <pc:sldMk cId="868210324" sldId="260"/>
        </pc:sldMkLst>
      </pc:sldChg>
      <pc:sldChg chg="modTransition">
        <pc:chgData name="Daniel Moulac" userId="c676f658d14a72be" providerId="LiveId" clId="{A702DDD6-DABD-4C3E-BC2A-DF3DD906C857}" dt="2023-10-22T07:24:58.851" v="30"/>
        <pc:sldMkLst>
          <pc:docMk/>
          <pc:sldMk cId="2016919201" sldId="261"/>
        </pc:sldMkLst>
      </pc:sldChg>
      <pc:sldChg chg="modTransition">
        <pc:chgData name="Daniel Moulac" userId="c676f658d14a72be" providerId="LiveId" clId="{A702DDD6-DABD-4C3E-BC2A-DF3DD906C857}" dt="2023-10-22T07:24:58.851" v="30"/>
        <pc:sldMkLst>
          <pc:docMk/>
          <pc:sldMk cId="1327622731" sldId="262"/>
        </pc:sldMkLst>
      </pc:sldChg>
      <pc:sldChg chg="modTransition">
        <pc:chgData name="Daniel Moulac" userId="c676f658d14a72be" providerId="LiveId" clId="{A702DDD6-DABD-4C3E-BC2A-DF3DD906C857}" dt="2023-10-22T07:24:58.851" v="30"/>
        <pc:sldMkLst>
          <pc:docMk/>
          <pc:sldMk cId="2653012375" sldId="263"/>
        </pc:sldMkLst>
      </pc:sldChg>
      <pc:sldChg chg="modTransition">
        <pc:chgData name="Daniel Moulac" userId="c676f658d14a72be" providerId="LiveId" clId="{A702DDD6-DABD-4C3E-BC2A-DF3DD906C857}" dt="2023-10-22T07:24:58.851" v="30"/>
        <pc:sldMkLst>
          <pc:docMk/>
          <pc:sldMk cId="1103983962" sldId="264"/>
        </pc:sldMkLst>
      </pc:sldChg>
      <pc:sldChg chg="modTransition">
        <pc:chgData name="Daniel Moulac" userId="c676f658d14a72be" providerId="LiveId" clId="{A702DDD6-DABD-4C3E-BC2A-DF3DD906C857}" dt="2023-10-22T07:24:58.851" v="30"/>
        <pc:sldMkLst>
          <pc:docMk/>
          <pc:sldMk cId="1407823409" sldId="265"/>
        </pc:sldMkLst>
      </pc:sldChg>
      <pc:sldChg chg="modTransition">
        <pc:chgData name="Daniel Moulac" userId="c676f658d14a72be" providerId="LiveId" clId="{A702DDD6-DABD-4C3E-BC2A-DF3DD906C857}" dt="2023-10-22T07:24:58.851" v="30"/>
        <pc:sldMkLst>
          <pc:docMk/>
          <pc:sldMk cId="1617585159" sldId="266"/>
        </pc:sldMkLst>
      </pc:sldChg>
      <pc:sldChg chg="modTransition">
        <pc:chgData name="Daniel Moulac" userId="c676f658d14a72be" providerId="LiveId" clId="{A702DDD6-DABD-4C3E-BC2A-DF3DD906C857}" dt="2023-10-22T07:24:58.851" v="30"/>
        <pc:sldMkLst>
          <pc:docMk/>
          <pc:sldMk cId="4125470311" sldId="267"/>
        </pc:sldMkLst>
      </pc:sldChg>
      <pc:sldChg chg="modTransition">
        <pc:chgData name="Daniel Moulac" userId="c676f658d14a72be" providerId="LiveId" clId="{A702DDD6-DABD-4C3E-BC2A-DF3DD906C857}" dt="2023-10-22T07:24:58.851" v="30"/>
        <pc:sldMkLst>
          <pc:docMk/>
          <pc:sldMk cId="588581824" sldId="268"/>
        </pc:sldMkLst>
      </pc:sldChg>
      <pc:sldChg chg="modTransition">
        <pc:chgData name="Daniel Moulac" userId="c676f658d14a72be" providerId="LiveId" clId="{A702DDD6-DABD-4C3E-BC2A-DF3DD906C857}" dt="2023-10-22T07:24:58.851" v="30"/>
        <pc:sldMkLst>
          <pc:docMk/>
          <pc:sldMk cId="693598490" sldId="269"/>
        </pc:sldMkLst>
      </pc:sldChg>
      <pc:sldChg chg="modTransition">
        <pc:chgData name="Daniel Moulac" userId="c676f658d14a72be" providerId="LiveId" clId="{A702DDD6-DABD-4C3E-BC2A-DF3DD906C857}" dt="2023-10-22T07:24:58.851" v="30"/>
        <pc:sldMkLst>
          <pc:docMk/>
          <pc:sldMk cId="963863741" sldId="270"/>
        </pc:sldMkLst>
      </pc:sldChg>
      <pc:sldChg chg="modTransition">
        <pc:chgData name="Daniel Moulac" userId="c676f658d14a72be" providerId="LiveId" clId="{A702DDD6-DABD-4C3E-BC2A-DF3DD906C857}" dt="2023-10-22T07:24:58.851" v="30"/>
        <pc:sldMkLst>
          <pc:docMk/>
          <pc:sldMk cId="929357080" sldId="271"/>
        </pc:sldMkLst>
      </pc:sldChg>
      <pc:sldChg chg="modTransition">
        <pc:chgData name="Daniel Moulac" userId="c676f658d14a72be" providerId="LiveId" clId="{A702DDD6-DABD-4C3E-BC2A-DF3DD906C857}" dt="2023-10-22T07:24:58.851" v="30"/>
        <pc:sldMkLst>
          <pc:docMk/>
          <pc:sldMk cId="1688911713" sldId="272"/>
        </pc:sldMkLst>
      </pc:sldChg>
      <pc:sldChg chg="modTransition">
        <pc:chgData name="Daniel Moulac" userId="c676f658d14a72be" providerId="LiveId" clId="{A702DDD6-DABD-4C3E-BC2A-DF3DD906C857}" dt="2023-10-22T07:24:58.851" v="30"/>
        <pc:sldMkLst>
          <pc:docMk/>
          <pc:sldMk cId="1258371747" sldId="273"/>
        </pc:sldMkLst>
      </pc:sldChg>
      <pc:sldChg chg="modTransition">
        <pc:chgData name="Daniel Moulac" userId="c676f658d14a72be" providerId="LiveId" clId="{A702DDD6-DABD-4C3E-BC2A-DF3DD906C857}" dt="2023-10-22T07:24:58.851" v="30"/>
        <pc:sldMkLst>
          <pc:docMk/>
          <pc:sldMk cId="822536805" sldId="274"/>
        </pc:sldMkLst>
      </pc:sldChg>
      <pc:sldChg chg="modTransition">
        <pc:chgData name="Daniel Moulac" userId="c676f658d14a72be" providerId="LiveId" clId="{A702DDD6-DABD-4C3E-BC2A-DF3DD906C857}" dt="2023-10-22T07:24:58.851" v="30"/>
        <pc:sldMkLst>
          <pc:docMk/>
          <pc:sldMk cId="228743878" sldId="275"/>
        </pc:sldMkLst>
      </pc:sldChg>
      <pc:sldChg chg="modTransition">
        <pc:chgData name="Daniel Moulac" userId="c676f658d14a72be" providerId="LiveId" clId="{A702DDD6-DABD-4C3E-BC2A-DF3DD906C857}" dt="2023-10-22T07:24:58.851" v="30"/>
        <pc:sldMkLst>
          <pc:docMk/>
          <pc:sldMk cId="3070164913" sldId="276"/>
        </pc:sldMkLst>
      </pc:sldChg>
      <pc:sldChg chg="modTransition">
        <pc:chgData name="Daniel Moulac" userId="c676f658d14a72be" providerId="LiveId" clId="{A702DDD6-DABD-4C3E-BC2A-DF3DD906C857}" dt="2023-10-22T07:24:58.851" v="30"/>
        <pc:sldMkLst>
          <pc:docMk/>
          <pc:sldMk cId="1931894153" sldId="277"/>
        </pc:sldMkLst>
      </pc:sldChg>
      <pc:sldChg chg="modTransition">
        <pc:chgData name="Daniel Moulac" userId="c676f658d14a72be" providerId="LiveId" clId="{A702DDD6-DABD-4C3E-BC2A-DF3DD906C857}" dt="2023-10-22T07:24:58.851" v="30"/>
        <pc:sldMkLst>
          <pc:docMk/>
          <pc:sldMk cId="646982229" sldId="278"/>
        </pc:sldMkLst>
      </pc:sldChg>
      <pc:sldChg chg="modTransition">
        <pc:chgData name="Daniel Moulac" userId="c676f658d14a72be" providerId="LiveId" clId="{A702DDD6-DABD-4C3E-BC2A-DF3DD906C857}" dt="2023-10-22T07:24:58.851" v="30"/>
        <pc:sldMkLst>
          <pc:docMk/>
          <pc:sldMk cId="1086954001" sldId="279"/>
        </pc:sldMkLst>
      </pc:sldChg>
      <pc:sldChg chg="modTransition">
        <pc:chgData name="Daniel Moulac" userId="c676f658d14a72be" providerId="LiveId" clId="{A702DDD6-DABD-4C3E-BC2A-DF3DD906C857}" dt="2023-10-22T07:24:58.851" v="30"/>
        <pc:sldMkLst>
          <pc:docMk/>
          <pc:sldMk cId="4256828074" sldId="280"/>
        </pc:sldMkLst>
      </pc:sldChg>
      <pc:sldChg chg="modTransition">
        <pc:chgData name="Daniel Moulac" userId="c676f658d14a72be" providerId="LiveId" clId="{A702DDD6-DABD-4C3E-BC2A-DF3DD906C857}" dt="2023-10-22T07:24:58.851" v="30"/>
        <pc:sldMkLst>
          <pc:docMk/>
          <pc:sldMk cId="3531633708" sldId="281"/>
        </pc:sldMkLst>
      </pc:sldChg>
      <pc:sldChg chg="modTransition">
        <pc:chgData name="Daniel Moulac" userId="c676f658d14a72be" providerId="LiveId" clId="{A702DDD6-DABD-4C3E-BC2A-DF3DD906C857}" dt="2023-10-22T07:24:58.851" v="30"/>
        <pc:sldMkLst>
          <pc:docMk/>
          <pc:sldMk cId="1001508900" sldId="282"/>
        </pc:sldMkLst>
      </pc:sldChg>
      <pc:sldChg chg="modTransition">
        <pc:chgData name="Daniel Moulac" userId="c676f658d14a72be" providerId="LiveId" clId="{A702DDD6-DABD-4C3E-BC2A-DF3DD906C857}" dt="2023-10-22T07:24:58.851" v="30"/>
        <pc:sldMkLst>
          <pc:docMk/>
          <pc:sldMk cId="1926763827" sldId="283"/>
        </pc:sldMkLst>
      </pc:sldChg>
      <pc:sldChg chg="modTransition">
        <pc:chgData name="Daniel Moulac" userId="c676f658d14a72be" providerId="LiveId" clId="{A702DDD6-DABD-4C3E-BC2A-DF3DD906C857}" dt="2023-10-22T07:24:58.851" v="30"/>
        <pc:sldMkLst>
          <pc:docMk/>
          <pc:sldMk cId="208256006" sldId="284"/>
        </pc:sldMkLst>
      </pc:sldChg>
      <pc:sldChg chg="modTransition">
        <pc:chgData name="Daniel Moulac" userId="c676f658d14a72be" providerId="LiveId" clId="{A702DDD6-DABD-4C3E-BC2A-DF3DD906C857}" dt="2023-10-22T07:24:58.851" v="30"/>
        <pc:sldMkLst>
          <pc:docMk/>
          <pc:sldMk cId="3802446234" sldId="285"/>
        </pc:sldMkLst>
      </pc:sldChg>
      <pc:sldChg chg="modTransition">
        <pc:chgData name="Daniel Moulac" userId="c676f658d14a72be" providerId="LiveId" clId="{A702DDD6-DABD-4C3E-BC2A-DF3DD906C857}" dt="2023-10-22T07:24:58.851" v="30"/>
        <pc:sldMkLst>
          <pc:docMk/>
          <pc:sldMk cId="3633748637" sldId="286"/>
        </pc:sldMkLst>
      </pc:sldChg>
      <pc:sldChg chg="modTransition">
        <pc:chgData name="Daniel Moulac" userId="c676f658d14a72be" providerId="LiveId" clId="{A702DDD6-DABD-4C3E-BC2A-DF3DD906C857}" dt="2023-10-22T07:24:58.851" v="30"/>
        <pc:sldMkLst>
          <pc:docMk/>
          <pc:sldMk cId="113918963" sldId="287"/>
        </pc:sldMkLst>
      </pc:sldChg>
      <pc:sldChg chg="modTransition">
        <pc:chgData name="Daniel Moulac" userId="c676f658d14a72be" providerId="LiveId" clId="{A702DDD6-DABD-4C3E-BC2A-DF3DD906C857}" dt="2023-10-22T07:24:58.851" v="30"/>
        <pc:sldMkLst>
          <pc:docMk/>
          <pc:sldMk cId="36504278" sldId="288"/>
        </pc:sldMkLst>
      </pc:sldChg>
      <pc:sldMasterChg chg="modTransition modSldLayout">
        <pc:chgData name="Daniel Moulac" userId="c676f658d14a72be" providerId="LiveId" clId="{A702DDD6-DABD-4C3E-BC2A-DF3DD906C857}" dt="2023-10-22T07:24:58.851" v="30"/>
        <pc:sldMasterMkLst>
          <pc:docMk/>
          <pc:sldMasterMk cId="861744736" sldId="2147483648"/>
        </pc:sldMasterMkLst>
        <pc:sldLayoutChg chg="modTransition">
          <pc:chgData name="Daniel Moulac" userId="c676f658d14a72be" providerId="LiveId" clId="{A702DDD6-DABD-4C3E-BC2A-DF3DD906C857}" dt="2023-10-22T07:24:58.851" v="30"/>
          <pc:sldLayoutMkLst>
            <pc:docMk/>
            <pc:sldMasterMk cId="861744736" sldId="2147483648"/>
            <pc:sldLayoutMk cId="3393359914" sldId="2147483649"/>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3076598899" sldId="2147483650"/>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2634296106" sldId="2147483651"/>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1548879643" sldId="2147483652"/>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2734386020" sldId="2147483653"/>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176684005" sldId="2147483654"/>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2240290531" sldId="2147483655"/>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3746923803" sldId="2147483656"/>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4205040998" sldId="2147483657"/>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3735983049" sldId="2147483658"/>
          </pc:sldLayoutMkLst>
        </pc:sldLayoutChg>
        <pc:sldLayoutChg chg="modTransition">
          <pc:chgData name="Daniel Moulac" userId="c676f658d14a72be" providerId="LiveId" clId="{A702DDD6-DABD-4C3E-BC2A-DF3DD906C857}" dt="2023-10-22T07:24:58.851" v="30"/>
          <pc:sldLayoutMkLst>
            <pc:docMk/>
            <pc:sldMasterMk cId="861744736" sldId="2147483648"/>
            <pc:sldLayoutMk cId="2649113793"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566079-8369-71FC-9D70-EE6150B2EE0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CB49892-CD41-B0A2-65B9-720311905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A81C0A5-352B-1BBF-78E6-3BC45CBD11F3}"/>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5" name="Espace réservé du pied de page 4">
            <a:extLst>
              <a:ext uri="{FF2B5EF4-FFF2-40B4-BE49-F238E27FC236}">
                <a16:creationId xmlns:a16="http://schemas.microsoft.com/office/drawing/2014/main" id="{BB4D351E-9B0F-F823-1DBC-50AF6A72D9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950BA2-2BD3-F229-D7C8-1D9ED4F7DD71}"/>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33933599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224B19-7FCF-5555-4F78-C97155AC9CA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F1366D9-F303-8BE5-208D-77BE5E3C985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C8015F-9719-E596-8CE4-A4DC2CD0A492}"/>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5" name="Espace réservé du pied de page 4">
            <a:extLst>
              <a:ext uri="{FF2B5EF4-FFF2-40B4-BE49-F238E27FC236}">
                <a16:creationId xmlns:a16="http://schemas.microsoft.com/office/drawing/2014/main" id="{AE2FF02D-869A-1EEA-42F1-FE5442A99B2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91DD9DB-E5B7-E10E-65DB-EDDBF571013E}"/>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307659889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D3046F-471B-6F1C-2653-EE9C46DA7AE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31BE01D-73AC-0548-48B4-7459E1B877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2E6597B-6AC3-CD32-3E4E-10AF61C67ECD}"/>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5" name="Espace réservé du pied de page 4">
            <a:extLst>
              <a:ext uri="{FF2B5EF4-FFF2-40B4-BE49-F238E27FC236}">
                <a16:creationId xmlns:a16="http://schemas.microsoft.com/office/drawing/2014/main" id="{B51C7090-75CB-5A3F-DC54-D38F03A9BC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1AC90C-9A90-7FF2-8F08-7E9ECE94A97B}"/>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263429610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05538C-81A6-E237-DFB2-0F48CF46478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48EC36D-D845-A38F-D1EF-604387716D3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274345F-4BFE-33ED-1CE9-FA3AD4BCEFC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E635BD6-5469-1878-E9AE-EE1D7BEBB224}"/>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6" name="Espace réservé du pied de page 5">
            <a:extLst>
              <a:ext uri="{FF2B5EF4-FFF2-40B4-BE49-F238E27FC236}">
                <a16:creationId xmlns:a16="http://schemas.microsoft.com/office/drawing/2014/main" id="{B9D540CD-BFF4-05DB-9C37-13EE284B9B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B41B938-42FF-CA4A-B36F-BBCCEF83CA28}"/>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154887964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73E18B-796D-AB94-E7F7-8E9E40ECE66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3588A1D-A725-334F-6130-602ADCA2DE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B745AA6-4257-ABE5-3803-7E497814CA5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6B14C12-808F-227C-F958-CDE3468558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F633663-CEEF-22D2-8664-3262B4C2D4C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E98837C-69D6-AC8E-C1AF-53E6BB07A809}"/>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8" name="Espace réservé du pied de page 7">
            <a:extLst>
              <a:ext uri="{FF2B5EF4-FFF2-40B4-BE49-F238E27FC236}">
                <a16:creationId xmlns:a16="http://schemas.microsoft.com/office/drawing/2014/main" id="{010AA6A1-131B-CDC5-0AC9-F4B66323A26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D11A19C-7F71-9163-CCE7-DBC0CC7BC505}"/>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27343860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F8A493-4D84-C257-71CC-00D18677FBE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682D84B-0206-C057-A124-2AD34D79AFF6}"/>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4" name="Espace réservé du pied de page 3">
            <a:extLst>
              <a:ext uri="{FF2B5EF4-FFF2-40B4-BE49-F238E27FC236}">
                <a16:creationId xmlns:a16="http://schemas.microsoft.com/office/drawing/2014/main" id="{CD5717BA-B3D7-1B7F-3A6F-D835A07E221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20D2D7D-EFC4-8C04-883B-FAE3B14164B6}"/>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1766840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BAFC707-E756-2CE3-6BF0-470A27F06C0B}"/>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3" name="Espace réservé du pied de page 2">
            <a:extLst>
              <a:ext uri="{FF2B5EF4-FFF2-40B4-BE49-F238E27FC236}">
                <a16:creationId xmlns:a16="http://schemas.microsoft.com/office/drawing/2014/main" id="{4D573CB2-D02A-81DF-E16E-2A1C3AA6F7D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BCDE05A-AABF-EFF2-E174-9698258644E1}"/>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22402905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A1333E-33E7-632E-6A42-0FBE7DD0078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82AC6EB-D3D3-B179-10FE-D9CE121D43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864EAD4-E204-4667-DB97-BEF3B4057B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0CAE041-E05C-3EED-D91D-B0B62740E272}"/>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6" name="Espace réservé du pied de page 5">
            <a:extLst>
              <a:ext uri="{FF2B5EF4-FFF2-40B4-BE49-F238E27FC236}">
                <a16:creationId xmlns:a16="http://schemas.microsoft.com/office/drawing/2014/main" id="{C222BB1E-C44B-8618-D03E-B13AD8A301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3E4E523-7551-FD12-0C85-C37A45D4FC0F}"/>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37469238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4A8DF6-F277-4B4C-5284-F718F204AD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97DB22D-F30B-67F1-0C27-BEF9B0296D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22DFA6A-D36F-2E3D-5744-B1260C9542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4538FDA-F257-15C8-3B47-6A2A89E627F0}"/>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6" name="Espace réservé du pied de page 5">
            <a:extLst>
              <a:ext uri="{FF2B5EF4-FFF2-40B4-BE49-F238E27FC236}">
                <a16:creationId xmlns:a16="http://schemas.microsoft.com/office/drawing/2014/main" id="{908A091A-D9DF-6860-BB79-C5738C9A2D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E2A052C-FB5E-52AC-8E80-721A5E6A2444}"/>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420504099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49B525-0757-7191-9018-BB58A0931D2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0880E3C-7AAC-A2BE-4E93-120BA083F42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4FA6FC5-09F7-D334-4042-F3B5A6A308A2}"/>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5" name="Espace réservé du pied de page 4">
            <a:extLst>
              <a:ext uri="{FF2B5EF4-FFF2-40B4-BE49-F238E27FC236}">
                <a16:creationId xmlns:a16="http://schemas.microsoft.com/office/drawing/2014/main" id="{74F3E915-C098-C31F-18BC-2D0EDFB563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8417CD-73BB-6D22-ADEF-2A3F98C25AF2}"/>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373598304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5A428FA-617F-AFB6-4CD7-9801F0D36EE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BF724D8-1AAE-4E48-6CD1-AACD61B2124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557E3C-2C48-2996-BB83-2A794E024EB1}"/>
              </a:ext>
            </a:extLst>
          </p:cNvPr>
          <p:cNvSpPr>
            <a:spLocks noGrp="1"/>
          </p:cNvSpPr>
          <p:nvPr>
            <p:ph type="dt" sz="half" idx="10"/>
          </p:nvPr>
        </p:nvSpPr>
        <p:spPr/>
        <p:txBody>
          <a:bodyPr/>
          <a:lstStyle/>
          <a:p>
            <a:fld id="{D676B75F-8807-44D8-826E-BEB92FED9AF1}" type="datetimeFigureOut">
              <a:rPr lang="fr-FR" smtClean="0"/>
              <a:t>22/10/2023</a:t>
            </a:fld>
            <a:endParaRPr lang="fr-FR"/>
          </a:p>
        </p:txBody>
      </p:sp>
      <p:sp>
        <p:nvSpPr>
          <p:cNvPr id="5" name="Espace réservé du pied de page 4">
            <a:extLst>
              <a:ext uri="{FF2B5EF4-FFF2-40B4-BE49-F238E27FC236}">
                <a16:creationId xmlns:a16="http://schemas.microsoft.com/office/drawing/2014/main" id="{67A89A60-77D8-9F0C-140A-80BD11E521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AD4D292-2619-B9A7-8C89-0D52415E9A62}"/>
              </a:ext>
            </a:extLst>
          </p:cNvPr>
          <p:cNvSpPr>
            <a:spLocks noGrp="1"/>
          </p:cNvSpPr>
          <p:nvPr>
            <p:ph type="sldNum" sz="quarter" idx="12"/>
          </p:nvPr>
        </p:nvSpPr>
        <p:spPr/>
        <p:txBody>
          <a:bodyPr/>
          <a:lstStyle/>
          <a:p>
            <a:fld id="{D002917F-BB65-4DFF-96EA-532F0BF59D16}" type="slidenum">
              <a:rPr lang="fr-FR" smtClean="0"/>
              <a:t>‹N°›</a:t>
            </a:fld>
            <a:endParaRPr lang="fr-FR"/>
          </a:p>
        </p:txBody>
      </p:sp>
    </p:spTree>
    <p:extLst>
      <p:ext uri="{BB962C8B-B14F-4D97-AF65-F5344CB8AC3E}">
        <p14:creationId xmlns:p14="http://schemas.microsoft.com/office/powerpoint/2010/main" val="264911379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74493B-8F8C-0233-AFDC-3F59875876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C2BE76F-3CA5-5BCE-D432-FA1AA6EFEF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AD2375-3116-D9E3-D4DD-5A1E34DE85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76B75F-8807-44D8-826E-BEB92FED9AF1}" type="datetimeFigureOut">
              <a:rPr lang="fr-FR" smtClean="0"/>
              <a:t>22/10/2023</a:t>
            </a:fld>
            <a:endParaRPr lang="fr-FR"/>
          </a:p>
        </p:txBody>
      </p:sp>
      <p:sp>
        <p:nvSpPr>
          <p:cNvPr id="5" name="Espace réservé du pied de page 4">
            <a:extLst>
              <a:ext uri="{FF2B5EF4-FFF2-40B4-BE49-F238E27FC236}">
                <a16:creationId xmlns:a16="http://schemas.microsoft.com/office/drawing/2014/main" id="{C0488209-808C-2F1A-C9E2-5690533BEE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7AE18B1-2309-1C54-0732-93C417A825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02917F-BB65-4DFF-96EA-532F0BF59D16}" type="slidenum">
              <a:rPr lang="fr-FR" smtClean="0"/>
              <a:t>‹N°›</a:t>
            </a:fld>
            <a:endParaRPr lang="fr-FR"/>
          </a:p>
        </p:txBody>
      </p:sp>
    </p:spTree>
    <p:extLst>
      <p:ext uri="{BB962C8B-B14F-4D97-AF65-F5344CB8AC3E}">
        <p14:creationId xmlns:p14="http://schemas.microsoft.com/office/powerpoint/2010/main" val="861744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CF33317F-B608-3296-8184-B2FE7739CC7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30000" y="583578"/>
            <a:ext cx="8532000" cy="5690844"/>
          </a:xfrm>
          <a:prstGeom prst="rect">
            <a:avLst/>
          </a:prstGeom>
          <a:ln w="53975" cmpd="dbl">
            <a:solidFill>
              <a:srgbClr val="FFFF00"/>
            </a:solidFill>
          </a:ln>
        </p:spPr>
      </p:pic>
      <p:sp>
        <p:nvSpPr>
          <p:cNvPr id="4" name="ZoneTexte 3">
            <a:extLst>
              <a:ext uri="{FF2B5EF4-FFF2-40B4-BE49-F238E27FC236}">
                <a16:creationId xmlns:a16="http://schemas.microsoft.com/office/drawing/2014/main" id="{B0AD7E11-21E2-980B-CDFA-078CB68C8BAA}"/>
              </a:ext>
            </a:extLst>
          </p:cNvPr>
          <p:cNvSpPr txBox="1"/>
          <p:nvPr/>
        </p:nvSpPr>
        <p:spPr>
          <a:xfrm>
            <a:off x="4969566" y="6345916"/>
            <a:ext cx="8362121"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La-Roque-sur-Cèze</a:t>
            </a:r>
          </a:p>
        </p:txBody>
      </p:sp>
      <p:sp>
        <p:nvSpPr>
          <p:cNvPr id="5" name="ZoneTexte 4">
            <a:extLst>
              <a:ext uri="{FF2B5EF4-FFF2-40B4-BE49-F238E27FC236}">
                <a16:creationId xmlns:a16="http://schemas.microsoft.com/office/drawing/2014/main" id="{2640E94E-6F36-5C13-B785-6FB1209F2FB2}"/>
              </a:ext>
            </a:extLst>
          </p:cNvPr>
          <p:cNvSpPr txBox="1"/>
          <p:nvPr/>
        </p:nvSpPr>
        <p:spPr>
          <a:xfrm>
            <a:off x="4002156" y="50419"/>
            <a:ext cx="8532000" cy="461665"/>
          </a:xfrm>
          <a:prstGeom prst="rect">
            <a:avLst/>
          </a:prstGeom>
          <a:noFill/>
        </p:spPr>
        <p:txBody>
          <a:bodyPr wrap="square" rtlCol="0">
            <a:spAutoFit/>
          </a:bodyPr>
          <a:lstStyle/>
          <a:p>
            <a:r>
              <a:rPr lang="fr-FR" sz="2400" b="1" dirty="0">
                <a:solidFill>
                  <a:srgbClr val="FFFF00"/>
                </a:solidFill>
              </a:rPr>
              <a:t>Lorient Vous Présente Le Gard</a:t>
            </a:r>
          </a:p>
        </p:txBody>
      </p:sp>
    </p:spTree>
    <p:extLst>
      <p:ext uri="{BB962C8B-B14F-4D97-AF65-F5344CB8AC3E}">
        <p14:creationId xmlns:p14="http://schemas.microsoft.com/office/powerpoint/2010/main" val="27838078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sndAc>
          <p:stSnd loop="1">
            <p:snd r:embed="rId2" name="Un petit air dAccordéon Français ( musette ).wav"/>
          </p:stSnd>
        </p:sndAc>
      </p:transition>
    </mc:Choice>
    <mc:Fallback>
      <p:transition spd="slow" advClick="0" advTm="14000">
        <p:fade/>
        <p:sndAc>
          <p:stSnd loop="1">
            <p:snd r:embed="rId2" name="Un petit air dAccordéon Français ( musette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D2CBC1-CD24-4399-FF46-3F8DE4ED18E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accent5"/>
                  </a:solidFill>
                </a:ln>
                <a:solidFill>
                  <a:srgbClr val="FFFF00"/>
                </a:solidFill>
                <a:effectLst>
                  <a:glow rad="228600">
                    <a:schemeClr val="accent2">
                      <a:satMod val="175000"/>
                      <a:alpha val="40000"/>
                    </a:schemeClr>
                  </a:glow>
                </a:effectLst>
                <a:latin typeface="Algerian" panose="04020705040A02060702" pitchFamily="82" charset="0"/>
              </a:rPr>
              <a:t>Le Gard est un département français situé dans la région Occitanie. Il tient son nom de la rivière le Gard, localement appelé le Gardon, qui le traverse. L'Insee et la Poste lui attribuent le code 30. Sa préfecture est Nîmes. Le Gard fait partie du Grand Sud-Est français</a:t>
            </a:r>
          </a:p>
        </p:txBody>
      </p:sp>
    </p:spTree>
    <p:extLst>
      <p:ext uri="{BB962C8B-B14F-4D97-AF65-F5344CB8AC3E}">
        <p14:creationId xmlns:p14="http://schemas.microsoft.com/office/powerpoint/2010/main" val="201691920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eau, platane&#10;&#10;Description générée automatiquement">
            <a:extLst>
              <a:ext uri="{FF2B5EF4-FFF2-40B4-BE49-F238E27FC236}">
                <a16:creationId xmlns:a16="http://schemas.microsoft.com/office/drawing/2014/main" id="{162E1EAD-AADF-21C5-0444-139819BE57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2000" y="691632"/>
            <a:ext cx="8208000" cy="5474736"/>
          </a:xfrm>
          <a:prstGeom prst="rect">
            <a:avLst/>
          </a:prstGeom>
          <a:ln w="60325" cmpd="dbl">
            <a:solidFill>
              <a:srgbClr val="FFFF00"/>
            </a:solidFill>
          </a:ln>
        </p:spPr>
      </p:pic>
      <p:sp>
        <p:nvSpPr>
          <p:cNvPr id="4" name="ZoneTexte 3">
            <a:extLst>
              <a:ext uri="{FF2B5EF4-FFF2-40B4-BE49-F238E27FC236}">
                <a16:creationId xmlns:a16="http://schemas.microsoft.com/office/drawing/2014/main" id="{8A4BC17E-8C49-AF91-B8C3-D81CE91679AA}"/>
              </a:ext>
            </a:extLst>
          </p:cNvPr>
          <p:cNvSpPr txBox="1"/>
          <p:nvPr/>
        </p:nvSpPr>
        <p:spPr>
          <a:xfrm>
            <a:off x="5367131" y="6166368"/>
            <a:ext cx="8534400" cy="461665"/>
          </a:xfrm>
          <a:prstGeom prst="rect">
            <a:avLst/>
          </a:prstGeom>
          <a:noFill/>
        </p:spPr>
        <p:txBody>
          <a:bodyPr wrap="square" rtlCol="0">
            <a:spAutoFit/>
          </a:bodyPr>
          <a:lstStyle/>
          <a:p>
            <a:r>
              <a:rPr lang="fr-FR" sz="2400" b="1" dirty="0">
                <a:solidFill>
                  <a:srgbClr val="FFFF00"/>
                </a:solidFill>
              </a:rPr>
              <a:t>Goudargues</a:t>
            </a:r>
          </a:p>
        </p:txBody>
      </p:sp>
    </p:spTree>
    <p:extLst>
      <p:ext uri="{BB962C8B-B14F-4D97-AF65-F5344CB8AC3E}">
        <p14:creationId xmlns:p14="http://schemas.microsoft.com/office/powerpoint/2010/main" val="365042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E59B6599-8D7D-BE9B-D91D-B40FC8C1D2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0000" y="703638"/>
            <a:ext cx="8172000" cy="5450724"/>
          </a:xfrm>
          <a:prstGeom prst="rect">
            <a:avLst/>
          </a:prstGeom>
          <a:ln w="60325" cmpd="dbl">
            <a:solidFill>
              <a:srgbClr val="FF0000"/>
            </a:solidFill>
          </a:ln>
        </p:spPr>
      </p:pic>
      <p:sp>
        <p:nvSpPr>
          <p:cNvPr id="4" name="ZoneTexte 3">
            <a:extLst>
              <a:ext uri="{FF2B5EF4-FFF2-40B4-BE49-F238E27FC236}">
                <a16:creationId xmlns:a16="http://schemas.microsoft.com/office/drawing/2014/main" id="{7793C6BF-B1A6-DF6B-6D7D-2C333AB84E75}"/>
              </a:ext>
            </a:extLst>
          </p:cNvPr>
          <p:cNvSpPr txBox="1"/>
          <p:nvPr/>
        </p:nvSpPr>
        <p:spPr>
          <a:xfrm>
            <a:off x="5764696" y="6183219"/>
            <a:ext cx="9276522" cy="461665"/>
          </a:xfrm>
          <a:prstGeom prst="rect">
            <a:avLst/>
          </a:prstGeom>
          <a:noFill/>
        </p:spPr>
        <p:txBody>
          <a:bodyPr wrap="square" rtlCol="0">
            <a:spAutoFit/>
          </a:bodyPr>
          <a:lstStyle/>
          <a:p>
            <a:r>
              <a:rPr lang="fr-FR" sz="2400" b="1" dirty="0">
                <a:solidFill>
                  <a:srgbClr val="FFFF00"/>
                </a:solidFill>
              </a:rPr>
              <a:t>Aiguèze</a:t>
            </a:r>
          </a:p>
        </p:txBody>
      </p:sp>
    </p:spTree>
    <p:extLst>
      <p:ext uri="{BB962C8B-B14F-4D97-AF65-F5344CB8AC3E}">
        <p14:creationId xmlns:p14="http://schemas.microsoft.com/office/powerpoint/2010/main" val="1139189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DDF97F18-57CC-F77F-C3A9-ADA91C3216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0" y="692928"/>
            <a:ext cx="7632000" cy="5472144"/>
          </a:xfrm>
          <a:prstGeom prst="rect">
            <a:avLst/>
          </a:prstGeom>
          <a:ln w="57150" cmpd="dbl">
            <a:solidFill>
              <a:schemeClr val="bg1"/>
            </a:solidFill>
          </a:ln>
        </p:spPr>
      </p:pic>
      <p:sp>
        <p:nvSpPr>
          <p:cNvPr id="4" name="ZoneTexte 3">
            <a:extLst>
              <a:ext uri="{FF2B5EF4-FFF2-40B4-BE49-F238E27FC236}">
                <a16:creationId xmlns:a16="http://schemas.microsoft.com/office/drawing/2014/main" id="{AC35C281-EDD5-C8CC-0A97-B5AD1EA6099F}"/>
              </a:ext>
            </a:extLst>
          </p:cNvPr>
          <p:cNvSpPr txBox="1"/>
          <p:nvPr/>
        </p:nvSpPr>
        <p:spPr>
          <a:xfrm>
            <a:off x="5751444" y="6196471"/>
            <a:ext cx="6692347" cy="461665"/>
          </a:xfrm>
          <a:prstGeom prst="rect">
            <a:avLst/>
          </a:prstGeom>
          <a:noFill/>
        </p:spPr>
        <p:txBody>
          <a:bodyPr wrap="square" rtlCol="0">
            <a:spAutoFit/>
          </a:bodyPr>
          <a:lstStyle/>
          <a:p>
            <a:r>
              <a:rPr lang="fr-FR" dirty="0"/>
              <a:t> </a:t>
            </a:r>
            <a:r>
              <a:rPr lang="fr-FR" sz="2400" b="1" dirty="0"/>
              <a:t>Lussan</a:t>
            </a:r>
          </a:p>
        </p:txBody>
      </p:sp>
    </p:spTree>
    <p:extLst>
      <p:ext uri="{BB962C8B-B14F-4D97-AF65-F5344CB8AC3E}">
        <p14:creationId xmlns:p14="http://schemas.microsoft.com/office/powerpoint/2010/main" val="36337486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12E9E046-692A-D1F5-C1A6-7C93032DFF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0000" y="763668"/>
            <a:ext cx="7992000" cy="5330664"/>
          </a:xfrm>
          <a:prstGeom prst="rect">
            <a:avLst/>
          </a:prstGeom>
          <a:ln w="53975" cmpd="dbl">
            <a:solidFill>
              <a:srgbClr val="002060"/>
            </a:solidFill>
          </a:ln>
        </p:spPr>
      </p:pic>
      <p:sp>
        <p:nvSpPr>
          <p:cNvPr id="4" name="ZoneTexte 3">
            <a:extLst>
              <a:ext uri="{FF2B5EF4-FFF2-40B4-BE49-F238E27FC236}">
                <a16:creationId xmlns:a16="http://schemas.microsoft.com/office/drawing/2014/main" id="{0B0C8EDD-C9DD-612B-21F8-7FF59E921BC8}"/>
              </a:ext>
            </a:extLst>
          </p:cNvPr>
          <p:cNvSpPr txBox="1"/>
          <p:nvPr/>
        </p:nvSpPr>
        <p:spPr>
          <a:xfrm>
            <a:off x="4638261" y="6116958"/>
            <a:ext cx="8401878" cy="461665"/>
          </a:xfrm>
          <a:prstGeom prst="rect">
            <a:avLst/>
          </a:prstGeom>
          <a:noFill/>
        </p:spPr>
        <p:txBody>
          <a:bodyPr wrap="square" rtlCol="0">
            <a:spAutoFit/>
          </a:bodyPr>
          <a:lstStyle/>
          <a:p>
            <a:r>
              <a:rPr lang="fr-FR" sz="2400" b="1" dirty="0"/>
              <a:t>Saint-Laurent-d’Aigouze</a:t>
            </a:r>
          </a:p>
        </p:txBody>
      </p:sp>
    </p:spTree>
    <p:extLst>
      <p:ext uri="{BB962C8B-B14F-4D97-AF65-F5344CB8AC3E}">
        <p14:creationId xmlns:p14="http://schemas.microsoft.com/office/powerpoint/2010/main" val="380244623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herbe, paysage&#10;&#10;Description générée automatiquement">
            <a:extLst>
              <a:ext uri="{FF2B5EF4-FFF2-40B4-BE49-F238E27FC236}">
                <a16:creationId xmlns:a16="http://schemas.microsoft.com/office/drawing/2014/main" id="{7B361AB3-E99C-CFCE-DE6F-81D709761D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5024" y="545489"/>
            <a:ext cx="8676000" cy="5767021"/>
          </a:xfrm>
          <a:prstGeom prst="rect">
            <a:avLst/>
          </a:prstGeom>
          <a:ln w="60325" cmpd="dbl">
            <a:solidFill>
              <a:srgbClr val="FF0000"/>
            </a:solidFill>
          </a:ln>
        </p:spPr>
      </p:pic>
      <p:sp>
        <p:nvSpPr>
          <p:cNvPr id="4" name="ZoneTexte 3">
            <a:extLst>
              <a:ext uri="{FF2B5EF4-FFF2-40B4-BE49-F238E27FC236}">
                <a16:creationId xmlns:a16="http://schemas.microsoft.com/office/drawing/2014/main" id="{6EB777D7-AC3C-834A-275F-C2EB14043DE8}"/>
              </a:ext>
            </a:extLst>
          </p:cNvPr>
          <p:cNvSpPr txBox="1"/>
          <p:nvPr/>
        </p:nvSpPr>
        <p:spPr>
          <a:xfrm>
            <a:off x="5300870" y="6312510"/>
            <a:ext cx="7235687" cy="461665"/>
          </a:xfrm>
          <a:prstGeom prst="rect">
            <a:avLst/>
          </a:prstGeom>
          <a:noFill/>
        </p:spPr>
        <p:txBody>
          <a:bodyPr wrap="square" rtlCol="0">
            <a:spAutoFit/>
          </a:bodyPr>
          <a:lstStyle/>
          <a:p>
            <a:r>
              <a:rPr lang="fr-FR" sz="2400" b="1" dirty="0"/>
              <a:t>Vézénobres</a:t>
            </a:r>
          </a:p>
        </p:txBody>
      </p:sp>
    </p:spTree>
    <p:extLst>
      <p:ext uri="{BB962C8B-B14F-4D97-AF65-F5344CB8AC3E}">
        <p14:creationId xmlns:p14="http://schemas.microsoft.com/office/powerpoint/2010/main" val="20825600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plante, eau, platane&#10;&#10;Description générée automatiquement">
            <a:extLst>
              <a:ext uri="{FF2B5EF4-FFF2-40B4-BE49-F238E27FC236}">
                <a16:creationId xmlns:a16="http://schemas.microsoft.com/office/drawing/2014/main" id="{170D71BC-C7DB-D110-F3C1-5F481D15EE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235" y="355464"/>
            <a:ext cx="9216000" cy="6147072"/>
          </a:xfrm>
          <a:prstGeom prst="rect">
            <a:avLst/>
          </a:prstGeom>
          <a:ln w="50800" cmpd="dbl">
            <a:solidFill>
              <a:schemeClr val="bg1"/>
            </a:solidFill>
          </a:ln>
        </p:spPr>
      </p:pic>
      <p:sp>
        <p:nvSpPr>
          <p:cNvPr id="6" name="ZoneTexte 5">
            <a:extLst>
              <a:ext uri="{FF2B5EF4-FFF2-40B4-BE49-F238E27FC236}">
                <a16:creationId xmlns:a16="http://schemas.microsoft.com/office/drawing/2014/main" id="{F6293A80-5EAD-9A90-C8A6-C49510A70773}"/>
              </a:ext>
            </a:extLst>
          </p:cNvPr>
          <p:cNvSpPr txBox="1"/>
          <p:nvPr/>
        </p:nvSpPr>
        <p:spPr>
          <a:xfrm>
            <a:off x="9899373" y="3922643"/>
            <a:ext cx="2040835" cy="1815882"/>
          </a:xfrm>
          <a:prstGeom prst="rect">
            <a:avLst/>
          </a:prstGeom>
          <a:noFill/>
        </p:spPr>
        <p:txBody>
          <a:bodyPr wrap="square" rtlCol="0">
            <a:spAutoFit/>
          </a:bodyPr>
          <a:lstStyle/>
          <a:p>
            <a:r>
              <a:rPr lang="fr-FR" sz="2800" b="1" dirty="0">
                <a:solidFill>
                  <a:schemeClr val="bg1"/>
                </a:solidFill>
              </a:rPr>
              <a:t>Surnommée la Venise du Gard, Goudargues </a:t>
            </a:r>
          </a:p>
        </p:txBody>
      </p:sp>
    </p:spTree>
    <p:extLst>
      <p:ext uri="{BB962C8B-B14F-4D97-AF65-F5344CB8AC3E}">
        <p14:creationId xmlns:p14="http://schemas.microsoft.com/office/powerpoint/2010/main" val="19267638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queduc, ciel&#10;&#10;Description générée automatiquement">
            <a:extLst>
              <a:ext uri="{FF2B5EF4-FFF2-40B4-BE49-F238E27FC236}">
                <a16:creationId xmlns:a16="http://schemas.microsoft.com/office/drawing/2014/main" id="{BC3E07E5-CC12-8C3C-4A13-ADB10575A2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8341" y="520269"/>
            <a:ext cx="8748000" cy="5817462"/>
          </a:xfrm>
          <a:prstGeom prst="rect">
            <a:avLst/>
          </a:prstGeom>
          <a:ln w="50800" cmpd="dbl">
            <a:solidFill>
              <a:srgbClr val="FF0000"/>
            </a:solidFill>
          </a:ln>
        </p:spPr>
      </p:pic>
      <p:sp>
        <p:nvSpPr>
          <p:cNvPr id="4" name="ZoneTexte 3">
            <a:extLst>
              <a:ext uri="{FF2B5EF4-FFF2-40B4-BE49-F238E27FC236}">
                <a16:creationId xmlns:a16="http://schemas.microsoft.com/office/drawing/2014/main" id="{6C97B4A4-9F40-2621-6ECD-2546AF1C5900}"/>
              </a:ext>
            </a:extLst>
          </p:cNvPr>
          <p:cNvSpPr txBox="1"/>
          <p:nvPr/>
        </p:nvSpPr>
        <p:spPr>
          <a:xfrm>
            <a:off x="39455" y="4731026"/>
            <a:ext cx="2358886" cy="523220"/>
          </a:xfrm>
          <a:prstGeom prst="rect">
            <a:avLst/>
          </a:prstGeom>
          <a:noFill/>
        </p:spPr>
        <p:txBody>
          <a:bodyPr wrap="square" rtlCol="0">
            <a:spAutoFit/>
          </a:bodyPr>
          <a:lstStyle/>
          <a:p>
            <a:r>
              <a:rPr lang="fr-FR" sz="2800" b="1" dirty="0">
                <a:solidFill>
                  <a:srgbClr val="FFFF00"/>
                </a:solidFill>
              </a:rPr>
              <a:t>Pont du Gard</a:t>
            </a:r>
          </a:p>
        </p:txBody>
      </p:sp>
    </p:spTree>
    <p:extLst>
      <p:ext uri="{BB962C8B-B14F-4D97-AF65-F5344CB8AC3E}">
        <p14:creationId xmlns:p14="http://schemas.microsoft.com/office/powerpoint/2010/main" val="10015089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plein air, bambou, Plante terrestre&#10;&#10;Description générée automatiquement">
            <a:extLst>
              <a:ext uri="{FF2B5EF4-FFF2-40B4-BE49-F238E27FC236}">
                <a16:creationId xmlns:a16="http://schemas.microsoft.com/office/drawing/2014/main" id="{D6C5A68F-F34F-3B08-D8B6-DC2F5B266A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0" y="555075"/>
            <a:ext cx="7632000" cy="5747850"/>
          </a:xfrm>
          <a:prstGeom prst="rect">
            <a:avLst/>
          </a:prstGeom>
          <a:ln w="50800" cmpd="dbl">
            <a:solidFill>
              <a:srgbClr val="FFFF00"/>
            </a:solidFill>
          </a:ln>
        </p:spPr>
      </p:pic>
      <p:sp>
        <p:nvSpPr>
          <p:cNvPr id="4" name="ZoneTexte 3">
            <a:extLst>
              <a:ext uri="{FF2B5EF4-FFF2-40B4-BE49-F238E27FC236}">
                <a16:creationId xmlns:a16="http://schemas.microsoft.com/office/drawing/2014/main" id="{007612D9-E95F-2823-A401-5E5EC161CF85}"/>
              </a:ext>
            </a:extLst>
          </p:cNvPr>
          <p:cNvSpPr txBox="1"/>
          <p:nvPr/>
        </p:nvSpPr>
        <p:spPr>
          <a:xfrm>
            <a:off x="2809461" y="6334780"/>
            <a:ext cx="7209182" cy="523220"/>
          </a:xfrm>
          <a:prstGeom prst="rect">
            <a:avLst/>
          </a:prstGeom>
          <a:noFill/>
        </p:spPr>
        <p:txBody>
          <a:bodyPr wrap="square" rtlCol="0">
            <a:spAutoFit/>
          </a:bodyPr>
          <a:lstStyle/>
          <a:p>
            <a:r>
              <a:rPr lang="fr-FR" sz="2800" b="1" dirty="0">
                <a:solidFill>
                  <a:schemeClr val="bg1"/>
                </a:solidFill>
              </a:rPr>
              <a:t>Bambouseraie de </a:t>
            </a:r>
            <a:r>
              <a:rPr lang="fr-FR" sz="2800" b="1" dirty="0" err="1">
                <a:solidFill>
                  <a:schemeClr val="bg1"/>
                </a:solidFill>
              </a:rPr>
              <a:t>Prafrance</a:t>
            </a:r>
            <a:r>
              <a:rPr lang="fr-FR" sz="2800" b="1" dirty="0">
                <a:solidFill>
                  <a:schemeClr val="bg1"/>
                </a:solidFill>
              </a:rPr>
              <a:t> à Anduze, Gard</a:t>
            </a:r>
          </a:p>
        </p:txBody>
      </p:sp>
    </p:spTree>
    <p:extLst>
      <p:ext uri="{BB962C8B-B14F-4D97-AF65-F5344CB8AC3E}">
        <p14:creationId xmlns:p14="http://schemas.microsoft.com/office/powerpoint/2010/main" val="19318941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E9FB5A56-8630-B5DB-CC1D-95ED86FDCF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3893" y="344574"/>
            <a:ext cx="8844214" cy="5900770"/>
          </a:xfrm>
          <a:prstGeom prst="rect">
            <a:avLst/>
          </a:prstGeom>
          <a:ln w="53975" cmpd="dbl">
            <a:solidFill>
              <a:schemeClr val="bg1"/>
            </a:solidFill>
          </a:ln>
        </p:spPr>
      </p:pic>
      <p:sp>
        <p:nvSpPr>
          <p:cNvPr id="4" name="ZoneTexte 3">
            <a:extLst>
              <a:ext uri="{FF2B5EF4-FFF2-40B4-BE49-F238E27FC236}">
                <a16:creationId xmlns:a16="http://schemas.microsoft.com/office/drawing/2014/main" id="{CCC81D33-B926-7365-B7E1-1173C44D6EE2}"/>
              </a:ext>
            </a:extLst>
          </p:cNvPr>
          <p:cNvSpPr txBox="1"/>
          <p:nvPr/>
        </p:nvSpPr>
        <p:spPr>
          <a:xfrm>
            <a:off x="4678018" y="5945743"/>
            <a:ext cx="8136834" cy="800219"/>
          </a:xfrm>
          <a:prstGeom prst="rect">
            <a:avLst/>
          </a:prstGeom>
          <a:noFill/>
        </p:spPr>
        <p:txBody>
          <a:bodyPr wrap="square" rtlCol="0">
            <a:spAutoFit/>
          </a:bodyPr>
          <a:lstStyle/>
          <a:p>
            <a:endParaRPr lang="fr-FR" dirty="0">
              <a:solidFill>
                <a:schemeClr val="bg1"/>
              </a:solidFill>
            </a:endParaRPr>
          </a:p>
          <a:p>
            <a:r>
              <a:rPr lang="fr-FR" sz="2800" b="1" dirty="0" err="1">
                <a:solidFill>
                  <a:schemeClr val="bg1"/>
                </a:solidFill>
              </a:rPr>
              <a:t>Capitelle</a:t>
            </a:r>
            <a:r>
              <a:rPr lang="fr-FR" sz="2800" b="1" dirty="0">
                <a:solidFill>
                  <a:schemeClr val="bg1"/>
                </a:solidFill>
              </a:rPr>
              <a:t> de </a:t>
            </a:r>
            <a:r>
              <a:rPr lang="fr-FR" sz="2800" b="1" dirty="0" err="1">
                <a:solidFill>
                  <a:schemeClr val="bg1"/>
                </a:solidFill>
              </a:rPr>
              <a:t>Deaux</a:t>
            </a:r>
            <a:endParaRPr lang="fr-FR" sz="2800" b="1" dirty="0">
              <a:solidFill>
                <a:schemeClr val="bg1"/>
              </a:solidFill>
            </a:endParaRPr>
          </a:p>
        </p:txBody>
      </p:sp>
    </p:spTree>
    <p:extLst>
      <p:ext uri="{BB962C8B-B14F-4D97-AF65-F5344CB8AC3E}">
        <p14:creationId xmlns:p14="http://schemas.microsoft.com/office/powerpoint/2010/main" val="108695400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Vue plongeante, avion&#10;&#10;Description générée automatiquement">
            <a:extLst>
              <a:ext uri="{FF2B5EF4-FFF2-40B4-BE49-F238E27FC236}">
                <a16:creationId xmlns:a16="http://schemas.microsoft.com/office/drawing/2014/main" id="{D1C4FA32-B1D4-98E0-318C-34855E60DC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08000" y="645427"/>
            <a:ext cx="9576000" cy="5567146"/>
          </a:xfrm>
          <a:prstGeom prst="rect">
            <a:avLst/>
          </a:prstGeom>
          <a:solidFill>
            <a:srgbClr val="FFFFFF">
              <a:shade val="85000"/>
            </a:srgbClr>
          </a:solidFill>
          <a:ln w="1905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ZoneTexte 4">
            <a:extLst>
              <a:ext uri="{FF2B5EF4-FFF2-40B4-BE49-F238E27FC236}">
                <a16:creationId xmlns:a16="http://schemas.microsoft.com/office/drawing/2014/main" id="{11A30C31-2DD8-1074-86A1-9A15C18FBDA7}"/>
              </a:ext>
            </a:extLst>
          </p:cNvPr>
          <p:cNvSpPr txBox="1"/>
          <p:nvPr/>
        </p:nvSpPr>
        <p:spPr>
          <a:xfrm>
            <a:off x="4598504" y="5934670"/>
            <a:ext cx="8057322" cy="800219"/>
          </a:xfrm>
          <a:prstGeom prst="rect">
            <a:avLst/>
          </a:prstGeom>
          <a:noFill/>
        </p:spPr>
        <p:txBody>
          <a:bodyPr wrap="square" rtlCol="0">
            <a:spAutoFit/>
          </a:bodyPr>
          <a:lstStyle/>
          <a:p>
            <a:endParaRPr lang="fr-FR" dirty="0">
              <a:solidFill>
                <a:srgbClr val="FFFF00"/>
              </a:solidFill>
            </a:endParaRPr>
          </a:p>
          <a:p>
            <a:r>
              <a:rPr lang="fr-FR" sz="2800" b="1" dirty="0">
                <a:solidFill>
                  <a:srgbClr val="FFFF00"/>
                </a:solidFill>
              </a:rPr>
              <a:t>Nîmes, Centre-ville</a:t>
            </a:r>
          </a:p>
        </p:txBody>
      </p:sp>
    </p:spTree>
    <p:extLst>
      <p:ext uri="{BB962C8B-B14F-4D97-AF65-F5344CB8AC3E}">
        <p14:creationId xmlns:p14="http://schemas.microsoft.com/office/powerpoint/2010/main" val="35316337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4DD8ED1B-F767-9E96-4D35-4A8876D92D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000" y="774997"/>
            <a:ext cx="9432000" cy="5282784"/>
          </a:xfrm>
          <a:prstGeom prst="rect">
            <a:avLst/>
          </a:prstGeom>
          <a:ln w="50800" cmpd="dbl">
            <a:solidFill>
              <a:srgbClr val="FFFF00"/>
            </a:solidFill>
          </a:ln>
        </p:spPr>
      </p:pic>
      <p:sp>
        <p:nvSpPr>
          <p:cNvPr id="4" name="ZoneTexte 3">
            <a:extLst>
              <a:ext uri="{FF2B5EF4-FFF2-40B4-BE49-F238E27FC236}">
                <a16:creationId xmlns:a16="http://schemas.microsoft.com/office/drawing/2014/main" id="{0174C5CF-C334-7FC7-FE6C-D7871E07ECAC}"/>
              </a:ext>
            </a:extLst>
          </p:cNvPr>
          <p:cNvSpPr txBox="1"/>
          <p:nvPr/>
        </p:nvSpPr>
        <p:spPr>
          <a:xfrm>
            <a:off x="4176210" y="5819242"/>
            <a:ext cx="9672313" cy="800219"/>
          </a:xfrm>
          <a:prstGeom prst="rect">
            <a:avLst/>
          </a:prstGeom>
          <a:noFill/>
        </p:spPr>
        <p:txBody>
          <a:bodyPr wrap="square" rtlCol="0">
            <a:spAutoFit/>
          </a:bodyPr>
          <a:lstStyle/>
          <a:p>
            <a:endParaRPr lang="fr-FR" b="1" dirty="0">
              <a:solidFill>
                <a:srgbClr val="FFFF00"/>
              </a:solidFill>
            </a:endParaRPr>
          </a:p>
          <a:p>
            <a:r>
              <a:rPr lang="fr-FR" sz="2800" b="1" dirty="0">
                <a:solidFill>
                  <a:srgbClr val="FFFF00"/>
                </a:solidFill>
              </a:rPr>
              <a:t>St Gilles - Church, Octobre</a:t>
            </a:r>
          </a:p>
        </p:txBody>
      </p:sp>
    </p:spTree>
    <p:extLst>
      <p:ext uri="{BB962C8B-B14F-4D97-AF65-F5344CB8AC3E}">
        <p14:creationId xmlns:p14="http://schemas.microsoft.com/office/powerpoint/2010/main" val="425682807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alcaire, Mur de pierre, Histoire antique, matériau de construction&#10;&#10;Description générée automatiquement">
            <a:extLst>
              <a:ext uri="{FF2B5EF4-FFF2-40B4-BE49-F238E27FC236}">
                <a16:creationId xmlns:a16="http://schemas.microsoft.com/office/drawing/2014/main" id="{2C075F3A-DE15-56D7-9483-6648AC44F2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8000" y="323752"/>
            <a:ext cx="7956000" cy="5967000"/>
          </a:xfrm>
          <a:prstGeom prst="roundRect">
            <a:avLst>
              <a:gd name="adj" fmla="val 11111"/>
            </a:avLst>
          </a:prstGeom>
          <a:ln w="190500" cap="rnd">
            <a:solidFill>
              <a:schemeClr val="tx2"/>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ZoneTexte 5">
            <a:extLst>
              <a:ext uri="{FF2B5EF4-FFF2-40B4-BE49-F238E27FC236}">
                <a16:creationId xmlns:a16="http://schemas.microsoft.com/office/drawing/2014/main" id="{FBFCA371-D0A4-EACC-37BD-221E1128DE6C}"/>
              </a:ext>
            </a:extLst>
          </p:cNvPr>
          <p:cNvSpPr txBox="1"/>
          <p:nvPr/>
        </p:nvSpPr>
        <p:spPr>
          <a:xfrm>
            <a:off x="1696279" y="6334780"/>
            <a:ext cx="10363200" cy="523220"/>
          </a:xfrm>
          <a:prstGeom prst="rect">
            <a:avLst/>
          </a:prstGeom>
          <a:noFill/>
        </p:spPr>
        <p:txBody>
          <a:bodyPr wrap="square" rtlCol="0">
            <a:spAutoFit/>
          </a:bodyPr>
          <a:lstStyle/>
          <a:p>
            <a:r>
              <a:rPr lang="fr-FR" sz="2800" b="1" dirty="0"/>
              <a:t>On peut lire sur la photographie "JEAN, Hᴰ, LE 9 AVRIL, 1830.</a:t>
            </a:r>
          </a:p>
        </p:txBody>
      </p:sp>
    </p:spTree>
    <p:extLst>
      <p:ext uri="{BB962C8B-B14F-4D97-AF65-F5344CB8AC3E}">
        <p14:creationId xmlns:p14="http://schemas.microsoft.com/office/powerpoint/2010/main" val="6469822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uines, plante, ruine&#10;&#10;Description générée automatiquement">
            <a:extLst>
              <a:ext uri="{FF2B5EF4-FFF2-40B4-BE49-F238E27FC236}">
                <a16:creationId xmlns:a16="http://schemas.microsoft.com/office/drawing/2014/main" id="{7B5EE802-13AD-3C53-7527-70FD688D13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0000" y="225287"/>
            <a:ext cx="9072000" cy="60102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A810F34-851A-6C93-48FB-8810D6C752E3}"/>
              </a:ext>
            </a:extLst>
          </p:cNvPr>
          <p:cNvSpPr txBox="1"/>
          <p:nvPr/>
        </p:nvSpPr>
        <p:spPr>
          <a:xfrm>
            <a:off x="2892731" y="5905381"/>
            <a:ext cx="7739269" cy="800219"/>
          </a:xfrm>
          <a:prstGeom prst="rect">
            <a:avLst/>
          </a:prstGeom>
          <a:noFill/>
        </p:spPr>
        <p:txBody>
          <a:bodyPr wrap="square" rtlCol="0">
            <a:spAutoFit/>
          </a:bodyPr>
          <a:lstStyle/>
          <a:p>
            <a:endParaRPr lang="fr-FR" b="1" dirty="0">
              <a:solidFill>
                <a:schemeClr val="bg1"/>
              </a:solidFill>
            </a:endParaRPr>
          </a:p>
          <a:p>
            <a:r>
              <a:rPr lang="fr-FR" sz="2800" b="1" dirty="0" err="1">
                <a:solidFill>
                  <a:schemeClr val="bg1"/>
                </a:solidFill>
              </a:rPr>
              <a:t>Castellum</a:t>
            </a:r>
            <a:r>
              <a:rPr lang="fr-FR" sz="2800" b="1" dirty="0">
                <a:solidFill>
                  <a:schemeClr val="bg1"/>
                </a:solidFill>
              </a:rPr>
              <a:t> </a:t>
            </a:r>
            <a:r>
              <a:rPr lang="fr-FR" sz="2800" b="1" dirty="0" err="1">
                <a:solidFill>
                  <a:schemeClr val="bg1"/>
                </a:solidFill>
              </a:rPr>
              <a:t>divisorium</a:t>
            </a:r>
            <a:r>
              <a:rPr lang="fr-FR" sz="2800" b="1" dirty="0">
                <a:solidFill>
                  <a:schemeClr val="bg1"/>
                </a:solidFill>
              </a:rPr>
              <a:t> of </a:t>
            </a:r>
            <a:r>
              <a:rPr lang="fr-FR" sz="2800" b="1" dirty="0" err="1">
                <a:solidFill>
                  <a:schemeClr val="bg1"/>
                </a:solidFill>
              </a:rPr>
              <a:t>Nemausus</a:t>
            </a:r>
            <a:r>
              <a:rPr lang="fr-FR" sz="2800" b="1" dirty="0">
                <a:solidFill>
                  <a:schemeClr val="bg1"/>
                </a:solidFill>
              </a:rPr>
              <a:t>, Nîmes</a:t>
            </a:r>
          </a:p>
        </p:txBody>
      </p:sp>
    </p:spTree>
    <p:extLst>
      <p:ext uri="{BB962C8B-B14F-4D97-AF65-F5344CB8AC3E}">
        <p14:creationId xmlns:p14="http://schemas.microsoft.com/office/powerpoint/2010/main" val="30701649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6B481EA7-62C2-5D79-1455-A7ABF6B7CB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4000" y="170280"/>
            <a:ext cx="4464000" cy="6517440"/>
          </a:xfrm>
          <a:prstGeom prst="rect">
            <a:avLst/>
          </a:prstGeom>
          <a:ln w="53975" cmpd="dbl">
            <a:solidFill>
              <a:srgbClr val="FFFF00"/>
            </a:solidFill>
          </a:ln>
        </p:spPr>
      </p:pic>
      <p:sp>
        <p:nvSpPr>
          <p:cNvPr id="4" name="ZoneTexte 3">
            <a:extLst>
              <a:ext uri="{FF2B5EF4-FFF2-40B4-BE49-F238E27FC236}">
                <a16:creationId xmlns:a16="http://schemas.microsoft.com/office/drawing/2014/main" id="{647B7E94-0519-5EC9-7F6F-4C18D84ADE19}"/>
              </a:ext>
            </a:extLst>
          </p:cNvPr>
          <p:cNvSpPr txBox="1"/>
          <p:nvPr/>
        </p:nvSpPr>
        <p:spPr>
          <a:xfrm>
            <a:off x="265043" y="3962400"/>
            <a:ext cx="3718226" cy="1384995"/>
          </a:xfrm>
          <a:prstGeom prst="rect">
            <a:avLst/>
          </a:prstGeom>
          <a:noFill/>
        </p:spPr>
        <p:txBody>
          <a:bodyPr wrap="square" rtlCol="0">
            <a:spAutoFit/>
          </a:bodyPr>
          <a:lstStyle/>
          <a:p>
            <a:endParaRPr lang="fr-FR" sz="2800" b="1" dirty="0">
              <a:solidFill>
                <a:srgbClr val="FFFF00"/>
              </a:solidFill>
            </a:endParaRPr>
          </a:p>
          <a:p>
            <a:r>
              <a:rPr lang="fr-FR" sz="2800" b="1" dirty="0">
                <a:solidFill>
                  <a:srgbClr val="FFFF00"/>
                </a:solidFill>
              </a:rPr>
              <a:t>Plus de détails</a:t>
            </a:r>
          </a:p>
          <a:p>
            <a:r>
              <a:rPr lang="fr-FR" sz="2800" b="1" dirty="0">
                <a:solidFill>
                  <a:srgbClr val="FFFF00"/>
                </a:solidFill>
              </a:rPr>
              <a:t>Vue du Pont du Gard</a:t>
            </a:r>
          </a:p>
        </p:txBody>
      </p:sp>
    </p:spTree>
    <p:extLst>
      <p:ext uri="{BB962C8B-B14F-4D97-AF65-F5344CB8AC3E}">
        <p14:creationId xmlns:p14="http://schemas.microsoft.com/office/powerpoint/2010/main" val="2287438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mbré, mur, intérieur, grotte&#10;&#10;Description générée automatiquement">
            <a:extLst>
              <a:ext uri="{FF2B5EF4-FFF2-40B4-BE49-F238E27FC236}">
                <a16:creationId xmlns:a16="http://schemas.microsoft.com/office/drawing/2014/main" id="{E7B4A040-5D4E-C951-A88E-82F596DCD4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9698" y="469433"/>
            <a:ext cx="8532000" cy="5919134"/>
          </a:xfrm>
          <a:prstGeom prst="rect">
            <a:avLst/>
          </a:prstGeom>
          <a:ln w="50800" cmpd="dbl">
            <a:solidFill>
              <a:schemeClr val="bg1"/>
            </a:solidFill>
          </a:ln>
        </p:spPr>
      </p:pic>
      <p:sp>
        <p:nvSpPr>
          <p:cNvPr id="4" name="ZoneTexte 3">
            <a:extLst>
              <a:ext uri="{FF2B5EF4-FFF2-40B4-BE49-F238E27FC236}">
                <a16:creationId xmlns:a16="http://schemas.microsoft.com/office/drawing/2014/main" id="{E8CEB3C4-7FE8-A7F2-1895-92A04EFF8CFB}"/>
              </a:ext>
            </a:extLst>
          </p:cNvPr>
          <p:cNvSpPr txBox="1"/>
          <p:nvPr/>
        </p:nvSpPr>
        <p:spPr>
          <a:xfrm>
            <a:off x="9541564" y="1470990"/>
            <a:ext cx="2650435" cy="4401205"/>
          </a:xfrm>
          <a:prstGeom prst="rect">
            <a:avLst/>
          </a:prstGeom>
          <a:noFill/>
        </p:spPr>
        <p:txBody>
          <a:bodyPr wrap="square" rtlCol="0">
            <a:spAutoFit/>
          </a:bodyPr>
          <a:lstStyle/>
          <a:p>
            <a:endParaRPr lang="fr-FR" sz="2800" b="1" dirty="0">
              <a:solidFill>
                <a:schemeClr val="bg1"/>
              </a:solidFill>
            </a:endParaRPr>
          </a:p>
          <a:p>
            <a:r>
              <a:rPr lang="fr-FR" sz="2800" b="1" dirty="0">
                <a:solidFill>
                  <a:schemeClr val="bg1"/>
                </a:solidFill>
              </a:rPr>
              <a:t>Plus de détails</a:t>
            </a:r>
          </a:p>
          <a:p>
            <a:r>
              <a:rPr lang="fr-FR" sz="2800" b="1" dirty="0">
                <a:solidFill>
                  <a:schemeClr val="bg1"/>
                </a:solidFill>
              </a:rPr>
              <a:t>À l'intérieur du pont du Gard. Photo en pause longue (30s) au grand angle (28mm) éclairage bougies.</a:t>
            </a:r>
          </a:p>
        </p:txBody>
      </p:sp>
    </p:spTree>
    <p:extLst>
      <p:ext uri="{BB962C8B-B14F-4D97-AF65-F5344CB8AC3E}">
        <p14:creationId xmlns:p14="http://schemas.microsoft.com/office/powerpoint/2010/main" val="8225368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bâtiment, nuage&#10;&#10;Description générée automatiquement">
            <a:extLst>
              <a:ext uri="{FF2B5EF4-FFF2-40B4-BE49-F238E27FC236}">
                <a16:creationId xmlns:a16="http://schemas.microsoft.com/office/drawing/2014/main" id="{94466A05-D80A-10C7-805F-AE8BB6259E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6556" y="239305"/>
            <a:ext cx="4788000" cy="6379390"/>
          </a:xfrm>
          <a:prstGeom prst="rect">
            <a:avLst/>
          </a:prstGeom>
          <a:ln w="50800" cmpd="dbl">
            <a:solidFill>
              <a:srgbClr val="FFC000"/>
            </a:solidFill>
          </a:ln>
        </p:spPr>
      </p:pic>
      <p:sp>
        <p:nvSpPr>
          <p:cNvPr id="6" name="ZoneTexte 5">
            <a:extLst>
              <a:ext uri="{FF2B5EF4-FFF2-40B4-BE49-F238E27FC236}">
                <a16:creationId xmlns:a16="http://schemas.microsoft.com/office/drawing/2014/main" id="{8DF5C9DE-DCDD-4873-3151-C07F4CCE2CA1}"/>
              </a:ext>
            </a:extLst>
          </p:cNvPr>
          <p:cNvSpPr txBox="1"/>
          <p:nvPr/>
        </p:nvSpPr>
        <p:spPr>
          <a:xfrm>
            <a:off x="119270" y="2196548"/>
            <a:ext cx="3582730" cy="3108543"/>
          </a:xfrm>
          <a:prstGeom prst="rect">
            <a:avLst/>
          </a:prstGeom>
          <a:noFill/>
        </p:spPr>
        <p:txBody>
          <a:bodyPr wrap="square" rtlCol="0">
            <a:spAutoFit/>
          </a:bodyPr>
          <a:lstStyle/>
          <a:p>
            <a:r>
              <a:rPr lang="fr-FR" sz="2800" b="1" dirty="0">
                <a:solidFill>
                  <a:srgbClr val="FFFF00"/>
                </a:solidFill>
              </a:rPr>
              <a:t>Plus de détails</a:t>
            </a:r>
          </a:p>
          <a:p>
            <a:r>
              <a:rPr lang="fr-FR" sz="2800" b="1" dirty="0">
                <a:solidFill>
                  <a:srgbClr val="FFFF00"/>
                </a:solidFill>
              </a:rPr>
              <a:t>Partie de la paroi du Pont du Gard où on peut voir les pierres saillantes qui servaient d'appui aux échafaudages</a:t>
            </a:r>
          </a:p>
        </p:txBody>
      </p:sp>
    </p:spTree>
    <p:extLst>
      <p:ext uri="{BB962C8B-B14F-4D97-AF65-F5344CB8AC3E}">
        <p14:creationId xmlns:p14="http://schemas.microsoft.com/office/powerpoint/2010/main" val="12583717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arbre, nature&#10;&#10;Description générée automatiquement">
            <a:extLst>
              <a:ext uri="{FF2B5EF4-FFF2-40B4-BE49-F238E27FC236}">
                <a16:creationId xmlns:a16="http://schemas.microsoft.com/office/drawing/2014/main" id="{16DF7E7D-0D13-3C5D-C524-9B758A7086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0992" y="607500"/>
            <a:ext cx="7524000" cy="5643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FD4621-F175-A042-868E-8E4B7A439C8E}"/>
              </a:ext>
            </a:extLst>
          </p:cNvPr>
          <p:cNvSpPr txBox="1"/>
          <p:nvPr/>
        </p:nvSpPr>
        <p:spPr>
          <a:xfrm>
            <a:off x="9303026" y="3124200"/>
            <a:ext cx="3008243" cy="2246769"/>
          </a:xfrm>
          <a:prstGeom prst="rect">
            <a:avLst/>
          </a:prstGeom>
          <a:noFill/>
        </p:spPr>
        <p:txBody>
          <a:bodyPr wrap="square" rtlCol="0">
            <a:spAutoFit/>
          </a:bodyPr>
          <a:lstStyle/>
          <a:p>
            <a:endParaRPr lang="fr-FR" sz="2800" b="1" dirty="0">
              <a:solidFill>
                <a:srgbClr val="FFFF00"/>
              </a:solidFill>
            </a:endParaRPr>
          </a:p>
          <a:p>
            <a:r>
              <a:rPr lang="fr-FR" sz="2800" b="1" dirty="0">
                <a:solidFill>
                  <a:srgbClr val="FFFF00"/>
                </a:solidFill>
              </a:rPr>
              <a:t>Plus de détails</a:t>
            </a:r>
          </a:p>
          <a:p>
            <a:r>
              <a:rPr lang="fr-FR" sz="2800" b="1" dirty="0">
                <a:solidFill>
                  <a:srgbClr val="FFFF00"/>
                </a:solidFill>
              </a:rPr>
              <a:t>La commune du point de vue de Saint-Roman.</a:t>
            </a:r>
          </a:p>
        </p:txBody>
      </p:sp>
    </p:spTree>
    <p:extLst>
      <p:ext uri="{BB962C8B-B14F-4D97-AF65-F5344CB8AC3E}">
        <p14:creationId xmlns:p14="http://schemas.microsoft.com/office/powerpoint/2010/main" val="16889117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tour&#10;&#10;Description générée automatiquement">
            <a:extLst>
              <a:ext uri="{FF2B5EF4-FFF2-40B4-BE49-F238E27FC236}">
                <a16:creationId xmlns:a16="http://schemas.microsoft.com/office/drawing/2014/main" id="{98094991-8641-84B0-FBC3-4ECAE7263E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1400" y="211995"/>
            <a:ext cx="4824000" cy="6434010"/>
          </a:xfrm>
          <a:prstGeom prst="rect">
            <a:avLst/>
          </a:prstGeom>
          <a:ln w="57150" cmpd="dbl">
            <a:solidFill>
              <a:schemeClr val="tx1"/>
            </a:solidFill>
          </a:ln>
        </p:spPr>
      </p:pic>
      <p:sp>
        <p:nvSpPr>
          <p:cNvPr id="5" name="ZoneTexte 4">
            <a:extLst>
              <a:ext uri="{FF2B5EF4-FFF2-40B4-BE49-F238E27FC236}">
                <a16:creationId xmlns:a16="http://schemas.microsoft.com/office/drawing/2014/main" id="{F0FA441A-38C4-3C31-C8AB-F93B98762BC0}"/>
              </a:ext>
            </a:extLst>
          </p:cNvPr>
          <p:cNvSpPr txBox="1"/>
          <p:nvPr/>
        </p:nvSpPr>
        <p:spPr>
          <a:xfrm>
            <a:off x="185504" y="3133972"/>
            <a:ext cx="3723861" cy="1815882"/>
          </a:xfrm>
          <a:prstGeom prst="rect">
            <a:avLst/>
          </a:prstGeom>
          <a:noFill/>
        </p:spPr>
        <p:txBody>
          <a:bodyPr wrap="square" rtlCol="0">
            <a:spAutoFit/>
          </a:bodyPr>
          <a:lstStyle/>
          <a:p>
            <a:r>
              <a:rPr lang="fr-FR" dirty="0"/>
              <a:t> </a:t>
            </a:r>
            <a:r>
              <a:rPr lang="fr-FR" sz="2800" b="1" dirty="0"/>
              <a:t>Tour de l'horloge de l'église Saint-Jean-Baptiste de Saint-Jean-du-Gard</a:t>
            </a:r>
          </a:p>
        </p:txBody>
      </p:sp>
    </p:spTree>
    <p:extLst>
      <p:ext uri="{BB962C8B-B14F-4D97-AF65-F5344CB8AC3E}">
        <p14:creationId xmlns:p14="http://schemas.microsoft.com/office/powerpoint/2010/main" val="92935708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824AFD89-C2FA-CDEC-6906-968B698D4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3235" y="441000"/>
            <a:ext cx="7968000" cy="5976000"/>
          </a:xfrm>
          <a:prstGeom prst="rect">
            <a:avLst/>
          </a:prstGeom>
          <a:ln w="50800" cmpd="dbl">
            <a:solidFill>
              <a:srgbClr val="7030A0"/>
            </a:solidFill>
          </a:ln>
        </p:spPr>
      </p:pic>
      <p:sp>
        <p:nvSpPr>
          <p:cNvPr id="4" name="ZoneTexte 3">
            <a:extLst>
              <a:ext uri="{FF2B5EF4-FFF2-40B4-BE49-F238E27FC236}">
                <a16:creationId xmlns:a16="http://schemas.microsoft.com/office/drawing/2014/main" id="{C67D4079-1A64-979A-41E0-3B366ED08118}"/>
              </a:ext>
            </a:extLst>
          </p:cNvPr>
          <p:cNvSpPr txBox="1"/>
          <p:nvPr/>
        </p:nvSpPr>
        <p:spPr>
          <a:xfrm>
            <a:off x="9263270" y="4012095"/>
            <a:ext cx="2597427" cy="1384995"/>
          </a:xfrm>
          <a:prstGeom prst="rect">
            <a:avLst/>
          </a:prstGeom>
          <a:noFill/>
        </p:spPr>
        <p:txBody>
          <a:bodyPr wrap="square" rtlCol="0">
            <a:spAutoFit/>
          </a:bodyPr>
          <a:lstStyle/>
          <a:p>
            <a:r>
              <a:rPr lang="fr-FR" sz="2800" b="1" dirty="0"/>
              <a:t>Le pont vieux vu de la place Carnot.MH</a:t>
            </a:r>
          </a:p>
        </p:txBody>
      </p:sp>
    </p:spTree>
    <p:extLst>
      <p:ext uri="{BB962C8B-B14F-4D97-AF65-F5344CB8AC3E}">
        <p14:creationId xmlns:p14="http://schemas.microsoft.com/office/powerpoint/2010/main" val="9638637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Lieux sacrés, cathédrale, Paroisse&#10;&#10;Description générée automatiquement">
            <a:extLst>
              <a:ext uri="{FF2B5EF4-FFF2-40B4-BE49-F238E27FC236}">
                <a16:creationId xmlns:a16="http://schemas.microsoft.com/office/drawing/2014/main" id="{47C46D18-1884-B337-D341-14F07D7A38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6281" y="526142"/>
            <a:ext cx="8712000" cy="5805715"/>
          </a:xfrm>
          <a:prstGeom prst="rect">
            <a:avLst/>
          </a:prstGeom>
          <a:ln w="66675" cmpd="dbl">
            <a:solidFill>
              <a:schemeClr val="bg1"/>
            </a:solidFill>
          </a:ln>
        </p:spPr>
      </p:pic>
      <p:sp>
        <p:nvSpPr>
          <p:cNvPr id="6" name="ZoneTexte 5">
            <a:extLst>
              <a:ext uri="{FF2B5EF4-FFF2-40B4-BE49-F238E27FC236}">
                <a16:creationId xmlns:a16="http://schemas.microsoft.com/office/drawing/2014/main" id="{0F6BDE50-4744-E67B-60E3-1CD09E2E082F}"/>
              </a:ext>
            </a:extLst>
          </p:cNvPr>
          <p:cNvSpPr txBox="1"/>
          <p:nvPr/>
        </p:nvSpPr>
        <p:spPr>
          <a:xfrm>
            <a:off x="172278" y="3505199"/>
            <a:ext cx="2554003" cy="1815882"/>
          </a:xfrm>
          <a:prstGeom prst="rect">
            <a:avLst/>
          </a:prstGeom>
          <a:noFill/>
        </p:spPr>
        <p:txBody>
          <a:bodyPr wrap="square" rtlCol="0">
            <a:spAutoFit/>
          </a:bodyPr>
          <a:lstStyle/>
          <a:p>
            <a:endParaRPr lang="fr-FR" sz="2800" b="1" dirty="0">
              <a:solidFill>
                <a:schemeClr val="bg1"/>
              </a:solidFill>
            </a:endParaRPr>
          </a:p>
          <a:p>
            <a:r>
              <a:rPr lang="fr-FR" sz="2800" b="1" dirty="0">
                <a:solidFill>
                  <a:schemeClr val="bg1"/>
                </a:solidFill>
              </a:rPr>
              <a:t>Plus de détails</a:t>
            </a:r>
          </a:p>
          <a:p>
            <a:r>
              <a:rPr lang="fr-FR" sz="2800" b="1" dirty="0">
                <a:solidFill>
                  <a:schemeClr val="bg1"/>
                </a:solidFill>
              </a:rPr>
              <a:t>Église de Saint-Jean-du-Gard.</a:t>
            </a:r>
          </a:p>
        </p:txBody>
      </p:sp>
    </p:spTree>
    <p:extLst>
      <p:ext uri="{BB962C8B-B14F-4D97-AF65-F5344CB8AC3E}">
        <p14:creationId xmlns:p14="http://schemas.microsoft.com/office/powerpoint/2010/main" val="69359849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pierre, bâtiment&#10;&#10;Description générée automatiquement">
            <a:extLst>
              <a:ext uri="{FF2B5EF4-FFF2-40B4-BE49-F238E27FC236}">
                <a16:creationId xmlns:a16="http://schemas.microsoft.com/office/drawing/2014/main" id="{B9B448EE-690C-2B6E-4F33-3F0DDB42E8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1218" y="243000"/>
            <a:ext cx="4248000" cy="6372000"/>
          </a:xfrm>
          <a:prstGeom prst="rect">
            <a:avLst/>
          </a:prstGeom>
          <a:ln w="57150" cmpd="dbl">
            <a:solidFill>
              <a:srgbClr val="C00000"/>
            </a:solidFill>
          </a:ln>
        </p:spPr>
      </p:pic>
      <p:sp>
        <p:nvSpPr>
          <p:cNvPr id="4" name="ZoneTexte 3">
            <a:extLst>
              <a:ext uri="{FF2B5EF4-FFF2-40B4-BE49-F238E27FC236}">
                <a16:creationId xmlns:a16="http://schemas.microsoft.com/office/drawing/2014/main" id="{402105E4-3DFE-A295-D49F-39D2782B2446}"/>
              </a:ext>
            </a:extLst>
          </p:cNvPr>
          <p:cNvSpPr txBox="1"/>
          <p:nvPr/>
        </p:nvSpPr>
        <p:spPr>
          <a:xfrm>
            <a:off x="7978487" y="4267200"/>
            <a:ext cx="3815948" cy="1384995"/>
          </a:xfrm>
          <a:prstGeom prst="rect">
            <a:avLst/>
          </a:prstGeom>
          <a:noFill/>
        </p:spPr>
        <p:txBody>
          <a:bodyPr wrap="square" rtlCol="0">
            <a:spAutoFit/>
          </a:bodyPr>
          <a:lstStyle/>
          <a:p>
            <a:endParaRPr lang="fr-FR" sz="2800" b="1" dirty="0">
              <a:solidFill>
                <a:schemeClr val="bg1"/>
              </a:solidFill>
            </a:endParaRPr>
          </a:p>
          <a:p>
            <a:r>
              <a:rPr lang="fr-FR" sz="2800" b="1" dirty="0">
                <a:solidFill>
                  <a:schemeClr val="bg1"/>
                </a:solidFill>
              </a:rPr>
              <a:t>La Fontaine Robert Louis Stevenson</a:t>
            </a:r>
          </a:p>
        </p:txBody>
      </p:sp>
    </p:spTree>
    <p:extLst>
      <p:ext uri="{BB962C8B-B14F-4D97-AF65-F5344CB8AC3E}">
        <p14:creationId xmlns:p14="http://schemas.microsoft.com/office/powerpoint/2010/main" val="5885818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A1ED8523-EDE7-1FB3-DC88-5E984BE781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0348" y="238539"/>
            <a:ext cx="8160000" cy="6120000"/>
          </a:xfrm>
          <a:prstGeom prst="rect">
            <a:avLst/>
          </a:prstGeom>
          <a:ln w="53975" cmpd="dbl">
            <a:solidFill>
              <a:schemeClr val="bg1"/>
            </a:solidFill>
          </a:ln>
        </p:spPr>
      </p:pic>
      <p:sp>
        <p:nvSpPr>
          <p:cNvPr id="4" name="ZoneTexte 3">
            <a:extLst>
              <a:ext uri="{FF2B5EF4-FFF2-40B4-BE49-F238E27FC236}">
                <a16:creationId xmlns:a16="http://schemas.microsoft.com/office/drawing/2014/main" id="{4F4D48D1-03A4-2317-D8C2-DD1C24D2454E}"/>
              </a:ext>
            </a:extLst>
          </p:cNvPr>
          <p:cNvSpPr txBox="1"/>
          <p:nvPr/>
        </p:nvSpPr>
        <p:spPr>
          <a:xfrm>
            <a:off x="4134679" y="6119336"/>
            <a:ext cx="8865704"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 Temple de St Jean du Gard</a:t>
            </a:r>
          </a:p>
        </p:txBody>
      </p:sp>
    </p:spTree>
    <p:extLst>
      <p:ext uri="{BB962C8B-B14F-4D97-AF65-F5344CB8AC3E}">
        <p14:creationId xmlns:p14="http://schemas.microsoft.com/office/powerpoint/2010/main" val="41254703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hotographie aérienne, bâtiment&#10;&#10;Description générée automatiquement">
            <a:extLst>
              <a:ext uri="{FF2B5EF4-FFF2-40B4-BE49-F238E27FC236}">
                <a16:creationId xmlns:a16="http://schemas.microsoft.com/office/drawing/2014/main" id="{ACD75634-CC70-7D70-C781-F658CEF501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2887" y="310500"/>
            <a:ext cx="8316000" cy="6237000"/>
          </a:xfrm>
          <a:prstGeom prst="rect">
            <a:avLst/>
          </a:prstGeom>
          <a:ln w="53975" cmpd="dbl">
            <a:solidFill>
              <a:srgbClr val="FFFF00"/>
            </a:solidFill>
          </a:ln>
        </p:spPr>
      </p:pic>
      <p:sp>
        <p:nvSpPr>
          <p:cNvPr id="4" name="ZoneTexte 3">
            <a:extLst>
              <a:ext uri="{FF2B5EF4-FFF2-40B4-BE49-F238E27FC236}">
                <a16:creationId xmlns:a16="http://schemas.microsoft.com/office/drawing/2014/main" id="{6F88D64F-D9A9-702C-2923-DCFCB9E216B3}"/>
              </a:ext>
            </a:extLst>
          </p:cNvPr>
          <p:cNvSpPr txBox="1"/>
          <p:nvPr/>
        </p:nvSpPr>
        <p:spPr>
          <a:xfrm>
            <a:off x="742121" y="3991911"/>
            <a:ext cx="2666870" cy="954107"/>
          </a:xfrm>
          <a:prstGeom prst="rect">
            <a:avLst/>
          </a:prstGeom>
          <a:noFill/>
        </p:spPr>
        <p:txBody>
          <a:bodyPr wrap="square" rtlCol="0">
            <a:spAutoFit/>
          </a:bodyPr>
          <a:lstStyle/>
          <a:p>
            <a:r>
              <a:rPr lang="fr-FR" sz="2800" b="1" dirty="0">
                <a:solidFill>
                  <a:srgbClr val="FFFF00"/>
                </a:solidFill>
              </a:rPr>
              <a:t>Nîmes Les arènes</a:t>
            </a:r>
          </a:p>
        </p:txBody>
      </p:sp>
    </p:spTree>
    <p:extLst>
      <p:ext uri="{BB962C8B-B14F-4D97-AF65-F5344CB8AC3E}">
        <p14:creationId xmlns:p14="http://schemas.microsoft.com/office/powerpoint/2010/main" val="16175851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Architecture de la Rome antique&#10;&#10;Description générée automatiquement">
            <a:extLst>
              <a:ext uri="{FF2B5EF4-FFF2-40B4-BE49-F238E27FC236}">
                <a16:creationId xmlns:a16="http://schemas.microsoft.com/office/drawing/2014/main" id="{12A44F6E-12D7-465E-EE25-C1806A7C0A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85272" y="418500"/>
            <a:ext cx="8028000" cy="6021000"/>
          </a:xfrm>
          <a:prstGeom prst="rect">
            <a:avLst/>
          </a:prstGeom>
          <a:ln w="60325" cmpd="dbl">
            <a:solidFill>
              <a:schemeClr val="bg1"/>
            </a:solidFill>
          </a:ln>
        </p:spPr>
      </p:pic>
      <p:sp>
        <p:nvSpPr>
          <p:cNvPr id="4" name="ZoneTexte 3">
            <a:extLst>
              <a:ext uri="{FF2B5EF4-FFF2-40B4-BE49-F238E27FC236}">
                <a16:creationId xmlns:a16="http://schemas.microsoft.com/office/drawing/2014/main" id="{E9BCB3E8-983B-FE0C-DABD-B681BC149218}"/>
              </a:ext>
            </a:extLst>
          </p:cNvPr>
          <p:cNvSpPr txBox="1"/>
          <p:nvPr/>
        </p:nvSpPr>
        <p:spPr>
          <a:xfrm>
            <a:off x="238539" y="4224130"/>
            <a:ext cx="3167270" cy="523220"/>
          </a:xfrm>
          <a:prstGeom prst="rect">
            <a:avLst/>
          </a:prstGeom>
          <a:noFill/>
        </p:spPr>
        <p:txBody>
          <a:bodyPr wrap="square" rtlCol="0">
            <a:spAutoFit/>
          </a:bodyPr>
          <a:lstStyle/>
          <a:p>
            <a:r>
              <a:rPr lang="fr-FR" sz="2800" b="1" dirty="0">
                <a:solidFill>
                  <a:srgbClr val="FFFF00"/>
                </a:solidFill>
              </a:rPr>
              <a:t>La Maison Carré</a:t>
            </a:r>
          </a:p>
        </p:txBody>
      </p:sp>
    </p:spTree>
    <p:extLst>
      <p:ext uri="{BB962C8B-B14F-4D97-AF65-F5344CB8AC3E}">
        <p14:creationId xmlns:p14="http://schemas.microsoft.com/office/powerpoint/2010/main" val="140782340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ison, pavé, pierre&#10;&#10;Description générée automatiquement">
            <a:extLst>
              <a:ext uri="{FF2B5EF4-FFF2-40B4-BE49-F238E27FC236}">
                <a16:creationId xmlns:a16="http://schemas.microsoft.com/office/drawing/2014/main" id="{82650A77-E812-4073-D4E7-FA88CCF481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00" y="808770"/>
            <a:ext cx="9324000" cy="5240460"/>
          </a:xfrm>
          <a:prstGeom prst="rect">
            <a:avLst/>
          </a:prstGeom>
          <a:ln w="57150" cmpd="dbl">
            <a:solidFill>
              <a:srgbClr val="FFFF00"/>
            </a:solidFill>
          </a:ln>
        </p:spPr>
      </p:pic>
      <p:sp>
        <p:nvSpPr>
          <p:cNvPr id="4" name="ZoneTexte 3">
            <a:extLst>
              <a:ext uri="{FF2B5EF4-FFF2-40B4-BE49-F238E27FC236}">
                <a16:creationId xmlns:a16="http://schemas.microsoft.com/office/drawing/2014/main" id="{02B90731-CD73-4747-BA62-F8E3F56609E8}"/>
              </a:ext>
            </a:extLst>
          </p:cNvPr>
          <p:cNvSpPr txBox="1"/>
          <p:nvPr/>
        </p:nvSpPr>
        <p:spPr>
          <a:xfrm>
            <a:off x="5764696" y="6049230"/>
            <a:ext cx="9766852" cy="523220"/>
          </a:xfrm>
          <a:prstGeom prst="rect">
            <a:avLst/>
          </a:prstGeom>
          <a:noFill/>
        </p:spPr>
        <p:txBody>
          <a:bodyPr wrap="square" rtlCol="0">
            <a:spAutoFit/>
          </a:bodyPr>
          <a:lstStyle/>
          <a:p>
            <a:r>
              <a:rPr lang="fr-FR" sz="2800" b="1" dirty="0">
                <a:solidFill>
                  <a:srgbClr val="FFFF00"/>
                </a:solidFill>
              </a:rPr>
              <a:t>Lussan</a:t>
            </a:r>
          </a:p>
        </p:txBody>
      </p:sp>
    </p:spTree>
    <p:extLst>
      <p:ext uri="{BB962C8B-B14F-4D97-AF65-F5344CB8AC3E}">
        <p14:creationId xmlns:p14="http://schemas.microsoft.com/office/powerpoint/2010/main" val="110398396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ot de fleurs, plein air, plante d’intérieur, pierre&#10;&#10;Description générée automatiquement">
            <a:extLst>
              <a:ext uri="{FF2B5EF4-FFF2-40B4-BE49-F238E27FC236}">
                <a16:creationId xmlns:a16="http://schemas.microsoft.com/office/drawing/2014/main" id="{FBC4B814-77BD-0F9A-51F9-1996DF1BFC5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20000" y="645000"/>
            <a:ext cx="8352000" cy="5568000"/>
          </a:xfrm>
          <a:prstGeom prst="rect">
            <a:avLst/>
          </a:prstGeom>
          <a:ln w="50800" cmpd="dbl">
            <a:solidFill>
              <a:schemeClr val="tx1"/>
            </a:solidFill>
          </a:ln>
        </p:spPr>
      </p:pic>
      <p:sp>
        <p:nvSpPr>
          <p:cNvPr id="7" name="ZoneTexte 6">
            <a:extLst>
              <a:ext uri="{FF2B5EF4-FFF2-40B4-BE49-F238E27FC236}">
                <a16:creationId xmlns:a16="http://schemas.microsoft.com/office/drawing/2014/main" id="{FDB17FF5-FAB4-AF70-02E2-203228C74A85}"/>
              </a:ext>
            </a:extLst>
          </p:cNvPr>
          <p:cNvSpPr txBox="1"/>
          <p:nvPr/>
        </p:nvSpPr>
        <p:spPr>
          <a:xfrm>
            <a:off x="5618922" y="6213000"/>
            <a:ext cx="8945217" cy="523220"/>
          </a:xfrm>
          <a:prstGeom prst="rect">
            <a:avLst/>
          </a:prstGeom>
          <a:noFill/>
        </p:spPr>
        <p:txBody>
          <a:bodyPr wrap="square" rtlCol="0">
            <a:spAutoFit/>
          </a:bodyPr>
          <a:lstStyle/>
          <a:p>
            <a:r>
              <a:rPr lang="fr-FR" sz="2800" b="1" dirty="0"/>
              <a:t>Lussan</a:t>
            </a:r>
          </a:p>
        </p:txBody>
      </p:sp>
    </p:spTree>
    <p:extLst>
      <p:ext uri="{BB962C8B-B14F-4D97-AF65-F5344CB8AC3E}">
        <p14:creationId xmlns:p14="http://schemas.microsoft.com/office/powerpoint/2010/main" val="13276227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pavé&#10;&#10;Description générée automatiquement">
            <a:extLst>
              <a:ext uri="{FF2B5EF4-FFF2-40B4-BE49-F238E27FC236}">
                <a16:creationId xmlns:a16="http://schemas.microsoft.com/office/drawing/2014/main" id="{470C5121-8495-BDAC-FE63-266BEA7D63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2939" y="418500"/>
            <a:ext cx="8028000" cy="6021000"/>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9B4E30-72AD-DBC2-AC56-01102DE09DDC}"/>
              </a:ext>
            </a:extLst>
          </p:cNvPr>
          <p:cNvSpPr txBox="1"/>
          <p:nvPr/>
        </p:nvSpPr>
        <p:spPr>
          <a:xfrm>
            <a:off x="9475304" y="4585252"/>
            <a:ext cx="2570922" cy="523220"/>
          </a:xfrm>
          <a:prstGeom prst="rect">
            <a:avLst/>
          </a:prstGeom>
          <a:noFill/>
        </p:spPr>
        <p:txBody>
          <a:bodyPr wrap="square" rtlCol="0">
            <a:spAutoFit/>
          </a:bodyPr>
          <a:lstStyle/>
          <a:p>
            <a:r>
              <a:rPr lang="fr-FR" dirty="0"/>
              <a:t> </a:t>
            </a:r>
            <a:r>
              <a:rPr lang="fr-FR" sz="2800" b="1" dirty="0"/>
              <a:t>Montclus</a:t>
            </a:r>
          </a:p>
        </p:txBody>
      </p:sp>
    </p:spTree>
    <p:extLst>
      <p:ext uri="{BB962C8B-B14F-4D97-AF65-F5344CB8AC3E}">
        <p14:creationId xmlns:p14="http://schemas.microsoft.com/office/powerpoint/2010/main" val="8682103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arche&#10;&#10;Description générée automatiquement">
            <a:extLst>
              <a:ext uri="{FF2B5EF4-FFF2-40B4-BE49-F238E27FC236}">
                <a16:creationId xmlns:a16="http://schemas.microsoft.com/office/drawing/2014/main" id="{0D0739B7-130A-3AF8-8021-C32B2B9E33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990" y="564235"/>
            <a:ext cx="8316000" cy="5544000"/>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46A6F38-3A8A-33B2-8A38-1EA207AE8F3A}"/>
              </a:ext>
            </a:extLst>
          </p:cNvPr>
          <p:cNvSpPr txBox="1"/>
          <p:nvPr/>
        </p:nvSpPr>
        <p:spPr>
          <a:xfrm>
            <a:off x="988878" y="6293765"/>
            <a:ext cx="7298765" cy="523220"/>
          </a:xfrm>
          <a:prstGeom prst="rect">
            <a:avLst/>
          </a:prstGeom>
          <a:noFill/>
        </p:spPr>
        <p:txBody>
          <a:bodyPr wrap="square" rtlCol="0">
            <a:spAutoFit/>
          </a:bodyPr>
          <a:lstStyle/>
          <a:p>
            <a:r>
              <a:rPr lang="fr-FR" sz="2800" b="1" dirty="0"/>
              <a:t>Barjac, l’un des plus beaux villages du Gard</a:t>
            </a:r>
          </a:p>
        </p:txBody>
      </p:sp>
      <p:sp>
        <p:nvSpPr>
          <p:cNvPr id="5" name="ZoneTexte 4">
            <a:extLst>
              <a:ext uri="{FF2B5EF4-FFF2-40B4-BE49-F238E27FC236}">
                <a16:creationId xmlns:a16="http://schemas.microsoft.com/office/drawing/2014/main" id="{4C1BF2E3-734E-5244-7BAA-AF84A9A8763E}"/>
              </a:ext>
            </a:extLst>
          </p:cNvPr>
          <p:cNvSpPr txBox="1"/>
          <p:nvPr/>
        </p:nvSpPr>
        <p:spPr>
          <a:xfrm>
            <a:off x="1948069" y="41015"/>
            <a:ext cx="8958470" cy="523220"/>
          </a:xfrm>
          <a:prstGeom prst="rect">
            <a:avLst/>
          </a:prstGeom>
          <a:noFill/>
        </p:spPr>
        <p:txBody>
          <a:bodyPr wrap="square" rtlCol="0">
            <a:spAutoFit/>
          </a:bodyPr>
          <a:lstStyle/>
          <a:p>
            <a:r>
              <a:rPr lang="fr-FR" sz="2800" b="1" dirty="0"/>
              <a:t>Lorient Vous A Présenté Le Gard</a:t>
            </a:r>
          </a:p>
        </p:txBody>
      </p:sp>
      <p:sp>
        <p:nvSpPr>
          <p:cNvPr id="6" name="ZoneTexte 5">
            <a:extLst>
              <a:ext uri="{FF2B5EF4-FFF2-40B4-BE49-F238E27FC236}">
                <a16:creationId xmlns:a16="http://schemas.microsoft.com/office/drawing/2014/main" id="{66F34006-F5EB-D5C2-B52D-02ECBEBD6DC9}"/>
              </a:ext>
            </a:extLst>
          </p:cNvPr>
          <p:cNvSpPr txBox="1"/>
          <p:nvPr/>
        </p:nvSpPr>
        <p:spPr>
          <a:xfrm>
            <a:off x="7699514" y="1087455"/>
            <a:ext cx="4492486" cy="523220"/>
          </a:xfrm>
          <a:prstGeom prst="rect">
            <a:avLst/>
          </a:prstGeom>
          <a:noFill/>
        </p:spPr>
        <p:txBody>
          <a:bodyPr wrap="square" rtlCol="0">
            <a:spAutoFit/>
          </a:bodyPr>
          <a:lstStyle/>
          <a:p>
            <a:r>
              <a:rPr lang="fr-FR" sz="2800" b="1" dirty="0"/>
              <a:t>Les Images Et Le Son Du Net</a:t>
            </a:r>
          </a:p>
        </p:txBody>
      </p:sp>
      <p:sp>
        <p:nvSpPr>
          <p:cNvPr id="7" name="ZoneTexte 6">
            <a:extLst>
              <a:ext uri="{FF2B5EF4-FFF2-40B4-BE49-F238E27FC236}">
                <a16:creationId xmlns:a16="http://schemas.microsoft.com/office/drawing/2014/main" id="{81CEFE92-18CE-BC7F-74B3-20CE8EF2F2AC}"/>
              </a:ext>
            </a:extLst>
          </p:cNvPr>
          <p:cNvSpPr txBox="1"/>
          <p:nvPr/>
        </p:nvSpPr>
        <p:spPr>
          <a:xfrm>
            <a:off x="9289773" y="1872285"/>
            <a:ext cx="3498574"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26530123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4000">
        <p159:morph option="byObject"/>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259</Words>
  <Application>Microsoft Office PowerPoint</Application>
  <PresentationFormat>Grand écran</PresentationFormat>
  <Paragraphs>49</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2023-10-21T08:55:13Z</dcterms:created>
  <dcterms:modified xsi:type="dcterms:W3CDTF">2023-10-22T07:25:46Z</dcterms:modified>
</cp:coreProperties>
</file>