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2" Type="http://schemas.openxmlformats.org/officeDocument/2006/relationships/tableStyles" Target="tableStyles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2023-10-25T11:57:12-07:00</dcterms:modified>
</cp:coreProperties>
</file>