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83" r:id="rId4"/>
    <p:sldId id="284" r:id="rId5"/>
    <p:sldId id="285" r:id="rId6"/>
    <p:sldId id="286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1" r:id="rId18"/>
    <p:sldId id="272" r:id="rId19"/>
    <p:sldId id="270" r:id="rId20"/>
    <p:sldId id="269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5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/gIxE1AuNORPNUOCA/qpg==" hashData="t7xJNerug+uRH4gtNF3CN1AGMCm6jPHw55aETFG268IvBsyND/07IhXhmOgkilAJpyOtaW1qBrCwisEST+eWi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1" autoAdjust="0"/>
    <p:restoredTop sz="94660"/>
  </p:normalViewPr>
  <p:slideViewPr>
    <p:cSldViewPr snapToGrid="0">
      <p:cViewPr varScale="1">
        <p:scale>
          <a:sx n="78" d="100"/>
          <a:sy n="78" d="100"/>
        </p:scale>
        <p:origin x="32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9BE389-2589-6456-AE43-7C57BB4BDE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0DE936D-381A-C512-843A-BB7FD15475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900D85-CEAD-E3B6-5DD2-F5A0276F7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4C91D8-DE0D-B796-92D3-92ADA09CC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FC1CE9-5BB1-97CC-8987-9668D61C9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28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3FE8E8-72B9-1F7E-74C9-3B98F0A1A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C1DD85-71A3-4E68-CCBA-88CCCBD8A0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7183E2-E715-24C1-101F-7CEE9A8A9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5C9DC2-6CCC-C3AB-EDD0-EFD0D58A2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05E92D-254E-33A8-77D7-36A17C2EE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12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106FE2-8EB8-8658-5F69-3574EB0B0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81D959-F713-52E0-750D-1A47EF91C9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775EE9-6291-0CE2-109B-BFAA34053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35B3D2-5542-AB95-912F-CB7A4BD05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B56E0F-3529-FF7B-BEEE-306D3C262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33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BBF2DA-F572-22CB-C4EE-469B0F98B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9BE8E0-6E41-F505-6715-69B0C119BB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5D5A9B0-3B2A-395A-507F-5090344C78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019AAF-718E-6650-A8E6-91FDA44B8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8C4F3F1-C47E-B5BF-1082-7FCBE410B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F148A7-B579-99D3-18BA-E91BAC78F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71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9A85FA-EB91-C8C8-4BD1-F186148C5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32764C7-6801-95C0-0C77-8308BEA62B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CDEA9FA-D2DE-C304-00E6-E88C993583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1FEFAD0-BC9D-E0A4-2F39-7C95A0B9F8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CDF7881-6F7A-34F8-24AD-9E813182B9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E56668-DDB5-2745-99F7-7BBFF6F09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3BA3E11-29E1-049C-99A4-A98FC8C6D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1395ACD-2958-B4E1-5629-64E0BB14B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72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93AFC9-F501-ECE7-E2E3-2FB645F91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795B3AF-FDB7-6B2A-ECC6-9BD9916CB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8E0D5FB-11C0-4410-3851-CCB417FE7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69CBA71-982D-D8E5-2EA1-4E27B82AE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55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AA13F5-6CFC-7836-9A18-ED0949B9C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7F44EBE-170A-3D44-94AC-932EAE63F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5969E2D-3BD6-C76E-0E91-A3669FFCC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52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ECDEB0-8524-556E-6A3F-1FBBC2A01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B11AE1-ACFB-69ED-EEBB-1B9366DF9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E24A3C3-E47A-4B27-01F3-E0040C1770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DF59750-A8DB-DADD-1F01-2C0A5E44B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FDB99E6-649C-F35D-4F7F-64431FD7A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869C41-97BA-A063-7041-5FAFBAE23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58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49A81-B3E3-2750-E38C-843CDF3CE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006C72F-43D7-AC73-982D-9424F84303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8FC55D8-9F83-BF63-9E94-5AF364024B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2417510-E528-9D07-08A6-01BC5EC07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773773-4AF0-6240-3E2F-17A8FA67A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17C3E3-29B3-55EA-D776-EB0DD029A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73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B1FC53-93B8-B4B2-C2AB-38F582C16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D985ED5-6145-B57A-75BB-9810E4CAC0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B35A01-6DA1-4186-37E0-94C54864C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395097-E2CE-3FE1-90B5-1CDC0208E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224293-4B8B-2367-56E2-E66D44E5B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20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3A14CCA-1B13-34CB-D9C8-6FE93A1ED9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7E32157-9A7A-BF83-4360-A65A3AA82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68A31A-ED15-F0F6-EF09-E3F68E81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7F6D55-A69A-EB0E-FEDD-6FB0824FD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D55E53-DA28-E5D9-661B-076947C83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003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361A35B-2E0E-40DE-C59A-444C7D510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596368-93B2-2FE0-24AE-F69960FCCF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880CD5-3A33-FB14-6748-91396A6F24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7C947-B0DE-41F9-ACFA-6BEB4477F815}" type="datetimeFigureOut">
              <a:rPr lang="fr-FR" smtClean="0"/>
              <a:t>15/10/2023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29070C-482F-AF0C-E434-331A3FC22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C3EE7A-D71B-A77B-53A0-96A2029D83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B1047-2349-4D42-ADBD-8340EF6371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291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transport&#10;&#10;Description générée automatiquement">
            <a:extLst>
              <a:ext uri="{FF2B5EF4-FFF2-40B4-BE49-F238E27FC236}">
                <a16:creationId xmlns:a16="http://schemas.microsoft.com/office/drawing/2014/main" id="{1448F80A-6232-C7DA-2A61-DA3D0A430A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700087"/>
            <a:ext cx="8191500" cy="5457825"/>
          </a:xfrm>
          <a:prstGeom prst="rect">
            <a:avLst/>
          </a:prstGeom>
          <a:ln w="762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B3866F-3B24-F1DF-5B34-B836C0C8F6B6}"/>
              </a:ext>
            </a:extLst>
          </p:cNvPr>
          <p:cNvSpPr txBox="1"/>
          <p:nvPr/>
        </p:nvSpPr>
        <p:spPr>
          <a:xfrm>
            <a:off x="3348624" y="6133330"/>
            <a:ext cx="8630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plus beaux paysages d'Asie du Sud-Est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CFBE683-DAB4-229D-412A-B3B8B34D74F3}"/>
              </a:ext>
            </a:extLst>
          </p:cNvPr>
          <p:cNvSpPr txBox="1"/>
          <p:nvPr/>
        </p:nvSpPr>
        <p:spPr>
          <a:xfrm>
            <a:off x="2167002" y="150740"/>
            <a:ext cx="8542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Les plus beaux paysages d'Asie du Sud-Est</a:t>
            </a:r>
          </a:p>
        </p:txBody>
      </p:sp>
    </p:spTree>
    <p:extLst>
      <p:ext uri="{BB962C8B-B14F-4D97-AF65-F5344CB8AC3E}">
        <p14:creationId xmlns:p14="http://schemas.microsoft.com/office/powerpoint/2010/main" val="42559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  <p:sndAc>
          <p:stSnd loop="1">
            <p:snd r:embed="rId2" name="See You Again ZitherGuzheng Cover 古筝.wav"/>
          </p:stSnd>
        </p:sndAc>
      </p:transition>
    </mc:Choice>
    <mc:Fallback xmlns="">
      <p:transition spd="slow" advClick="0" advTm="14000">
        <p:cover/>
        <p:sndAc>
          <p:stSnd loop="1">
            <p:snd r:embed="rId4" name="See You Again ZitherGuzheng Cover 古筝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terrasse, plein air, paysage&#10;&#10;Description générée automatiquement">
            <a:extLst>
              <a:ext uri="{FF2B5EF4-FFF2-40B4-BE49-F238E27FC236}">
                <a16:creationId xmlns:a16="http://schemas.microsoft.com/office/drawing/2014/main" id="{507A8DA0-F778-2F97-5800-F3F9A70BFC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041" y="551145"/>
            <a:ext cx="8913917" cy="5580000"/>
          </a:xfrm>
          <a:prstGeom prst="rect">
            <a:avLst/>
          </a:prstGeom>
          <a:ln w="762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4F6AF8-FD69-413B-B708-B57C66028B54}"/>
              </a:ext>
            </a:extLst>
          </p:cNvPr>
          <p:cNvSpPr txBox="1"/>
          <p:nvPr/>
        </p:nvSpPr>
        <p:spPr>
          <a:xfrm>
            <a:off x="2016690" y="6131145"/>
            <a:ext cx="9231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plus belles rizières, les lieux sacrés les plus impressionnants,</a:t>
            </a:r>
          </a:p>
        </p:txBody>
      </p:sp>
    </p:spTree>
    <p:extLst>
      <p:ext uri="{BB962C8B-B14F-4D97-AF65-F5344CB8AC3E}">
        <p14:creationId xmlns:p14="http://schemas.microsoft.com/office/powerpoint/2010/main" val="235947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ieu de culte, ciel, bâtiment&#10;&#10;Description générée automatiquement">
            <a:extLst>
              <a:ext uri="{FF2B5EF4-FFF2-40B4-BE49-F238E27FC236}">
                <a16:creationId xmlns:a16="http://schemas.microsoft.com/office/drawing/2014/main" id="{81CEADAA-E237-9BF1-27CF-FCBE6B1458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025" y="639000"/>
            <a:ext cx="8383950" cy="5580000"/>
          </a:xfrm>
          <a:prstGeom prst="rect">
            <a:avLst/>
          </a:prstGeom>
          <a:ln w="82550">
            <a:solidFill>
              <a:srgbClr val="FF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D9EAAC-EA4E-5C04-E045-3C59125A58B6}"/>
              </a:ext>
            </a:extLst>
          </p:cNvPr>
          <p:cNvSpPr txBox="1"/>
          <p:nvPr/>
        </p:nvSpPr>
        <p:spPr>
          <a:xfrm>
            <a:off x="5098093" y="6219000"/>
            <a:ext cx="8383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Bagan (Birmanie)</a:t>
            </a:r>
          </a:p>
        </p:txBody>
      </p:sp>
    </p:spTree>
    <p:extLst>
      <p:ext uri="{BB962C8B-B14F-4D97-AF65-F5344CB8AC3E}">
        <p14:creationId xmlns:p14="http://schemas.microsoft.com/office/powerpoint/2010/main" val="428415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eau&#10;&#10;Description générée automatiquement">
            <a:extLst>
              <a:ext uri="{FF2B5EF4-FFF2-40B4-BE49-F238E27FC236}">
                <a16:creationId xmlns:a16="http://schemas.microsoft.com/office/drawing/2014/main" id="{E704820C-BDA4-9F3A-0C51-8AE64F37A3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ln w="76200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E540A7-01BC-C0A8-F940-A9CD1F8CD3E8}"/>
              </a:ext>
            </a:extLst>
          </p:cNvPr>
          <p:cNvSpPr txBox="1"/>
          <p:nvPr/>
        </p:nvSpPr>
        <p:spPr>
          <a:xfrm>
            <a:off x="4851747" y="6219000"/>
            <a:ext cx="7340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Khao</a:t>
            </a:r>
            <a:r>
              <a:rPr lang="fr-FR" sz="2400" b="1" dirty="0"/>
              <a:t> </a:t>
            </a:r>
            <a:r>
              <a:rPr lang="fr-FR" sz="2400" b="1" dirty="0" err="1"/>
              <a:t>Sok</a:t>
            </a:r>
            <a:r>
              <a:rPr lang="fr-FR" sz="2400" b="1" dirty="0"/>
              <a:t> (Thaïlande)</a:t>
            </a:r>
          </a:p>
        </p:txBody>
      </p:sp>
    </p:spTree>
    <p:extLst>
      <p:ext uri="{BB962C8B-B14F-4D97-AF65-F5344CB8AC3E}">
        <p14:creationId xmlns:p14="http://schemas.microsoft.com/office/powerpoint/2010/main" val="361840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nte, plante, sol, plein air&#10;&#10;Description générée automatiquement">
            <a:extLst>
              <a:ext uri="{FF2B5EF4-FFF2-40B4-BE49-F238E27FC236}">
                <a16:creationId xmlns:a16="http://schemas.microsoft.com/office/drawing/2014/main" id="{A1D97FFA-96A9-E3E6-B651-925F9F9866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050" y="307896"/>
            <a:ext cx="4851900" cy="64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8BD83A-5A9C-6173-4372-39EC650A8EDF}"/>
              </a:ext>
            </a:extLst>
          </p:cNvPr>
          <p:cNvSpPr txBox="1"/>
          <p:nvPr/>
        </p:nvSpPr>
        <p:spPr>
          <a:xfrm>
            <a:off x="1218532" y="3340607"/>
            <a:ext cx="323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The </a:t>
            </a:r>
            <a:r>
              <a:rPr lang="fr-FR" sz="2400" b="1" dirty="0" err="1">
                <a:solidFill>
                  <a:schemeClr val="bg1"/>
                </a:solidFill>
              </a:rPr>
              <a:t>Birdhouse</a:t>
            </a:r>
            <a:r>
              <a:rPr lang="fr-FR" sz="2400" b="1" dirty="0">
                <a:solidFill>
                  <a:schemeClr val="bg1"/>
                </a:solidFill>
              </a:rPr>
              <a:t> (Philippines</a:t>
            </a:r>
            <a:r>
              <a:rPr lang="fr-FR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5303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plante&#10;&#10;Description générée automatiquement">
            <a:extLst>
              <a:ext uri="{FF2B5EF4-FFF2-40B4-BE49-F238E27FC236}">
                <a16:creationId xmlns:a16="http://schemas.microsoft.com/office/drawing/2014/main" id="{9B27A7D4-F3C0-B7C8-A727-363CBADE58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ln w="76200" cmpd="dbl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F26AEB-5AE4-4881-71DF-CC74B316D78C}"/>
              </a:ext>
            </a:extLst>
          </p:cNvPr>
          <p:cNvSpPr txBox="1"/>
          <p:nvPr/>
        </p:nvSpPr>
        <p:spPr>
          <a:xfrm>
            <a:off x="4033381" y="6219000"/>
            <a:ext cx="8642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Région de </a:t>
            </a:r>
            <a:r>
              <a:rPr lang="fr-FR" sz="2400" b="1" dirty="0" err="1"/>
              <a:t>Kampot</a:t>
            </a:r>
            <a:r>
              <a:rPr lang="fr-FR" sz="2400" b="1" dirty="0"/>
              <a:t> Cambodge</a:t>
            </a:r>
          </a:p>
        </p:txBody>
      </p:sp>
    </p:spTree>
    <p:extLst>
      <p:ext uri="{BB962C8B-B14F-4D97-AF65-F5344CB8AC3E}">
        <p14:creationId xmlns:p14="http://schemas.microsoft.com/office/powerpoint/2010/main" val="384562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utte, végétation, bâtiment&#10;&#10;Description générée automatiquement">
            <a:extLst>
              <a:ext uri="{FF2B5EF4-FFF2-40B4-BE49-F238E27FC236}">
                <a16:creationId xmlns:a16="http://schemas.microsoft.com/office/drawing/2014/main" id="{08C8B562-ABCA-ADF4-07EB-9E7CC2FEE8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  <a:ln w="762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40A219-5AAF-4A0A-BE84-CA2688E3E342}"/>
              </a:ext>
            </a:extLst>
          </p:cNvPr>
          <p:cNvSpPr txBox="1"/>
          <p:nvPr/>
        </p:nvSpPr>
        <p:spPr>
          <a:xfrm>
            <a:off x="9691036" y="3688915"/>
            <a:ext cx="2655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Keemala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2EAF927-6C3D-C90C-DC94-AD82C6D92FE2}"/>
              </a:ext>
            </a:extLst>
          </p:cNvPr>
          <p:cNvSpPr txBox="1"/>
          <p:nvPr/>
        </p:nvSpPr>
        <p:spPr>
          <a:xfrm>
            <a:off x="9594937" y="4045907"/>
            <a:ext cx="1966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Thaïlande</a:t>
            </a:r>
          </a:p>
        </p:txBody>
      </p:sp>
    </p:spTree>
    <p:extLst>
      <p:ext uri="{BB962C8B-B14F-4D97-AF65-F5344CB8AC3E}">
        <p14:creationId xmlns:p14="http://schemas.microsoft.com/office/powerpoint/2010/main" val="277586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0A2B1AB7-41E1-251D-5C00-9251489C9C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4487" y="639000"/>
            <a:ext cx="8363025" cy="5580000"/>
          </a:xfrm>
          <a:prstGeom prst="rect">
            <a:avLst/>
          </a:prstGeom>
          <a:ln w="762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43B75A-FD53-79CF-A6EA-B0759E0787AD}"/>
              </a:ext>
            </a:extLst>
          </p:cNvPr>
          <p:cNvSpPr txBox="1"/>
          <p:nvPr/>
        </p:nvSpPr>
        <p:spPr>
          <a:xfrm>
            <a:off x="4584527" y="6219000"/>
            <a:ext cx="83630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Île de Sumba Indonésie</a:t>
            </a:r>
          </a:p>
        </p:txBody>
      </p:sp>
    </p:spTree>
    <p:extLst>
      <p:ext uri="{BB962C8B-B14F-4D97-AF65-F5344CB8AC3E}">
        <p14:creationId xmlns:p14="http://schemas.microsoft.com/office/powerpoint/2010/main" val="78061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lmier&#10;&#10;Description générée automatiquement">
            <a:extLst>
              <a:ext uri="{FF2B5EF4-FFF2-40B4-BE49-F238E27FC236}">
                <a16:creationId xmlns:a16="http://schemas.microsoft.com/office/drawing/2014/main" id="{5911FBAF-BD53-F967-B743-721A4B0E7A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ln w="762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1D050D-A9A9-B827-D712-1C6664C88780}"/>
              </a:ext>
            </a:extLst>
          </p:cNvPr>
          <p:cNvSpPr txBox="1"/>
          <p:nvPr/>
        </p:nvSpPr>
        <p:spPr>
          <a:xfrm>
            <a:off x="5166206" y="6219000"/>
            <a:ext cx="7753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Green Singapour </a:t>
            </a:r>
          </a:p>
        </p:txBody>
      </p:sp>
    </p:spTree>
    <p:extLst>
      <p:ext uri="{BB962C8B-B14F-4D97-AF65-F5344CB8AC3E}">
        <p14:creationId xmlns:p14="http://schemas.microsoft.com/office/powerpoint/2010/main" val="306901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embarcation, transport&#10;&#10;Description générée automatiquement">
            <a:extLst>
              <a:ext uri="{FF2B5EF4-FFF2-40B4-BE49-F238E27FC236}">
                <a16:creationId xmlns:a16="http://schemas.microsoft.com/office/drawing/2014/main" id="{8570E5DE-7FCD-0EBF-0D7E-DAAF2A9A52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975" y="639000"/>
            <a:ext cx="8356050" cy="5580000"/>
          </a:xfrm>
          <a:prstGeom prst="rect">
            <a:avLst/>
          </a:prstGeom>
          <a:ln w="79375">
            <a:solidFill>
              <a:srgbClr val="00B05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F52BF7-FEA7-A74C-FB0F-8B973656B772}"/>
              </a:ext>
            </a:extLst>
          </p:cNvPr>
          <p:cNvSpPr txBox="1"/>
          <p:nvPr/>
        </p:nvSpPr>
        <p:spPr>
          <a:xfrm>
            <a:off x="4684734" y="6219000"/>
            <a:ext cx="6638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Khong</a:t>
            </a:r>
            <a:r>
              <a:rPr lang="fr-FR" sz="2400" b="1" dirty="0"/>
              <a:t> Island Laos</a:t>
            </a:r>
          </a:p>
        </p:txBody>
      </p:sp>
    </p:spTree>
    <p:extLst>
      <p:ext uri="{BB962C8B-B14F-4D97-AF65-F5344CB8AC3E}">
        <p14:creationId xmlns:p14="http://schemas.microsoft.com/office/powerpoint/2010/main" val="397476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végétation, plante&#10;&#10;Description générée automatiquement">
            <a:extLst>
              <a:ext uri="{FF2B5EF4-FFF2-40B4-BE49-F238E27FC236}">
                <a16:creationId xmlns:a16="http://schemas.microsoft.com/office/drawing/2014/main" id="{E1383D88-2761-44A8-C639-338FDA4789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4837" y="639000"/>
            <a:ext cx="7442325" cy="55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DE385B-657B-80F4-2B98-6890205C17D9}"/>
              </a:ext>
            </a:extLst>
          </p:cNvPr>
          <p:cNvSpPr txBox="1"/>
          <p:nvPr/>
        </p:nvSpPr>
        <p:spPr>
          <a:xfrm>
            <a:off x="4534421" y="6219000"/>
            <a:ext cx="9281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Raja </a:t>
            </a:r>
            <a:r>
              <a:rPr lang="fr-FR" sz="2400" b="1" dirty="0" err="1"/>
              <a:t>Ampat</a:t>
            </a:r>
            <a:r>
              <a:rPr lang="fr-FR" sz="2400" b="1" dirty="0"/>
              <a:t> Indonésie</a:t>
            </a:r>
          </a:p>
        </p:txBody>
      </p:sp>
    </p:spTree>
    <p:extLst>
      <p:ext uri="{BB962C8B-B14F-4D97-AF65-F5344CB8AC3E}">
        <p14:creationId xmlns:p14="http://schemas.microsoft.com/office/powerpoint/2010/main" val="147967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eau, nuage, ciel&#10;&#10;Description générée automatiquement">
            <a:extLst>
              <a:ext uri="{FF2B5EF4-FFF2-40B4-BE49-F238E27FC236}">
                <a16:creationId xmlns:a16="http://schemas.microsoft.com/office/drawing/2014/main" id="{1670BB97-4819-611E-3847-4EE66201E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625" y="809625"/>
            <a:ext cx="8286750" cy="52387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547BDAE-2C7D-21D5-4766-2BC36C457863}"/>
              </a:ext>
            </a:extLst>
          </p:cNvPr>
          <p:cNvSpPr txBox="1"/>
          <p:nvPr/>
        </p:nvSpPr>
        <p:spPr>
          <a:xfrm>
            <a:off x="3281819" y="6250487"/>
            <a:ext cx="921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sur la baie d'</a:t>
            </a:r>
            <a:r>
              <a:rPr lang="fr-FR" sz="2400" b="1" dirty="0" err="1">
                <a:solidFill>
                  <a:srgbClr val="FFFF00"/>
                </a:solidFill>
              </a:rPr>
              <a:t>Halong</a:t>
            </a:r>
            <a:r>
              <a:rPr lang="fr-FR" sz="2400" b="1" dirty="0">
                <a:solidFill>
                  <a:srgbClr val="FFFF00"/>
                </a:solidFill>
              </a:rPr>
              <a:t> depuis l'île </a:t>
            </a:r>
            <a:r>
              <a:rPr lang="fr-FR" sz="2400" b="1" dirty="0" err="1">
                <a:solidFill>
                  <a:srgbClr val="FFFF00"/>
                </a:solidFill>
              </a:rPr>
              <a:t>Titop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01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eau&#10;&#10;Description générée automatiquement">
            <a:extLst>
              <a:ext uri="{FF2B5EF4-FFF2-40B4-BE49-F238E27FC236}">
                <a16:creationId xmlns:a16="http://schemas.microsoft.com/office/drawing/2014/main" id="{DCA45D5A-3475-2E65-2AD9-8C2D318F46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436" y="639000"/>
            <a:ext cx="8305127" cy="55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FFFF00"/>
            </a:solidFill>
            <a:prstDash val="sysDot"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7C27E5-E8E1-1645-88F4-D1DEE08C032C}"/>
              </a:ext>
            </a:extLst>
          </p:cNvPr>
          <p:cNvSpPr txBox="1"/>
          <p:nvPr/>
        </p:nvSpPr>
        <p:spPr>
          <a:xfrm>
            <a:off x="4421688" y="62190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Île de Phuket, Thaïlande</a:t>
            </a:r>
          </a:p>
        </p:txBody>
      </p:sp>
    </p:spTree>
    <p:extLst>
      <p:ext uri="{BB962C8B-B14F-4D97-AF65-F5344CB8AC3E}">
        <p14:creationId xmlns:p14="http://schemas.microsoft.com/office/powerpoint/2010/main" val="403031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nuage&#10;&#10;Description générée automatiquement">
            <a:extLst>
              <a:ext uri="{FF2B5EF4-FFF2-40B4-BE49-F238E27FC236}">
                <a16:creationId xmlns:a16="http://schemas.microsoft.com/office/drawing/2014/main" id="{ABA09852-8062-271A-7D0A-F8861361C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2000" y="963000"/>
            <a:ext cx="8768000" cy="4932000"/>
          </a:xfrm>
          <a:prstGeom prst="rect">
            <a:avLst/>
          </a:prstGeom>
          <a:ln w="762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B2802F-DA4D-5632-0F14-DB5CF4ED1AE4}"/>
              </a:ext>
            </a:extLst>
          </p:cNvPr>
          <p:cNvSpPr txBox="1"/>
          <p:nvPr/>
        </p:nvSpPr>
        <p:spPr>
          <a:xfrm>
            <a:off x="5523978" y="5918254"/>
            <a:ext cx="6263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Angkor</a:t>
            </a:r>
          </a:p>
        </p:txBody>
      </p:sp>
    </p:spTree>
    <p:extLst>
      <p:ext uri="{BB962C8B-B14F-4D97-AF65-F5344CB8AC3E}">
        <p14:creationId xmlns:p14="http://schemas.microsoft.com/office/powerpoint/2010/main" val="43860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étail, sol, homme&#10;&#10;Description générée automatiquement">
            <a:extLst>
              <a:ext uri="{FF2B5EF4-FFF2-40B4-BE49-F238E27FC236}">
                <a16:creationId xmlns:a16="http://schemas.microsoft.com/office/drawing/2014/main" id="{6A12CEFA-FC38-4B96-8E5D-0C0D6583D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452" y="1158429"/>
            <a:ext cx="10601095" cy="4284000"/>
          </a:xfrm>
          <a:prstGeom prst="rect">
            <a:avLst/>
          </a:prstGeom>
          <a:ln w="762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83464B-2D33-CD73-9960-6176CAE797E5}"/>
              </a:ext>
            </a:extLst>
          </p:cNvPr>
          <p:cNvSpPr txBox="1"/>
          <p:nvPr/>
        </p:nvSpPr>
        <p:spPr>
          <a:xfrm>
            <a:off x="4840241" y="5468738"/>
            <a:ext cx="8066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Sapa, Vietnam</a:t>
            </a:r>
          </a:p>
        </p:txBody>
      </p:sp>
    </p:spTree>
    <p:extLst>
      <p:ext uri="{BB962C8B-B14F-4D97-AF65-F5344CB8AC3E}">
        <p14:creationId xmlns:p14="http://schemas.microsoft.com/office/powerpoint/2010/main" val="426874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lac&#10;&#10;Description générée automatiquement">
            <a:extLst>
              <a:ext uri="{FF2B5EF4-FFF2-40B4-BE49-F238E27FC236}">
                <a16:creationId xmlns:a16="http://schemas.microsoft.com/office/drawing/2014/main" id="{FC01000B-3594-0AFB-FF55-3BF535B2E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000" y="639000"/>
            <a:ext cx="8928000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5CD079-045E-C5B4-1A37-DE0E08DA463B}"/>
              </a:ext>
            </a:extLst>
          </p:cNvPr>
          <p:cNvSpPr txBox="1"/>
          <p:nvPr/>
        </p:nvSpPr>
        <p:spPr>
          <a:xfrm>
            <a:off x="3382027" y="6237603"/>
            <a:ext cx="9945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Pêcheur </a:t>
            </a:r>
            <a:r>
              <a:rPr lang="fr-FR" sz="2400" b="1" dirty="0" err="1">
                <a:solidFill>
                  <a:srgbClr val="FFFF00"/>
                </a:solidFill>
              </a:rPr>
              <a:t>Dintha</a:t>
            </a:r>
            <a:r>
              <a:rPr lang="fr-FR" sz="2400" b="1" dirty="0">
                <a:solidFill>
                  <a:srgbClr val="FFFF00"/>
                </a:solidFill>
              </a:rPr>
              <a:t> Au Lac </a:t>
            </a:r>
            <a:r>
              <a:rPr lang="fr-FR" sz="2400" b="1" dirty="0" err="1">
                <a:solidFill>
                  <a:srgbClr val="FFFF00"/>
                </a:solidFill>
              </a:rPr>
              <a:t>Inle</a:t>
            </a:r>
            <a:r>
              <a:rPr lang="fr-FR" sz="2400" b="1" dirty="0">
                <a:solidFill>
                  <a:srgbClr val="FFFF00"/>
                </a:solidFill>
              </a:rPr>
              <a:t> Myanmar</a:t>
            </a:r>
          </a:p>
        </p:txBody>
      </p:sp>
    </p:spTree>
    <p:extLst>
      <p:ext uri="{BB962C8B-B14F-4D97-AF65-F5344CB8AC3E}">
        <p14:creationId xmlns:p14="http://schemas.microsoft.com/office/powerpoint/2010/main" val="108754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nuage&#10;&#10;Description générée automatiquement">
            <a:extLst>
              <a:ext uri="{FF2B5EF4-FFF2-40B4-BE49-F238E27FC236}">
                <a16:creationId xmlns:a16="http://schemas.microsoft.com/office/drawing/2014/main" id="{7CD9D224-EE8E-1097-76C6-BD8788B4F5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134" y="639000"/>
            <a:ext cx="8367791" cy="5580000"/>
          </a:xfrm>
          <a:prstGeom prst="rect">
            <a:avLst/>
          </a:prstGeom>
          <a:ln w="123825" cap="rnd">
            <a:solidFill>
              <a:srgbClr val="C00000"/>
            </a:solidFill>
            <a:prstDash val="sysDot"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C9F8842-7A8B-799B-3D12-D78A3478E60D}"/>
              </a:ext>
            </a:extLst>
          </p:cNvPr>
          <p:cNvSpPr txBox="1"/>
          <p:nvPr/>
        </p:nvSpPr>
        <p:spPr>
          <a:xfrm>
            <a:off x="4935255" y="6237789"/>
            <a:ext cx="8605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Baie </a:t>
            </a:r>
            <a:r>
              <a:rPr lang="fr-FR" sz="2400" b="1" dirty="0" err="1"/>
              <a:t>Halong</a:t>
            </a:r>
            <a:r>
              <a:rPr lang="fr-FR" sz="2400" b="1" dirty="0"/>
              <a:t> Vietnam</a:t>
            </a:r>
          </a:p>
        </p:txBody>
      </p:sp>
    </p:spTree>
    <p:extLst>
      <p:ext uri="{BB962C8B-B14F-4D97-AF65-F5344CB8AC3E}">
        <p14:creationId xmlns:p14="http://schemas.microsoft.com/office/powerpoint/2010/main" val="285165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montagne&#10;&#10;Description générée automatiquement">
            <a:extLst>
              <a:ext uri="{FF2B5EF4-FFF2-40B4-BE49-F238E27FC236}">
                <a16:creationId xmlns:a16="http://schemas.microsoft.com/office/drawing/2014/main" id="{2DE639AF-632D-CC48-5303-4921E7235A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4296" y="639000"/>
            <a:ext cx="8363407" cy="5580000"/>
          </a:xfrm>
          <a:prstGeom prst="rect">
            <a:avLst/>
          </a:prstGeom>
          <a:ln w="762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A78C2A-8066-A524-944C-2FBF34B9DB72}"/>
              </a:ext>
            </a:extLst>
          </p:cNvPr>
          <p:cNvSpPr txBox="1"/>
          <p:nvPr/>
        </p:nvSpPr>
        <p:spPr>
          <a:xfrm>
            <a:off x="2442575" y="6219000"/>
            <a:ext cx="8363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Ninh </a:t>
            </a:r>
            <a:r>
              <a:rPr lang="fr-FR" sz="2400" b="1" dirty="0" err="1"/>
              <a:t>Binh</a:t>
            </a:r>
            <a:r>
              <a:rPr lang="fr-FR" sz="2400" b="1" dirty="0"/>
              <a:t> : petite ville de la province éponyme Vietnam</a:t>
            </a:r>
          </a:p>
        </p:txBody>
      </p:sp>
    </p:spTree>
    <p:extLst>
      <p:ext uri="{BB962C8B-B14F-4D97-AF65-F5344CB8AC3E}">
        <p14:creationId xmlns:p14="http://schemas.microsoft.com/office/powerpoint/2010/main" val="221748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rchitecture chinoise, Architecture japonaise&#10;&#10;Description générée automatiquement">
            <a:extLst>
              <a:ext uri="{FF2B5EF4-FFF2-40B4-BE49-F238E27FC236}">
                <a16:creationId xmlns:a16="http://schemas.microsoft.com/office/drawing/2014/main" id="{E4C87EAC-40B0-D798-B3EA-80EA223226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084" y="907224"/>
            <a:ext cx="9277831" cy="5220000"/>
          </a:xfrm>
          <a:prstGeom prst="rect">
            <a:avLst/>
          </a:prstGeom>
          <a:ln w="762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3321B0-4DA1-7977-01E0-DE21BE1618A9}"/>
              </a:ext>
            </a:extLst>
          </p:cNvPr>
          <p:cNvSpPr txBox="1"/>
          <p:nvPr/>
        </p:nvSpPr>
        <p:spPr>
          <a:xfrm>
            <a:off x="4020854" y="6127224"/>
            <a:ext cx="8304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La Baie De </a:t>
            </a:r>
            <a:r>
              <a:rPr lang="fr-FR" sz="2400" b="1" dirty="0" err="1">
                <a:solidFill>
                  <a:schemeClr val="bg1"/>
                </a:solidFill>
              </a:rPr>
              <a:t>Trang</a:t>
            </a:r>
            <a:r>
              <a:rPr lang="fr-FR" sz="2400" b="1" dirty="0">
                <a:solidFill>
                  <a:schemeClr val="bg1"/>
                </a:solidFill>
              </a:rPr>
              <a:t> An,  Vietnam</a:t>
            </a:r>
          </a:p>
        </p:txBody>
      </p:sp>
    </p:spTree>
    <p:extLst>
      <p:ext uri="{BB962C8B-B14F-4D97-AF65-F5344CB8AC3E}">
        <p14:creationId xmlns:p14="http://schemas.microsoft.com/office/powerpoint/2010/main" val="406648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Description générée automatiquement">
            <a:extLst>
              <a:ext uri="{FF2B5EF4-FFF2-40B4-BE49-F238E27FC236}">
                <a16:creationId xmlns:a16="http://schemas.microsoft.com/office/drawing/2014/main" id="{F78E1EFE-3B5C-FBC3-1703-F297E8E2CB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938" y="639000"/>
            <a:ext cx="8386123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333AC7-4EAE-E34A-7A8C-C286D6CFD3D6}"/>
              </a:ext>
            </a:extLst>
          </p:cNvPr>
          <p:cNvSpPr txBox="1"/>
          <p:nvPr/>
        </p:nvSpPr>
        <p:spPr>
          <a:xfrm>
            <a:off x="1252602" y="6219000"/>
            <a:ext cx="10434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Village de pêcheurs flottant dans la baie d'</a:t>
            </a:r>
            <a:r>
              <a:rPr lang="fr-FR" sz="2400" b="1" dirty="0" err="1">
                <a:solidFill>
                  <a:srgbClr val="FFFF00"/>
                </a:solidFill>
              </a:rPr>
              <a:t>halong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vietnam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asie</a:t>
            </a:r>
            <a:r>
              <a:rPr lang="fr-FR" sz="2400" b="1" dirty="0">
                <a:solidFill>
                  <a:srgbClr val="FFFF00"/>
                </a:solidFill>
              </a:rPr>
              <a:t> du sud-est</a:t>
            </a:r>
          </a:p>
        </p:txBody>
      </p:sp>
    </p:spTree>
    <p:extLst>
      <p:ext uri="{BB962C8B-B14F-4D97-AF65-F5344CB8AC3E}">
        <p14:creationId xmlns:p14="http://schemas.microsoft.com/office/powerpoint/2010/main" val="173027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8B29766A-4004-4565-3002-28E08EDA93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721" y="617671"/>
            <a:ext cx="9735481" cy="5040000"/>
          </a:xfrm>
          <a:prstGeom prst="rect">
            <a:avLst/>
          </a:prstGeom>
          <a:ln w="79375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76BF6E-0572-51DB-90AC-CD5FB204174E}"/>
              </a:ext>
            </a:extLst>
          </p:cNvPr>
          <p:cNvSpPr txBox="1"/>
          <p:nvPr/>
        </p:nvSpPr>
        <p:spPr>
          <a:xfrm>
            <a:off x="1628384" y="5657671"/>
            <a:ext cx="9265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Ha long, </a:t>
            </a:r>
            <a:r>
              <a:rPr lang="fr-FR" sz="2400" b="1" dirty="0" err="1"/>
              <a:t>vietnam</a:t>
            </a:r>
            <a:r>
              <a:rPr lang="fr-FR" sz="2400" b="1" dirty="0"/>
              <a:t> - 5 mai 2016. bateaux en bois amarrés au quai de pêche à ha long, </a:t>
            </a:r>
            <a:r>
              <a:rPr lang="fr-FR" sz="2400" b="1" dirty="0" err="1"/>
              <a:t>vietnam</a:t>
            </a:r>
            <a:r>
              <a:rPr lang="fr-FR" sz="2400" b="1" dirty="0"/>
              <a:t>. la baie d'ha long est un site de </a:t>
            </a:r>
            <a:r>
              <a:rPr lang="fr-FR" sz="2400" b="1" dirty="0" err="1"/>
              <a:t>l'unesco</a:t>
            </a:r>
            <a:r>
              <a:rPr lang="fr-FR" sz="2400" b="1" dirty="0"/>
              <a:t> et une destination de voyage populaire.</a:t>
            </a:r>
          </a:p>
        </p:txBody>
      </p:sp>
    </p:spTree>
    <p:extLst>
      <p:ext uri="{BB962C8B-B14F-4D97-AF65-F5344CB8AC3E}">
        <p14:creationId xmlns:p14="http://schemas.microsoft.com/office/powerpoint/2010/main" val="271288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over/>
      </p:transition>
    </mc:Choice>
    <mc:Fallback>
      <p:transition spd="slow" advClick="0" advTm="12000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Zone urbaine, Zone métropolitaine&#10;&#10;Description générée automatiquement">
            <a:extLst>
              <a:ext uri="{FF2B5EF4-FFF2-40B4-BE49-F238E27FC236}">
                <a16:creationId xmlns:a16="http://schemas.microsoft.com/office/drawing/2014/main" id="{A5490657-4DAB-F3E1-D2AB-D2C8EC841C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3036" y="639000"/>
            <a:ext cx="7440000" cy="5580000"/>
          </a:xfrm>
          <a:prstGeom prst="rect">
            <a:avLst/>
          </a:prstGeom>
          <a:ln w="76200">
            <a:solidFill>
              <a:srgbClr val="FF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2365FC-2B1D-1F4C-7E32-4FEC1C9AFD9C}"/>
              </a:ext>
            </a:extLst>
          </p:cNvPr>
          <p:cNvSpPr txBox="1"/>
          <p:nvPr/>
        </p:nvSpPr>
        <p:spPr>
          <a:xfrm>
            <a:off x="5582432" y="6195019"/>
            <a:ext cx="8693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Singapour.</a:t>
            </a:r>
          </a:p>
        </p:txBody>
      </p:sp>
    </p:spTree>
    <p:extLst>
      <p:ext uri="{BB962C8B-B14F-4D97-AF65-F5344CB8AC3E}">
        <p14:creationId xmlns:p14="http://schemas.microsoft.com/office/powerpoint/2010/main" val="125410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sourire&#10;&#10;Description générée automatiquement">
            <a:extLst>
              <a:ext uri="{FF2B5EF4-FFF2-40B4-BE49-F238E27FC236}">
                <a16:creationId xmlns:a16="http://schemas.microsoft.com/office/drawing/2014/main" id="{250952C3-7280-3D14-2077-8B59B0856F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3777" y="189000"/>
            <a:ext cx="4904446" cy="64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FEAFCB-328B-E805-A169-6ECCE1312B51}"/>
              </a:ext>
            </a:extLst>
          </p:cNvPr>
          <p:cNvSpPr txBox="1"/>
          <p:nvPr/>
        </p:nvSpPr>
        <p:spPr>
          <a:xfrm>
            <a:off x="87683" y="2730674"/>
            <a:ext cx="3419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Femmes </a:t>
            </a:r>
            <a:r>
              <a:rPr lang="fr-FR" sz="2400" b="1" dirty="0" err="1">
                <a:solidFill>
                  <a:schemeClr val="bg1"/>
                </a:solidFill>
              </a:rPr>
              <a:t>H'Mong</a:t>
            </a:r>
            <a:r>
              <a:rPr lang="fr-FR" sz="2400" b="1" dirty="0">
                <a:solidFill>
                  <a:schemeClr val="bg1"/>
                </a:solidFill>
              </a:rPr>
              <a:t> fleuries à </a:t>
            </a:r>
            <a:r>
              <a:rPr lang="fr-FR" sz="2400" b="1" dirty="0" err="1">
                <a:solidFill>
                  <a:schemeClr val="bg1"/>
                </a:solidFill>
              </a:rPr>
              <a:t>Bắc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Hà</a:t>
            </a:r>
            <a:r>
              <a:rPr lang="fr-FR" sz="2400" b="1" dirty="0">
                <a:solidFill>
                  <a:schemeClr val="bg1"/>
                </a:solidFill>
              </a:rPr>
              <a:t> au Viêt Nam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678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arbre&#10;&#10;Description générée automatiquement">
            <a:extLst>
              <a:ext uri="{FF2B5EF4-FFF2-40B4-BE49-F238E27FC236}">
                <a16:creationId xmlns:a16="http://schemas.microsoft.com/office/drawing/2014/main" id="{3B2AF549-7EC9-9416-0D67-90274F212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70" y="639000"/>
            <a:ext cx="8375259" cy="5580000"/>
          </a:xfrm>
          <a:prstGeom prst="rect">
            <a:avLst/>
          </a:prstGeom>
          <a:ln w="79375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716DDD-AE89-2BEC-966B-CFDD0A75CB52}"/>
              </a:ext>
            </a:extLst>
          </p:cNvPr>
          <p:cNvSpPr txBox="1"/>
          <p:nvPr/>
        </p:nvSpPr>
        <p:spPr>
          <a:xfrm>
            <a:off x="4421688" y="6219000"/>
            <a:ext cx="9945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Angkor Wat, Cambodge </a:t>
            </a:r>
          </a:p>
        </p:txBody>
      </p:sp>
    </p:spTree>
    <p:extLst>
      <p:ext uri="{BB962C8B-B14F-4D97-AF65-F5344CB8AC3E}">
        <p14:creationId xmlns:p14="http://schemas.microsoft.com/office/powerpoint/2010/main" val="112394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Station de montagne, arbre&#10;&#10;Description générée automatiquement">
            <a:extLst>
              <a:ext uri="{FF2B5EF4-FFF2-40B4-BE49-F238E27FC236}">
                <a16:creationId xmlns:a16="http://schemas.microsoft.com/office/drawing/2014/main" id="{57709FA9-7A7E-8541-3328-290907C1E7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120" y="1133456"/>
            <a:ext cx="10805760" cy="482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31693A-C3A7-060D-D40C-A20967209DFD}"/>
              </a:ext>
            </a:extLst>
          </p:cNvPr>
          <p:cNvSpPr txBox="1"/>
          <p:nvPr/>
        </p:nvSpPr>
        <p:spPr>
          <a:xfrm>
            <a:off x="4809994" y="6075124"/>
            <a:ext cx="9256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L’Asie Du Sud Est</a:t>
            </a:r>
          </a:p>
        </p:txBody>
      </p:sp>
    </p:spTree>
    <p:extLst>
      <p:ext uri="{BB962C8B-B14F-4D97-AF65-F5344CB8AC3E}">
        <p14:creationId xmlns:p14="http://schemas.microsoft.com/office/powerpoint/2010/main" val="104884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nuage, ciel, plein air, lieu de culte&#10;&#10;Description générée automatiquement">
            <a:extLst>
              <a:ext uri="{FF2B5EF4-FFF2-40B4-BE49-F238E27FC236}">
                <a16:creationId xmlns:a16="http://schemas.microsoft.com/office/drawing/2014/main" id="{C232F22C-BF29-0940-00AE-BC42A7924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223" y="819000"/>
            <a:ext cx="8493554" cy="5220000"/>
          </a:xfrm>
          <a:prstGeom prst="rect">
            <a:avLst/>
          </a:prstGeom>
          <a:ln w="76200" cmpd="dbl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94400C0-081D-AAC1-AF2E-FCB9C721EFEF}"/>
              </a:ext>
            </a:extLst>
          </p:cNvPr>
          <p:cNvSpPr txBox="1"/>
          <p:nvPr/>
        </p:nvSpPr>
        <p:spPr>
          <a:xfrm>
            <a:off x="5361140" y="6039000"/>
            <a:ext cx="8004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Thaïlande</a:t>
            </a:r>
          </a:p>
        </p:txBody>
      </p:sp>
    </p:spTree>
    <p:extLst>
      <p:ext uri="{BB962C8B-B14F-4D97-AF65-F5344CB8AC3E}">
        <p14:creationId xmlns:p14="http://schemas.microsoft.com/office/powerpoint/2010/main" val="69744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ieu de culte, Architecture chinoise&#10;&#10;Description générée automatiquement">
            <a:extLst>
              <a:ext uri="{FF2B5EF4-FFF2-40B4-BE49-F238E27FC236}">
                <a16:creationId xmlns:a16="http://schemas.microsoft.com/office/drawing/2014/main" id="{38A7659A-C721-5BFB-F4D7-CBA3701B83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33934B-AE85-099E-96DB-967505019F97}"/>
              </a:ext>
            </a:extLst>
          </p:cNvPr>
          <p:cNvSpPr txBox="1"/>
          <p:nvPr/>
        </p:nvSpPr>
        <p:spPr>
          <a:xfrm>
            <a:off x="200416" y="4208745"/>
            <a:ext cx="3532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Temple du Pavillon d'Or (Kyoto)</a:t>
            </a:r>
          </a:p>
        </p:txBody>
      </p:sp>
    </p:spTree>
    <p:extLst>
      <p:ext uri="{BB962C8B-B14F-4D97-AF65-F5344CB8AC3E}">
        <p14:creationId xmlns:p14="http://schemas.microsoft.com/office/powerpoint/2010/main" val="84438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Lac souterrain, Grotte marine&#10;&#10;Description générée automatiquement">
            <a:extLst>
              <a:ext uri="{FF2B5EF4-FFF2-40B4-BE49-F238E27FC236}">
                <a16:creationId xmlns:a16="http://schemas.microsoft.com/office/drawing/2014/main" id="{46F8BB3F-3FA0-D89C-83DF-81539F45A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216" y="909000"/>
            <a:ext cx="9604749" cy="5040000"/>
          </a:xfrm>
          <a:prstGeom prst="rect">
            <a:avLst/>
          </a:prstGeom>
          <a:ln w="79375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9C25D3-5D48-97B2-9266-1B987D0BBACB}"/>
              </a:ext>
            </a:extLst>
          </p:cNvPr>
          <p:cNvSpPr txBox="1"/>
          <p:nvPr/>
        </p:nvSpPr>
        <p:spPr>
          <a:xfrm>
            <a:off x="4296427" y="5949000"/>
            <a:ext cx="7540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Baie de </a:t>
            </a:r>
            <a:r>
              <a:rPr lang="fr-FR" sz="2400" b="1" dirty="0" err="1"/>
              <a:t>Phang</a:t>
            </a:r>
            <a:r>
              <a:rPr lang="fr-FR" sz="2400" b="1" dirty="0"/>
              <a:t> </a:t>
            </a:r>
            <a:r>
              <a:rPr lang="fr-FR" sz="2400" b="1" dirty="0" err="1"/>
              <a:t>Nga</a:t>
            </a:r>
            <a:r>
              <a:rPr lang="fr-FR" sz="2400" b="1" dirty="0"/>
              <a:t>, Thaïlande</a:t>
            </a:r>
          </a:p>
        </p:txBody>
      </p:sp>
    </p:spTree>
    <p:extLst>
      <p:ext uri="{BB962C8B-B14F-4D97-AF65-F5344CB8AC3E}">
        <p14:creationId xmlns:p14="http://schemas.microsoft.com/office/powerpoint/2010/main" val="13756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herbe&#10;&#10;Description générée automatiquement">
            <a:extLst>
              <a:ext uri="{FF2B5EF4-FFF2-40B4-BE49-F238E27FC236}">
                <a16:creationId xmlns:a16="http://schemas.microsoft.com/office/drawing/2014/main" id="{4CDBA64C-6140-26B4-82CB-FE9501583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804" y="1143000"/>
            <a:ext cx="7734134" cy="457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C1E16D-A5D2-9DF9-AFCE-AF2A9701FD77}"/>
              </a:ext>
            </a:extLst>
          </p:cNvPr>
          <p:cNvSpPr txBox="1"/>
          <p:nvPr/>
        </p:nvSpPr>
        <p:spPr>
          <a:xfrm>
            <a:off x="2243930" y="5715000"/>
            <a:ext cx="8993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Plages rouges de </a:t>
            </a:r>
            <a:r>
              <a:rPr lang="fr-FR" sz="2400" b="1" dirty="0" err="1"/>
              <a:t>Panjin</a:t>
            </a:r>
            <a:r>
              <a:rPr lang="fr-FR" sz="2400" b="1" dirty="0"/>
              <a:t>, Chine</a:t>
            </a:r>
          </a:p>
          <a:p>
            <a:endParaRPr lang="fr-FR" dirty="0"/>
          </a:p>
          <a:p>
            <a:r>
              <a:rPr lang="fr-FR" dirty="0"/>
              <a:t>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F620FB3-FAFB-5F88-024C-D576F7D48FA3}"/>
              </a:ext>
            </a:extLst>
          </p:cNvPr>
          <p:cNvSpPr txBox="1"/>
          <p:nvPr/>
        </p:nvSpPr>
        <p:spPr>
          <a:xfrm>
            <a:off x="185804" y="522821"/>
            <a:ext cx="8272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Propose les Plus Beaux Paysages D’Asie Du Sud Est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7471C10-5C4A-0A63-C6CC-2AC249681646}"/>
              </a:ext>
            </a:extLst>
          </p:cNvPr>
          <p:cNvSpPr txBox="1"/>
          <p:nvPr/>
        </p:nvSpPr>
        <p:spPr>
          <a:xfrm>
            <a:off x="8069025" y="2464841"/>
            <a:ext cx="3816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8E19856-4C90-D670-8B4D-3EBEE3AAAB74}"/>
              </a:ext>
            </a:extLst>
          </p:cNvPr>
          <p:cNvSpPr txBox="1"/>
          <p:nvPr/>
        </p:nvSpPr>
        <p:spPr>
          <a:xfrm>
            <a:off x="9354205" y="3198167"/>
            <a:ext cx="2753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624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cover/>
      </p:transition>
    </mc:Choice>
    <mc:Fallback xmlns="">
      <p:transition spd="slow" advClick="0" advTm="14000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223</Words>
  <Application>Microsoft Office PowerPoint</Application>
  <PresentationFormat>Grand écran</PresentationFormat>
  <Paragraphs>36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2023-10-13T08:30:29Z</dcterms:created>
  <dcterms:modified xsi:type="dcterms:W3CDTF">2023-10-15T05:24:27Z</dcterms:modified>
</cp:coreProperties>
</file>