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8"/>
    <p:sldId id="257" r:id="rId39"/>
    <p:sldId id="258" r:id="rId40"/>
    <p:sldId id="259" r:id="rId41"/>
    <p:sldId id="260" r:id="rId42"/>
    <p:sldId id="261" r:id="rId43"/>
    <p:sldId id="262" r:id="rId44"/>
    <p:sldId id="263" r:id="rId45"/>
    <p:sldId id="264" r:id="rId46"/>
    <p:sldId id="265" r:id="rId47"/>
    <p:sldId id="266" r:id="rId48"/>
    <p:sldId id="267" r:id="rId49"/>
  </p:sldIdLst>
  <p:sldSz cx="18288000" cy="10287000"/>
  <p:notesSz cx="6858000" cy="9144000"/>
  <p:embeddedFontLst>
    <p:embeddedFont>
      <p:font typeface="Hammersmith One" charset="1" panose="02010703030501060504"/>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League Spartan" charset="1" panose="00000800000000000000"/>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Montserrat" charset="1" panose="00000500000000000000"/>
      <p:regular r:id="rId20"/>
    </p:embeddedFont>
    <p:embeddedFont>
      <p:font typeface="Montserrat Bold" charset="1" panose="00000800000000000000"/>
      <p:regular r:id="rId21"/>
    </p:embeddedFont>
    <p:embeddedFont>
      <p:font typeface="Montserrat Italics" charset="1" panose="00000500000000000000"/>
      <p:regular r:id="rId22"/>
    </p:embeddedFont>
    <p:embeddedFont>
      <p:font typeface="Montserrat Bold Italics" charset="1" panose="00000800000000000000"/>
      <p:regular r:id="rId23"/>
    </p:embeddedFont>
    <p:embeddedFont>
      <p:font typeface="Montserrat Thin" charset="1" panose="00000300000000000000"/>
      <p:regular r:id="rId24"/>
    </p:embeddedFont>
    <p:embeddedFont>
      <p:font typeface="Montserrat Thin Italics" charset="1" panose="00000300000000000000"/>
      <p:regular r:id="rId25"/>
    </p:embeddedFont>
    <p:embeddedFont>
      <p:font typeface="Montserrat Extra-Light" charset="1" panose="00000300000000000000"/>
      <p:regular r:id="rId26"/>
    </p:embeddedFont>
    <p:embeddedFont>
      <p:font typeface="Montserrat Extra-Light Italics" charset="1" panose="00000300000000000000"/>
      <p:regular r:id="rId27"/>
    </p:embeddedFont>
    <p:embeddedFont>
      <p:font typeface="Montserrat Light" charset="1" panose="00000400000000000000"/>
      <p:regular r:id="rId28"/>
    </p:embeddedFont>
    <p:embeddedFont>
      <p:font typeface="Montserrat Light Italics" charset="1" panose="00000400000000000000"/>
      <p:regular r:id="rId29"/>
    </p:embeddedFont>
    <p:embeddedFont>
      <p:font typeface="Montserrat Medium" charset="1" panose="00000600000000000000"/>
      <p:regular r:id="rId30"/>
    </p:embeddedFont>
    <p:embeddedFont>
      <p:font typeface="Montserrat Medium Italics" charset="1" panose="00000600000000000000"/>
      <p:regular r:id="rId31"/>
    </p:embeddedFont>
    <p:embeddedFont>
      <p:font typeface="Montserrat Semi-Bold" charset="1" panose="00000700000000000000"/>
      <p:regular r:id="rId32"/>
    </p:embeddedFont>
    <p:embeddedFont>
      <p:font typeface="Montserrat Semi-Bold Italics" charset="1" panose="00000700000000000000"/>
      <p:regular r:id="rId33"/>
    </p:embeddedFont>
    <p:embeddedFont>
      <p:font typeface="Montserrat Ultra-Bold" charset="1" panose="00000900000000000000"/>
      <p:regular r:id="rId34"/>
    </p:embeddedFont>
    <p:embeddedFont>
      <p:font typeface="Montserrat Ultra-Bold Italics" charset="1" panose="00000900000000000000"/>
      <p:regular r:id="rId35"/>
    </p:embeddedFont>
    <p:embeddedFont>
      <p:font typeface="Montserrat Heavy" charset="1" panose="00000A00000000000000"/>
      <p:regular r:id="rId36"/>
    </p:embeddedFont>
    <p:embeddedFont>
      <p:font typeface="Montserrat Heavy Italics" charset="1" panose="00000A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slides/slide1.xml" Type="http://schemas.openxmlformats.org/officeDocument/2006/relationships/slide"/><Relationship Id="rId39" Target="slides/slide2.xml" Type="http://schemas.openxmlformats.org/officeDocument/2006/relationships/slide"/><Relationship Id="rId4" Target="theme/theme1.xml" Type="http://schemas.openxmlformats.org/officeDocument/2006/relationships/theme"/><Relationship Id="rId40" Target="slides/slide3.xml" Type="http://schemas.openxmlformats.org/officeDocument/2006/relationships/slide"/><Relationship Id="rId41" Target="slides/slide4.xml" Type="http://schemas.openxmlformats.org/officeDocument/2006/relationships/slide"/><Relationship Id="rId42" Target="slides/slide5.xml" Type="http://schemas.openxmlformats.org/officeDocument/2006/relationships/slide"/><Relationship Id="rId43" Target="slides/slide6.xml" Type="http://schemas.openxmlformats.org/officeDocument/2006/relationships/slide"/><Relationship Id="rId44" Target="slides/slide7.xml" Type="http://schemas.openxmlformats.org/officeDocument/2006/relationships/slide"/><Relationship Id="rId45" Target="slides/slide8.xml" Type="http://schemas.openxmlformats.org/officeDocument/2006/relationships/slide"/><Relationship Id="rId46" Target="slides/slide9.xml" Type="http://schemas.openxmlformats.org/officeDocument/2006/relationships/slide"/><Relationship Id="rId47" Target="slides/slide10.xml" Type="http://schemas.openxmlformats.org/officeDocument/2006/relationships/slide"/><Relationship Id="rId48" Target="slides/slide11.xml" Type="http://schemas.openxmlformats.org/officeDocument/2006/relationships/slide"/><Relationship Id="rId49" Target="slides/slide12.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jpeg" Type="http://schemas.openxmlformats.org/officeDocument/2006/relationships/image"/><Relationship Id="rId4"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 Id="rId7"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540" r="0" b="-9903"/>
            </a:stretch>
          </a:blipFill>
        </p:spPr>
      </p:sp>
      <p:grpSp>
        <p:nvGrpSpPr>
          <p:cNvPr name="Group 3" id="3"/>
          <p:cNvGrpSpPr/>
          <p:nvPr/>
        </p:nvGrpSpPr>
        <p:grpSpPr>
          <a:xfrm rot="0">
            <a:off x="14200340" y="2346172"/>
            <a:ext cx="6248607" cy="5631210"/>
            <a:chOff x="0" y="0"/>
            <a:chExt cx="1721018" cy="1550972"/>
          </a:xfrm>
        </p:grpSpPr>
        <p:sp>
          <p:nvSpPr>
            <p:cNvPr name="Freeform 4" id="4"/>
            <p:cNvSpPr/>
            <p:nvPr/>
          </p:nvSpPr>
          <p:spPr>
            <a:xfrm flipH="false" flipV="false" rot="0">
              <a:off x="0" y="0"/>
              <a:ext cx="1721018" cy="1550972"/>
            </a:xfrm>
            <a:custGeom>
              <a:avLst/>
              <a:gdLst/>
              <a:ahLst/>
              <a:cxnLst/>
              <a:rect r="r" b="b" t="t" l="l"/>
              <a:pathLst>
                <a:path h="1550972" w="1721018">
                  <a:moveTo>
                    <a:pt x="0" y="0"/>
                  </a:moveTo>
                  <a:lnTo>
                    <a:pt x="1721018" y="0"/>
                  </a:lnTo>
                  <a:lnTo>
                    <a:pt x="1721018" y="1550972"/>
                  </a:lnTo>
                  <a:lnTo>
                    <a:pt x="0" y="1550972"/>
                  </a:lnTo>
                  <a:close/>
                </a:path>
              </a:pathLst>
            </a:custGeom>
            <a:gradFill rotWithShape="true">
              <a:gsLst>
                <a:gs pos="0">
                  <a:srgbClr val="8C52FF">
                    <a:alpha val="100000"/>
                  </a:srgbClr>
                </a:gs>
                <a:gs pos="100000">
                  <a:srgbClr val="5CE1E6">
                    <a:alpha val="100000"/>
                  </a:srgbClr>
                </a:gs>
              </a:gsLst>
              <a:lin ang="0"/>
            </a:gradFill>
          </p:spPr>
        </p:sp>
        <p:sp>
          <p:nvSpPr>
            <p:cNvPr name="TextBox 5" id="5"/>
            <p:cNvSpPr txBox="true"/>
            <p:nvPr/>
          </p:nvSpPr>
          <p:spPr>
            <a:xfrm>
              <a:off x="0" y="-28575"/>
              <a:ext cx="1721018" cy="1579547"/>
            </a:xfrm>
            <a:prstGeom prst="rect">
              <a:avLst/>
            </a:prstGeom>
          </p:spPr>
          <p:txBody>
            <a:bodyPr anchor="ctr" rtlCol="false" tIns="48578" lIns="48578" bIns="48578" rIns="48578"/>
            <a:lstStyle/>
            <a:p>
              <a:pPr algn="ctr">
                <a:lnSpc>
                  <a:spcPts val="2543"/>
                </a:lnSpc>
                <a:spcBef>
                  <a:spcPct val="0"/>
                </a:spcBef>
              </a:pPr>
            </a:p>
          </p:txBody>
        </p:sp>
      </p:grpSp>
      <p:sp>
        <p:nvSpPr>
          <p:cNvPr name="AutoShape 6" id="6"/>
          <p:cNvSpPr/>
          <p:nvPr/>
        </p:nvSpPr>
        <p:spPr>
          <a:xfrm>
            <a:off x="14234285" y="2346172"/>
            <a:ext cx="3653665" cy="2914454"/>
          </a:xfrm>
          <a:prstGeom prst="line">
            <a:avLst/>
          </a:prstGeom>
          <a:ln cap="flat" w="104775">
            <a:solidFill>
              <a:srgbClr val="FFFFFF"/>
            </a:solidFill>
            <a:prstDash val="solid"/>
            <a:headEnd type="none" len="sm" w="sm"/>
            <a:tailEnd type="none" len="sm" w="sm"/>
          </a:ln>
        </p:spPr>
      </p:sp>
      <p:grpSp>
        <p:nvGrpSpPr>
          <p:cNvPr name="Group 7" id="7"/>
          <p:cNvGrpSpPr/>
          <p:nvPr/>
        </p:nvGrpSpPr>
        <p:grpSpPr>
          <a:xfrm rot="0">
            <a:off x="10258936" y="1876296"/>
            <a:ext cx="5298029" cy="4527236"/>
            <a:chOff x="0" y="0"/>
            <a:chExt cx="812800" cy="694548"/>
          </a:xfrm>
        </p:grpSpPr>
        <p:sp>
          <p:nvSpPr>
            <p:cNvPr name="Freeform 8" id="8"/>
            <p:cNvSpPr/>
            <p:nvPr/>
          </p:nvSpPr>
          <p:spPr>
            <a:xfrm flipH="false" flipV="false" rot="0">
              <a:off x="0" y="0"/>
              <a:ext cx="812800" cy="694548"/>
            </a:xfrm>
            <a:custGeom>
              <a:avLst/>
              <a:gdLst/>
              <a:ahLst/>
              <a:cxnLst/>
              <a:rect r="r" b="b" t="t" l="l"/>
              <a:pathLst>
                <a:path h="694548" w="812800">
                  <a:moveTo>
                    <a:pt x="812800" y="347274"/>
                  </a:moveTo>
                  <a:lnTo>
                    <a:pt x="609600" y="694548"/>
                  </a:lnTo>
                  <a:lnTo>
                    <a:pt x="203200" y="694548"/>
                  </a:lnTo>
                  <a:lnTo>
                    <a:pt x="0" y="347274"/>
                  </a:lnTo>
                  <a:lnTo>
                    <a:pt x="203200" y="0"/>
                  </a:lnTo>
                  <a:lnTo>
                    <a:pt x="609600" y="0"/>
                  </a:lnTo>
                  <a:lnTo>
                    <a:pt x="812800" y="347274"/>
                  </a:lnTo>
                  <a:close/>
                </a:path>
              </a:pathLst>
            </a:custGeom>
            <a:gradFill rotWithShape="true">
              <a:gsLst>
                <a:gs pos="0">
                  <a:srgbClr val="8C52FF">
                    <a:alpha val="100000"/>
                  </a:srgbClr>
                </a:gs>
                <a:gs pos="100000">
                  <a:srgbClr val="5CE1E6">
                    <a:alpha val="100000"/>
                  </a:srgbClr>
                </a:gs>
              </a:gsLst>
              <a:lin ang="0"/>
            </a:gradFill>
          </p:spPr>
        </p:sp>
        <p:sp>
          <p:nvSpPr>
            <p:cNvPr name="TextBox 9" id="9"/>
            <p:cNvSpPr txBox="true"/>
            <p:nvPr/>
          </p:nvSpPr>
          <p:spPr>
            <a:xfrm>
              <a:off x="114300" y="-28575"/>
              <a:ext cx="584200" cy="723123"/>
            </a:xfrm>
            <a:prstGeom prst="rect">
              <a:avLst/>
            </a:prstGeom>
          </p:spPr>
          <p:txBody>
            <a:bodyPr anchor="ctr" rtlCol="false" tIns="48578" lIns="48578" bIns="48578" rIns="48578"/>
            <a:lstStyle/>
            <a:p>
              <a:pPr algn="ctr">
                <a:lnSpc>
                  <a:spcPts val="2543"/>
                </a:lnSpc>
              </a:pPr>
            </a:p>
          </p:txBody>
        </p:sp>
      </p:grpSp>
      <p:grpSp>
        <p:nvGrpSpPr>
          <p:cNvPr name="Group 10" id="10"/>
          <p:cNvGrpSpPr/>
          <p:nvPr/>
        </p:nvGrpSpPr>
        <p:grpSpPr>
          <a:xfrm rot="0">
            <a:off x="-593470" y="9259460"/>
            <a:ext cx="4201243" cy="802512"/>
            <a:chOff x="0" y="0"/>
            <a:chExt cx="1157124" cy="221031"/>
          </a:xfrm>
        </p:grpSpPr>
        <p:sp>
          <p:nvSpPr>
            <p:cNvPr name="Freeform 11" id="11"/>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2" id="12"/>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3" id="13"/>
          <p:cNvGrpSpPr/>
          <p:nvPr/>
        </p:nvGrpSpPr>
        <p:grpSpPr>
          <a:xfrm rot="0">
            <a:off x="11605784" y="225028"/>
            <a:ext cx="4201243" cy="802512"/>
            <a:chOff x="0" y="0"/>
            <a:chExt cx="1157124" cy="221031"/>
          </a:xfrm>
        </p:grpSpPr>
        <p:sp>
          <p:nvSpPr>
            <p:cNvPr name="Freeform 14" id="14"/>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5" id="15"/>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6" id="16"/>
          <p:cNvGrpSpPr/>
          <p:nvPr/>
        </p:nvGrpSpPr>
        <p:grpSpPr>
          <a:xfrm rot="0">
            <a:off x="2769831" y="9078278"/>
            <a:ext cx="2547854" cy="1164877"/>
            <a:chOff x="0" y="0"/>
            <a:chExt cx="483446" cy="221031"/>
          </a:xfrm>
        </p:grpSpPr>
        <p:sp>
          <p:nvSpPr>
            <p:cNvPr name="Freeform 17" id="17"/>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8" id="18"/>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9" id="19"/>
          <p:cNvGrpSpPr/>
          <p:nvPr/>
        </p:nvGrpSpPr>
        <p:grpSpPr>
          <a:xfrm rot="0">
            <a:off x="14969084" y="43845"/>
            <a:ext cx="2547854" cy="1164877"/>
            <a:chOff x="0" y="0"/>
            <a:chExt cx="483446" cy="221031"/>
          </a:xfrm>
        </p:grpSpPr>
        <p:sp>
          <p:nvSpPr>
            <p:cNvPr name="Freeform 20" id="20"/>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21" id="21"/>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2" id="22"/>
          <p:cNvGrpSpPr/>
          <p:nvPr/>
        </p:nvGrpSpPr>
        <p:grpSpPr>
          <a:xfrm rot="0">
            <a:off x="4309785" y="9078278"/>
            <a:ext cx="2547854" cy="1164877"/>
            <a:chOff x="0" y="0"/>
            <a:chExt cx="483446" cy="221031"/>
          </a:xfrm>
        </p:grpSpPr>
        <p:sp>
          <p:nvSpPr>
            <p:cNvPr name="Freeform 23" id="23"/>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24" id="24"/>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5" id="25"/>
          <p:cNvGrpSpPr/>
          <p:nvPr/>
        </p:nvGrpSpPr>
        <p:grpSpPr>
          <a:xfrm rot="0">
            <a:off x="16509038" y="43845"/>
            <a:ext cx="2547854" cy="1164877"/>
            <a:chOff x="0" y="0"/>
            <a:chExt cx="483446" cy="221031"/>
          </a:xfrm>
        </p:grpSpPr>
        <p:sp>
          <p:nvSpPr>
            <p:cNvPr name="Freeform 26" id="26"/>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27" id="27"/>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8" id="28"/>
          <p:cNvGrpSpPr/>
          <p:nvPr/>
        </p:nvGrpSpPr>
        <p:grpSpPr>
          <a:xfrm rot="0">
            <a:off x="10638234" y="2174809"/>
            <a:ext cx="4591525" cy="4000136"/>
            <a:chOff x="0" y="0"/>
            <a:chExt cx="6350000" cy="5532120"/>
          </a:xfrm>
        </p:grpSpPr>
        <p:sp>
          <p:nvSpPr>
            <p:cNvPr name="Freeform 29" id="29"/>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grpSp>
        <p:nvGrpSpPr>
          <p:cNvPr name="Group 30" id="30"/>
          <p:cNvGrpSpPr>
            <a:grpSpLocks noChangeAspect="true"/>
          </p:cNvGrpSpPr>
          <p:nvPr/>
        </p:nvGrpSpPr>
        <p:grpSpPr>
          <a:xfrm rot="0">
            <a:off x="10773688" y="2346172"/>
            <a:ext cx="4268524" cy="3696349"/>
            <a:chOff x="0" y="0"/>
            <a:chExt cx="4282440" cy="3708400"/>
          </a:xfrm>
        </p:grpSpPr>
        <p:sp>
          <p:nvSpPr>
            <p:cNvPr name="Freeform 31" id="31"/>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642054" t="0" r="-642054" b="0"/>
              </a:stretch>
            </a:blipFill>
          </p:spPr>
        </p:sp>
      </p:grpSp>
      <p:sp>
        <p:nvSpPr>
          <p:cNvPr name="Freeform 32" id="32"/>
          <p:cNvSpPr/>
          <p:nvPr/>
        </p:nvSpPr>
        <p:spPr>
          <a:xfrm flipH="false" flipV="false" rot="0">
            <a:off x="2342960" y="312082"/>
            <a:ext cx="2791099" cy="1793281"/>
          </a:xfrm>
          <a:custGeom>
            <a:avLst/>
            <a:gdLst/>
            <a:ahLst/>
            <a:cxnLst/>
            <a:rect r="r" b="b" t="t" l="l"/>
            <a:pathLst>
              <a:path h="1793281" w="2791099">
                <a:moveTo>
                  <a:pt x="0" y="0"/>
                </a:moveTo>
                <a:lnTo>
                  <a:pt x="2791099" y="0"/>
                </a:lnTo>
                <a:lnTo>
                  <a:pt x="2791099" y="1793281"/>
                </a:lnTo>
                <a:lnTo>
                  <a:pt x="0" y="1793281"/>
                </a:lnTo>
                <a:lnTo>
                  <a:pt x="0" y="0"/>
                </a:lnTo>
                <a:close/>
              </a:path>
            </a:pathLst>
          </a:custGeom>
          <a:blipFill>
            <a:blip r:embed="rId4"/>
            <a:stretch>
              <a:fillRect l="0" t="0" r="0" b="0"/>
            </a:stretch>
          </a:blipFill>
        </p:spPr>
      </p:sp>
      <p:sp>
        <p:nvSpPr>
          <p:cNvPr name="TextBox 33" id="33"/>
          <p:cNvSpPr txBox="true"/>
          <p:nvPr/>
        </p:nvSpPr>
        <p:spPr>
          <a:xfrm rot="0">
            <a:off x="729135" y="2632157"/>
            <a:ext cx="6629246" cy="391391"/>
          </a:xfrm>
          <a:prstGeom prst="rect">
            <a:avLst/>
          </a:prstGeom>
        </p:spPr>
        <p:txBody>
          <a:bodyPr anchor="t" rtlCol="false" tIns="0" lIns="0" bIns="0" rIns="0">
            <a:spAutoFit/>
          </a:bodyPr>
          <a:lstStyle/>
          <a:p>
            <a:pPr>
              <a:lnSpc>
                <a:spcPts val="3343"/>
              </a:lnSpc>
              <a:spcBef>
                <a:spcPct val="0"/>
              </a:spcBef>
            </a:pPr>
            <a:r>
              <a:rPr lang="en-US" sz="2388">
                <a:solidFill>
                  <a:srgbClr val="000000"/>
                </a:solidFill>
                <a:latin typeface="League Spartan"/>
              </a:rPr>
              <a:t>VENTE,INSTALATION &amp; REPARATION</a:t>
            </a:r>
          </a:p>
        </p:txBody>
      </p:sp>
      <p:sp>
        <p:nvSpPr>
          <p:cNvPr name="Freeform 34" id="34"/>
          <p:cNvSpPr/>
          <p:nvPr/>
        </p:nvSpPr>
        <p:spPr>
          <a:xfrm flipH="false" flipV="false" rot="-10711108">
            <a:off x="417222" y="4957165"/>
            <a:ext cx="6794587" cy="1416198"/>
          </a:xfrm>
          <a:custGeom>
            <a:avLst/>
            <a:gdLst/>
            <a:ahLst/>
            <a:cxnLst/>
            <a:rect r="r" b="b" t="t" l="l"/>
            <a:pathLst>
              <a:path h="1416198" w="6794587">
                <a:moveTo>
                  <a:pt x="0" y="0"/>
                </a:moveTo>
                <a:lnTo>
                  <a:pt x="6794587" y="0"/>
                </a:lnTo>
                <a:lnTo>
                  <a:pt x="6794587" y="1416197"/>
                </a:lnTo>
                <a:lnTo>
                  <a:pt x="0" y="1416197"/>
                </a:lnTo>
                <a:lnTo>
                  <a:pt x="0" y="0"/>
                </a:lnTo>
                <a:close/>
              </a:path>
            </a:pathLst>
          </a:custGeom>
          <a:blipFill>
            <a:blip r:embed="rId5"/>
            <a:stretch>
              <a:fillRect l="-218320" t="0" r="-132339" b="0"/>
            </a:stretch>
          </a:blipFill>
        </p:spPr>
      </p:sp>
      <p:sp>
        <p:nvSpPr>
          <p:cNvPr name="Freeform 35" id="35"/>
          <p:cNvSpPr/>
          <p:nvPr/>
        </p:nvSpPr>
        <p:spPr>
          <a:xfrm flipH="false" flipV="false" rot="0">
            <a:off x="400050" y="3625653"/>
            <a:ext cx="7657946" cy="1416198"/>
          </a:xfrm>
          <a:custGeom>
            <a:avLst/>
            <a:gdLst/>
            <a:ahLst/>
            <a:cxnLst/>
            <a:rect r="r" b="b" t="t" l="l"/>
            <a:pathLst>
              <a:path h="1416198" w="7657946">
                <a:moveTo>
                  <a:pt x="0" y="0"/>
                </a:moveTo>
                <a:lnTo>
                  <a:pt x="7657946" y="0"/>
                </a:lnTo>
                <a:lnTo>
                  <a:pt x="7657946" y="1416198"/>
                </a:lnTo>
                <a:lnTo>
                  <a:pt x="0" y="1416198"/>
                </a:lnTo>
                <a:lnTo>
                  <a:pt x="0" y="0"/>
                </a:lnTo>
                <a:close/>
              </a:path>
            </a:pathLst>
          </a:custGeom>
          <a:blipFill>
            <a:blip r:embed="rId5"/>
            <a:stretch>
              <a:fillRect l="-180274" t="0" r="-119578" b="0"/>
            </a:stretch>
          </a:blipFill>
        </p:spPr>
      </p:sp>
      <p:sp>
        <p:nvSpPr>
          <p:cNvPr name="AutoShape 36" id="36"/>
          <p:cNvSpPr/>
          <p:nvPr/>
        </p:nvSpPr>
        <p:spPr>
          <a:xfrm flipV="true">
            <a:off x="14817849" y="5260626"/>
            <a:ext cx="3070101" cy="2972126"/>
          </a:xfrm>
          <a:prstGeom prst="line">
            <a:avLst/>
          </a:prstGeom>
          <a:ln cap="flat" w="104775">
            <a:solidFill>
              <a:srgbClr val="FFFFFF"/>
            </a:solidFill>
            <a:prstDash val="solid"/>
            <a:headEnd type="none" len="sm" w="sm"/>
            <a:tailEnd type="none" len="sm" w="sm"/>
          </a:ln>
        </p:spPr>
      </p:sp>
      <p:grpSp>
        <p:nvGrpSpPr>
          <p:cNvPr name="Group 37" id="37"/>
          <p:cNvGrpSpPr/>
          <p:nvPr/>
        </p:nvGrpSpPr>
        <p:grpSpPr>
          <a:xfrm rot="-202042">
            <a:off x="6705045" y="214501"/>
            <a:ext cx="4788590" cy="4224475"/>
            <a:chOff x="0" y="0"/>
            <a:chExt cx="812800" cy="717049"/>
          </a:xfrm>
        </p:grpSpPr>
        <p:sp>
          <p:nvSpPr>
            <p:cNvPr name="Freeform 38" id="38"/>
            <p:cNvSpPr/>
            <p:nvPr/>
          </p:nvSpPr>
          <p:spPr>
            <a:xfrm flipH="false" flipV="false" rot="0">
              <a:off x="0" y="0"/>
              <a:ext cx="812800" cy="717049"/>
            </a:xfrm>
            <a:custGeom>
              <a:avLst/>
              <a:gdLst/>
              <a:ahLst/>
              <a:cxnLst/>
              <a:rect r="r" b="b" t="t" l="l"/>
              <a:pathLst>
                <a:path h="717049" w="812800">
                  <a:moveTo>
                    <a:pt x="812800" y="358524"/>
                  </a:moveTo>
                  <a:lnTo>
                    <a:pt x="609600" y="717049"/>
                  </a:lnTo>
                  <a:lnTo>
                    <a:pt x="203200" y="717049"/>
                  </a:lnTo>
                  <a:lnTo>
                    <a:pt x="0" y="358524"/>
                  </a:lnTo>
                  <a:lnTo>
                    <a:pt x="203200" y="0"/>
                  </a:lnTo>
                  <a:lnTo>
                    <a:pt x="609600" y="0"/>
                  </a:lnTo>
                  <a:lnTo>
                    <a:pt x="812800" y="358524"/>
                  </a:lnTo>
                  <a:close/>
                </a:path>
              </a:pathLst>
            </a:custGeom>
            <a:gradFill rotWithShape="true">
              <a:gsLst>
                <a:gs pos="0">
                  <a:srgbClr val="8C52FF">
                    <a:alpha val="100000"/>
                  </a:srgbClr>
                </a:gs>
                <a:gs pos="100000">
                  <a:srgbClr val="5CE1E6">
                    <a:alpha val="100000"/>
                  </a:srgbClr>
                </a:gs>
              </a:gsLst>
              <a:lin ang="0"/>
            </a:gradFill>
          </p:spPr>
        </p:sp>
        <p:sp>
          <p:nvSpPr>
            <p:cNvPr name="TextBox 39" id="39"/>
            <p:cNvSpPr txBox="true"/>
            <p:nvPr/>
          </p:nvSpPr>
          <p:spPr>
            <a:xfrm>
              <a:off x="114300" y="-28575"/>
              <a:ext cx="584200" cy="745624"/>
            </a:xfrm>
            <a:prstGeom prst="rect">
              <a:avLst/>
            </a:prstGeom>
          </p:spPr>
          <p:txBody>
            <a:bodyPr anchor="ctr" rtlCol="false" tIns="48578" lIns="48578" bIns="48578" rIns="48578"/>
            <a:lstStyle/>
            <a:p>
              <a:pPr algn="ctr">
                <a:lnSpc>
                  <a:spcPts val="2543"/>
                </a:lnSpc>
              </a:pPr>
            </a:p>
          </p:txBody>
        </p:sp>
      </p:grpSp>
      <p:grpSp>
        <p:nvGrpSpPr>
          <p:cNvPr name="Group 40" id="40"/>
          <p:cNvGrpSpPr/>
          <p:nvPr/>
        </p:nvGrpSpPr>
        <p:grpSpPr>
          <a:xfrm rot="-126691">
            <a:off x="6976118" y="415960"/>
            <a:ext cx="4187387" cy="3648052"/>
            <a:chOff x="0" y="0"/>
            <a:chExt cx="6350000" cy="5532120"/>
          </a:xfrm>
        </p:grpSpPr>
        <p:sp>
          <p:nvSpPr>
            <p:cNvPr name="Freeform 41" id="41"/>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grpSp>
        <p:nvGrpSpPr>
          <p:cNvPr name="Group 42" id="42"/>
          <p:cNvGrpSpPr>
            <a:grpSpLocks noChangeAspect="true"/>
          </p:cNvGrpSpPr>
          <p:nvPr/>
        </p:nvGrpSpPr>
        <p:grpSpPr>
          <a:xfrm rot="0">
            <a:off x="7178528" y="602219"/>
            <a:ext cx="3782566" cy="3275532"/>
            <a:chOff x="0" y="0"/>
            <a:chExt cx="4282440" cy="3708400"/>
          </a:xfrm>
        </p:grpSpPr>
        <p:sp>
          <p:nvSpPr>
            <p:cNvPr name="Freeform 43" id="43"/>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6"/>
              <a:stretch>
                <a:fillRect l="0" t="-7739" r="0" b="-7739"/>
              </a:stretch>
            </a:blipFill>
          </p:spPr>
        </p:sp>
      </p:grpSp>
      <p:grpSp>
        <p:nvGrpSpPr>
          <p:cNvPr name="Group 44" id="44"/>
          <p:cNvGrpSpPr/>
          <p:nvPr/>
        </p:nvGrpSpPr>
        <p:grpSpPr>
          <a:xfrm rot="0">
            <a:off x="10404815" y="6403533"/>
            <a:ext cx="4924324" cy="3729149"/>
            <a:chOff x="0" y="0"/>
            <a:chExt cx="962569" cy="728946"/>
          </a:xfrm>
        </p:grpSpPr>
        <p:sp>
          <p:nvSpPr>
            <p:cNvPr name="Freeform 45" id="45"/>
            <p:cNvSpPr/>
            <p:nvPr/>
          </p:nvSpPr>
          <p:spPr>
            <a:xfrm flipH="false" flipV="false" rot="0">
              <a:off x="0" y="0"/>
              <a:ext cx="962569" cy="728946"/>
            </a:xfrm>
            <a:custGeom>
              <a:avLst/>
              <a:gdLst/>
              <a:ahLst/>
              <a:cxnLst/>
              <a:rect r="r" b="b" t="t" l="l"/>
              <a:pathLst>
                <a:path h="728946" w="962569">
                  <a:moveTo>
                    <a:pt x="962569" y="364473"/>
                  </a:moveTo>
                  <a:lnTo>
                    <a:pt x="759369" y="728946"/>
                  </a:lnTo>
                  <a:lnTo>
                    <a:pt x="203200" y="728946"/>
                  </a:lnTo>
                  <a:lnTo>
                    <a:pt x="0" y="364473"/>
                  </a:lnTo>
                  <a:lnTo>
                    <a:pt x="203200" y="0"/>
                  </a:lnTo>
                  <a:lnTo>
                    <a:pt x="759369" y="0"/>
                  </a:lnTo>
                  <a:lnTo>
                    <a:pt x="962569" y="364473"/>
                  </a:lnTo>
                  <a:close/>
                </a:path>
              </a:pathLst>
            </a:custGeom>
            <a:gradFill rotWithShape="true">
              <a:gsLst>
                <a:gs pos="0">
                  <a:srgbClr val="8C52FF">
                    <a:alpha val="100000"/>
                  </a:srgbClr>
                </a:gs>
                <a:gs pos="100000">
                  <a:srgbClr val="5CE1E6">
                    <a:alpha val="100000"/>
                  </a:srgbClr>
                </a:gs>
              </a:gsLst>
              <a:lin ang="0"/>
            </a:gradFill>
          </p:spPr>
        </p:sp>
        <p:sp>
          <p:nvSpPr>
            <p:cNvPr name="TextBox 46" id="46"/>
            <p:cNvSpPr txBox="true"/>
            <p:nvPr/>
          </p:nvSpPr>
          <p:spPr>
            <a:xfrm>
              <a:off x="114300" y="-28575"/>
              <a:ext cx="733969" cy="757521"/>
            </a:xfrm>
            <a:prstGeom prst="rect">
              <a:avLst/>
            </a:prstGeom>
          </p:spPr>
          <p:txBody>
            <a:bodyPr anchor="ctr" rtlCol="false" tIns="48578" lIns="48578" bIns="48578" rIns="48578"/>
            <a:lstStyle/>
            <a:p>
              <a:pPr algn="ctr">
                <a:lnSpc>
                  <a:spcPts val="2543"/>
                </a:lnSpc>
              </a:pPr>
            </a:p>
          </p:txBody>
        </p:sp>
      </p:grpSp>
      <p:grpSp>
        <p:nvGrpSpPr>
          <p:cNvPr name="Group 47" id="47"/>
          <p:cNvGrpSpPr/>
          <p:nvPr/>
        </p:nvGrpSpPr>
        <p:grpSpPr>
          <a:xfrm rot="-126691">
            <a:off x="10789041" y="6408726"/>
            <a:ext cx="4187387" cy="3648052"/>
            <a:chOff x="0" y="0"/>
            <a:chExt cx="6350000" cy="5532120"/>
          </a:xfrm>
        </p:grpSpPr>
        <p:sp>
          <p:nvSpPr>
            <p:cNvPr name="Freeform 48" id="48"/>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grpSp>
        <p:nvGrpSpPr>
          <p:cNvPr name="Group 49" id="49"/>
          <p:cNvGrpSpPr/>
          <p:nvPr/>
        </p:nvGrpSpPr>
        <p:grpSpPr>
          <a:xfrm rot="-204156">
            <a:off x="6982720" y="4334264"/>
            <a:ext cx="4705721" cy="4354685"/>
            <a:chOff x="0" y="0"/>
            <a:chExt cx="864670" cy="800168"/>
          </a:xfrm>
        </p:grpSpPr>
        <p:sp>
          <p:nvSpPr>
            <p:cNvPr name="Freeform 50" id="50"/>
            <p:cNvSpPr/>
            <p:nvPr/>
          </p:nvSpPr>
          <p:spPr>
            <a:xfrm flipH="false" flipV="false" rot="0">
              <a:off x="0" y="0"/>
              <a:ext cx="864670" cy="800168"/>
            </a:xfrm>
            <a:custGeom>
              <a:avLst/>
              <a:gdLst/>
              <a:ahLst/>
              <a:cxnLst/>
              <a:rect r="r" b="b" t="t" l="l"/>
              <a:pathLst>
                <a:path h="800168" w="864670">
                  <a:moveTo>
                    <a:pt x="864670" y="400084"/>
                  </a:moveTo>
                  <a:lnTo>
                    <a:pt x="661470" y="800168"/>
                  </a:lnTo>
                  <a:lnTo>
                    <a:pt x="203200" y="800168"/>
                  </a:lnTo>
                  <a:lnTo>
                    <a:pt x="0" y="400084"/>
                  </a:lnTo>
                  <a:lnTo>
                    <a:pt x="203200" y="0"/>
                  </a:lnTo>
                  <a:lnTo>
                    <a:pt x="661470" y="0"/>
                  </a:lnTo>
                  <a:lnTo>
                    <a:pt x="864670" y="400084"/>
                  </a:lnTo>
                  <a:close/>
                </a:path>
              </a:pathLst>
            </a:custGeom>
            <a:gradFill rotWithShape="true">
              <a:gsLst>
                <a:gs pos="0">
                  <a:srgbClr val="8C52FF">
                    <a:alpha val="100000"/>
                  </a:srgbClr>
                </a:gs>
                <a:gs pos="100000">
                  <a:srgbClr val="5CE1E6">
                    <a:alpha val="100000"/>
                  </a:srgbClr>
                </a:gs>
              </a:gsLst>
              <a:lin ang="0"/>
            </a:gradFill>
          </p:spPr>
        </p:sp>
        <p:sp>
          <p:nvSpPr>
            <p:cNvPr name="TextBox 51" id="51"/>
            <p:cNvSpPr txBox="true"/>
            <p:nvPr/>
          </p:nvSpPr>
          <p:spPr>
            <a:xfrm>
              <a:off x="114300" y="-28575"/>
              <a:ext cx="636070" cy="828743"/>
            </a:xfrm>
            <a:prstGeom prst="rect">
              <a:avLst/>
            </a:prstGeom>
          </p:spPr>
          <p:txBody>
            <a:bodyPr anchor="ctr" rtlCol="false" tIns="48578" lIns="48578" bIns="48578" rIns="48578"/>
            <a:lstStyle/>
            <a:p>
              <a:pPr algn="ctr">
                <a:lnSpc>
                  <a:spcPts val="2543"/>
                </a:lnSpc>
              </a:pPr>
            </a:p>
          </p:txBody>
        </p:sp>
      </p:grpSp>
      <p:grpSp>
        <p:nvGrpSpPr>
          <p:cNvPr name="Group 52" id="52"/>
          <p:cNvGrpSpPr>
            <a:grpSpLocks noChangeAspect="true"/>
          </p:cNvGrpSpPr>
          <p:nvPr/>
        </p:nvGrpSpPr>
        <p:grpSpPr>
          <a:xfrm rot="0">
            <a:off x="11035283" y="6594986"/>
            <a:ext cx="3782566" cy="3275532"/>
            <a:chOff x="0" y="0"/>
            <a:chExt cx="4282440" cy="3708400"/>
          </a:xfrm>
        </p:grpSpPr>
        <p:sp>
          <p:nvSpPr>
            <p:cNvPr name="Freeform 53" id="53"/>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7"/>
              <a:stretch>
                <a:fillRect l="-8117" t="0" r="-8117" b="0"/>
              </a:stretch>
            </a:blipFill>
          </p:spPr>
        </p:sp>
      </p:grpSp>
      <p:grpSp>
        <p:nvGrpSpPr>
          <p:cNvPr name="Group 54" id="54"/>
          <p:cNvGrpSpPr/>
          <p:nvPr/>
        </p:nvGrpSpPr>
        <p:grpSpPr>
          <a:xfrm rot="-126691">
            <a:off x="7294766" y="4770961"/>
            <a:ext cx="4187387" cy="3648052"/>
            <a:chOff x="0" y="0"/>
            <a:chExt cx="6350000" cy="5532120"/>
          </a:xfrm>
        </p:grpSpPr>
        <p:sp>
          <p:nvSpPr>
            <p:cNvPr name="Freeform 55" id="55"/>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grpSp>
        <p:nvGrpSpPr>
          <p:cNvPr name="Group 56" id="56"/>
          <p:cNvGrpSpPr>
            <a:grpSpLocks noChangeAspect="true"/>
          </p:cNvGrpSpPr>
          <p:nvPr/>
        </p:nvGrpSpPr>
        <p:grpSpPr>
          <a:xfrm rot="0">
            <a:off x="7688564" y="5044030"/>
            <a:ext cx="3272530" cy="2833863"/>
            <a:chOff x="0" y="0"/>
            <a:chExt cx="4282440" cy="3708400"/>
          </a:xfrm>
        </p:grpSpPr>
        <p:sp>
          <p:nvSpPr>
            <p:cNvPr name="Freeform 57" id="5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8"/>
              <a:stretch>
                <a:fillRect l="0" t="-7739" r="0" b="-7739"/>
              </a:stretch>
            </a:blipFill>
          </p:spPr>
        </p:sp>
      </p:grpSp>
      <p:grpSp>
        <p:nvGrpSpPr>
          <p:cNvPr name="Group 58" id="58"/>
          <p:cNvGrpSpPr>
            <a:grpSpLocks noChangeAspect="true"/>
          </p:cNvGrpSpPr>
          <p:nvPr/>
        </p:nvGrpSpPr>
        <p:grpSpPr>
          <a:xfrm rot="0">
            <a:off x="10649548" y="2174809"/>
            <a:ext cx="4466372" cy="3867677"/>
            <a:chOff x="0" y="0"/>
            <a:chExt cx="4282440" cy="3708400"/>
          </a:xfrm>
        </p:grpSpPr>
        <p:sp>
          <p:nvSpPr>
            <p:cNvPr name="Freeform 59" id="59"/>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9"/>
              <a:stretch>
                <a:fillRect l="0" t="-7739" r="0" b="-7739"/>
              </a:stretch>
            </a:blipFill>
          </p:spPr>
        </p:sp>
      </p:grpSp>
      <p:sp>
        <p:nvSpPr>
          <p:cNvPr name="TextBox 60" id="60"/>
          <p:cNvSpPr txBox="true"/>
          <p:nvPr/>
        </p:nvSpPr>
        <p:spPr>
          <a:xfrm rot="0">
            <a:off x="2343433" y="6762665"/>
            <a:ext cx="2528682" cy="416695"/>
          </a:xfrm>
          <a:prstGeom prst="rect">
            <a:avLst/>
          </a:prstGeom>
        </p:spPr>
        <p:txBody>
          <a:bodyPr anchor="t" rtlCol="false" tIns="0" lIns="0" bIns="0" rIns="0">
            <a:spAutoFit/>
          </a:bodyPr>
          <a:lstStyle/>
          <a:p>
            <a:pPr>
              <a:lnSpc>
                <a:spcPts val="3614"/>
              </a:lnSpc>
            </a:pPr>
          </a:p>
        </p:txBody>
      </p:sp>
      <p:sp>
        <p:nvSpPr>
          <p:cNvPr name="TextBox 61" id="61"/>
          <p:cNvSpPr txBox="true"/>
          <p:nvPr/>
        </p:nvSpPr>
        <p:spPr>
          <a:xfrm rot="0">
            <a:off x="400050" y="6836081"/>
            <a:ext cx="6541076" cy="2717143"/>
          </a:xfrm>
          <a:prstGeom prst="rect">
            <a:avLst/>
          </a:prstGeom>
        </p:spPr>
        <p:txBody>
          <a:bodyPr anchor="t" rtlCol="false" tIns="0" lIns="0" bIns="0" rIns="0">
            <a:spAutoFit/>
          </a:bodyPr>
          <a:lstStyle/>
          <a:p>
            <a:pPr algn="ctr">
              <a:lnSpc>
                <a:spcPts val="5762"/>
              </a:lnSpc>
            </a:pPr>
            <a:r>
              <a:rPr lang="en-US" sz="4115">
                <a:solidFill>
                  <a:srgbClr val="373434">
                    <a:alpha val="96863"/>
                  </a:srgbClr>
                </a:solidFill>
                <a:latin typeface="Open Sans Bold"/>
              </a:rPr>
              <a:t>la précision, c'est notre métier</a:t>
            </a:r>
          </a:p>
        </p:txBody>
      </p:sp>
      <p:sp>
        <p:nvSpPr>
          <p:cNvPr name="TextBox 62" id="62"/>
          <p:cNvSpPr txBox="true"/>
          <p:nvPr/>
        </p:nvSpPr>
        <p:spPr>
          <a:xfrm rot="0">
            <a:off x="1808998" y="3812837"/>
            <a:ext cx="5879566" cy="3996023"/>
          </a:xfrm>
          <a:prstGeom prst="rect">
            <a:avLst/>
          </a:prstGeom>
        </p:spPr>
        <p:txBody>
          <a:bodyPr anchor="t" rtlCol="false" tIns="0" lIns="0" bIns="0" rIns="0">
            <a:spAutoFit/>
          </a:bodyPr>
          <a:lstStyle/>
          <a:p>
            <a:pPr>
              <a:lnSpc>
                <a:spcPts val="10518"/>
              </a:lnSpc>
            </a:pPr>
            <a:r>
              <a:rPr lang="en-US" sz="10518">
                <a:solidFill>
                  <a:srgbClr val="5271FF"/>
                </a:solidFill>
                <a:latin typeface="League Spartan"/>
              </a:rPr>
              <a:t> A2M</a:t>
            </a:r>
          </a:p>
          <a:p>
            <a:pPr>
              <a:lnSpc>
                <a:spcPts val="10518"/>
              </a:lnSpc>
            </a:pPr>
          </a:p>
          <a:p>
            <a:pPr>
              <a:lnSpc>
                <a:spcPts val="10518"/>
              </a:lnSpc>
            </a:pPr>
          </a:p>
        </p:txBody>
      </p:sp>
      <p:sp>
        <p:nvSpPr>
          <p:cNvPr name="TextBox 63" id="63"/>
          <p:cNvSpPr txBox="true"/>
          <p:nvPr/>
        </p:nvSpPr>
        <p:spPr>
          <a:xfrm rot="0">
            <a:off x="1298962" y="5130152"/>
            <a:ext cx="5879566" cy="1383125"/>
          </a:xfrm>
          <a:prstGeom prst="rect">
            <a:avLst/>
          </a:prstGeom>
        </p:spPr>
        <p:txBody>
          <a:bodyPr anchor="t" rtlCol="false" tIns="0" lIns="0" bIns="0" rIns="0">
            <a:spAutoFit/>
          </a:bodyPr>
          <a:lstStyle/>
          <a:p>
            <a:pPr>
              <a:lnSpc>
                <a:spcPts val="10518"/>
              </a:lnSpc>
            </a:pPr>
            <a:r>
              <a:rPr lang="en-US" sz="10518">
                <a:solidFill>
                  <a:srgbClr val="DB568C"/>
                </a:solidFill>
                <a:latin typeface="League Spartan"/>
              </a:rPr>
              <a:t>PESAGE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3567269" y="2366677"/>
            <a:ext cx="3231212" cy="2776823"/>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62B6AA"/>
            </a:solidFill>
          </p:spPr>
        </p:sp>
        <p:sp>
          <p:nvSpPr>
            <p:cNvPr name="TextBox 4" id="4"/>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5" id="5"/>
          <p:cNvGrpSpPr/>
          <p:nvPr/>
        </p:nvGrpSpPr>
        <p:grpSpPr>
          <a:xfrm rot="0">
            <a:off x="3567269" y="5143500"/>
            <a:ext cx="3231212" cy="2776823"/>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62B6AA"/>
            </a:solidFill>
          </p:spPr>
        </p:sp>
        <p:sp>
          <p:nvSpPr>
            <p:cNvPr name="TextBox 7" id="7"/>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8" id="8"/>
          <p:cNvGrpSpPr/>
          <p:nvPr/>
        </p:nvGrpSpPr>
        <p:grpSpPr>
          <a:xfrm rot="0">
            <a:off x="1183540" y="3755088"/>
            <a:ext cx="3231212" cy="2776823"/>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62B6AA"/>
            </a:solidFill>
          </p:spPr>
        </p:sp>
        <p:sp>
          <p:nvSpPr>
            <p:cNvPr name="TextBox 10" id="10"/>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11" id="11"/>
          <p:cNvGrpSpPr/>
          <p:nvPr/>
        </p:nvGrpSpPr>
        <p:grpSpPr>
          <a:xfrm rot="0">
            <a:off x="1460609" y="3993194"/>
            <a:ext cx="2677075" cy="2300611"/>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3" id="13"/>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14" id="14"/>
          <p:cNvGrpSpPr/>
          <p:nvPr/>
        </p:nvGrpSpPr>
        <p:grpSpPr>
          <a:xfrm rot="0">
            <a:off x="3844337" y="2604783"/>
            <a:ext cx="2677075" cy="2300611"/>
            <a:chOff x="0" y="0"/>
            <a:chExt cx="812800" cy="698500"/>
          </a:xfrm>
        </p:grpSpPr>
        <p:sp>
          <p:nvSpPr>
            <p:cNvPr name="Freeform 15" id="1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6" id="16"/>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17" id="17"/>
          <p:cNvGrpSpPr/>
          <p:nvPr/>
        </p:nvGrpSpPr>
        <p:grpSpPr>
          <a:xfrm rot="0">
            <a:off x="3844337" y="5381606"/>
            <a:ext cx="2677075" cy="2300611"/>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9" id="19"/>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20" id="20"/>
          <p:cNvGrpSpPr/>
          <p:nvPr/>
        </p:nvGrpSpPr>
        <p:grpSpPr>
          <a:xfrm rot="0">
            <a:off x="5991060" y="3755088"/>
            <a:ext cx="3231212" cy="2776823"/>
            <a:chOff x="0" y="0"/>
            <a:chExt cx="812800" cy="698500"/>
          </a:xfrm>
        </p:grpSpPr>
        <p:sp>
          <p:nvSpPr>
            <p:cNvPr name="Freeform 21" id="2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62B6AA"/>
            </a:solidFill>
          </p:spPr>
        </p:sp>
        <p:sp>
          <p:nvSpPr>
            <p:cNvPr name="TextBox 22" id="22"/>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23" id="23"/>
          <p:cNvGrpSpPr/>
          <p:nvPr/>
        </p:nvGrpSpPr>
        <p:grpSpPr>
          <a:xfrm rot="0">
            <a:off x="6268129" y="3993194"/>
            <a:ext cx="2677075" cy="2300611"/>
            <a:chOff x="0" y="0"/>
            <a:chExt cx="812800" cy="698500"/>
          </a:xfrm>
        </p:grpSpPr>
        <p:sp>
          <p:nvSpPr>
            <p:cNvPr name="Freeform 24" id="2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25" id="25"/>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26" id="26"/>
          <p:cNvGrpSpPr/>
          <p:nvPr/>
        </p:nvGrpSpPr>
        <p:grpSpPr>
          <a:xfrm rot="0">
            <a:off x="10595257" y="-76859"/>
            <a:ext cx="10219161" cy="10440718"/>
            <a:chOff x="0" y="0"/>
            <a:chExt cx="878585" cy="897633"/>
          </a:xfrm>
        </p:grpSpPr>
        <p:sp>
          <p:nvSpPr>
            <p:cNvPr name="Freeform 27" id="27"/>
            <p:cNvSpPr/>
            <p:nvPr/>
          </p:nvSpPr>
          <p:spPr>
            <a:xfrm flipH="false" flipV="false" rot="0">
              <a:off x="0" y="0"/>
              <a:ext cx="878585" cy="897633"/>
            </a:xfrm>
            <a:custGeom>
              <a:avLst/>
              <a:gdLst/>
              <a:ahLst/>
              <a:cxnLst/>
              <a:rect r="r" b="b" t="t" l="l"/>
              <a:pathLst>
                <a:path h="897633" w="878585">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sp>
        <p:sp>
          <p:nvSpPr>
            <p:cNvPr name="TextBox 28" id="28"/>
            <p:cNvSpPr txBox="true"/>
            <p:nvPr/>
          </p:nvSpPr>
          <p:spPr>
            <a:xfrm>
              <a:off x="114300" y="-28575"/>
              <a:ext cx="649985" cy="926208"/>
            </a:xfrm>
            <a:prstGeom prst="rect">
              <a:avLst/>
            </a:prstGeom>
          </p:spPr>
          <p:txBody>
            <a:bodyPr anchor="ctr" rtlCol="false" tIns="48578" lIns="48578" bIns="48578" rIns="48578"/>
            <a:lstStyle/>
            <a:p>
              <a:pPr algn="ctr">
                <a:lnSpc>
                  <a:spcPts val="2543"/>
                </a:lnSpc>
              </a:pPr>
            </a:p>
          </p:txBody>
        </p:sp>
      </p:grpSp>
      <p:sp>
        <p:nvSpPr>
          <p:cNvPr name="AutoShape 29" id="29"/>
          <p:cNvSpPr/>
          <p:nvPr/>
        </p:nvSpPr>
        <p:spPr>
          <a:xfrm rot="-7193308">
            <a:off x="8603759" y="7636904"/>
            <a:ext cx="6021683" cy="0"/>
          </a:xfrm>
          <a:prstGeom prst="line">
            <a:avLst/>
          </a:prstGeom>
          <a:ln cap="flat" w="161925">
            <a:solidFill>
              <a:srgbClr val="FFFFFF"/>
            </a:solidFill>
            <a:prstDash val="solid"/>
            <a:headEnd type="none" len="sm" w="sm"/>
            <a:tailEnd type="none" len="sm" w="sm"/>
          </a:ln>
        </p:spPr>
      </p:sp>
      <p:sp>
        <p:nvSpPr>
          <p:cNvPr name="AutoShape 30" id="30"/>
          <p:cNvSpPr/>
          <p:nvPr/>
        </p:nvSpPr>
        <p:spPr>
          <a:xfrm rot="-3598859">
            <a:off x="8609614" y="2491230"/>
            <a:ext cx="6021683" cy="0"/>
          </a:xfrm>
          <a:prstGeom prst="line">
            <a:avLst/>
          </a:prstGeom>
          <a:ln cap="flat" w="161925">
            <a:solidFill>
              <a:srgbClr val="FFFFFF"/>
            </a:solidFill>
            <a:prstDash val="solid"/>
            <a:headEnd type="none" len="sm" w="sm"/>
            <a:tailEnd type="none" len="sm" w="sm"/>
          </a:ln>
        </p:spPr>
      </p:sp>
      <p:sp>
        <p:nvSpPr>
          <p:cNvPr name="Freeform 31" id="31"/>
          <p:cNvSpPr/>
          <p:nvPr/>
        </p:nvSpPr>
        <p:spPr>
          <a:xfrm flipH="false" flipV="false" rot="0">
            <a:off x="4454182" y="3026396"/>
            <a:ext cx="1457386" cy="1457386"/>
          </a:xfrm>
          <a:custGeom>
            <a:avLst/>
            <a:gdLst/>
            <a:ahLst/>
            <a:cxnLst/>
            <a:rect r="r" b="b" t="t" l="l"/>
            <a:pathLst>
              <a:path h="1457386" w="1457386">
                <a:moveTo>
                  <a:pt x="0" y="0"/>
                </a:moveTo>
                <a:lnTo>
                  <a:pt x="1457386" y="0"/>
                </a:lnTo>
                <a:lnTo>
                  <a:pt x="1457386" y="1457385"/>
                </a:lnTo>
                <a:lnTo>
                  <a:pt x="0" y="14573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6874941" y="4649652"/>
            <a:ext cx="1463450" cy="987696"/>
          </a:xfrm>
          <a:custGeom>
            <a:avLst/>
            <a:gdLst/>
            <a:ahLst/>
            <a:cxnLst/>
            <a:rect r="r" b="b" t="t" l="l"/>
            <a:pathLst>
              <a:path h="987696" w="1463450">
                <a:moveTo>
                  <a:pt x="0" y="0"/>
                </a:moveTo>
                <a:lnTo>
                  <a:pt x="1463450" y="0"/>
                </a:lnTo>
                <a:lnTo>
                  <a:pt x="1463450" y="987696"/>
                </a:lnTo>
                <a:lnTo>
                  <a:pt x="0" y="9876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3" id="33"/>
          <p:cNvSpPr/>
          <p:nvPr/>
        </p:nvSpPr>
        <p:spPr>
          <a:xfrm flipH="false" flipV="false" rot="0">
            <a:off x="4420805" y="5862243"/>
            <a:ext cx="1524140" cy="1339338"/>
          </a:xfrm>
          <a:custGeom>
            <a:avLst/>
            <a:gdLst/>
            <a:ahLst/>
            <a:cxnLst/>
            <a:rect r="r" b="b" t="t" l="l"/>
            <a:pathLst>
              <a:path h="1339338" w="1524140">
                <a:moveTo>
                  <a:pt x="0" y="0"/>
                </a:moveTo>
                <a:lnTo>
                  <a:pt x="1524140" y="0"/>
                </a:lnTo>
                <a:lnTo>
                  <a:pt x="1524140" y="1339337"/>
                </a:lnTo>
                <a:lnTo>
                  <a:pt x="0" y="13393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4" id="34"/>
          <p:cNvGrpSpPr/>
          <p:nvPr/>
        </p:nvGrpSpPr>
        <p:grpSpPr>
          <a:xfrm rot="0">
            <a:off x="-792888" y="225028"/>
            <a:ext cx="4201243" cy="802512"/>
            <a:chOff x="0" y="0"/>
            <a:chExt cx="1157124" cy="221031"/>
          </a:xfrm>
        </p:grpSpPr>
        <p:sp>
          <p:nvSpPr>
            <p:cNvPr name="Freeform 35" id="35"/>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36" id="36"/>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37" id="37"/>
          <p:cNvGrpSpPr/>
          <p:nvPr/>
        </p:nvGrpSpPr>
        <p:grpSpPr>
          <a:xfrm rot="0">
            <a:off x="-652628" y="9258257"/>
            <a:ext cx="4201243" cy="802512"/>
            <a:chOff x="0" y="0"/>
            <a:chExt cx="1157124" cy="221031"/>
          </a:xfrm>
        </p:grpSpPr>
        <p:sp>
          <p:nvSpPr>
            <p:cNvPr name="Freeform 38" id="38"/>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39" id="39"/>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40" id="40"/>
          <p:cNvGrpSpPr/>
          <p:nvPr/>
        </p:nvGrpSpPr>
        <p:grpSpPr>
          <a:xfrm rot="0">
            <a:off x="2570413" y="43845"/>
            <a:ext cx="2547854" cy="1164877"/>
            <a:chOff x="0" y="0"/>
            <a:chExt cx="483446" cy="221031"/>
          </a:xfrm>
        </p:grpSpPr>
        <p:sp>
          <p:nvSpPr>
            <p:cNvPr name="Freeform 41" id="41"/>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42" id="42"/>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3" id="43"/>
          <p:cNvGrpSpPr/>
          <p:nvPr/>
        </p:nvGrpSpPr>
        <p:grpSpPr>
          <a:xfrm rot="0">
            <a:off x="2710673" y="9077075"/>
            <a:ext cx="2547854" cy="1164877"/>
            <a:chOff x="0" y="0"/>
            <a:chExt cx="483446" cy="221031"/>
          </a:xfrm>
        </p:grpSpPr>
        <p:sp>
          <p:nvSpPr>
            <p:cNvPr name="Freeform 44" id="44"/>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45" id="45"/>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6" id="46"/>
          <p:cNvGrpSpPr/>
          <p:nvPr/>
        </p:nvGrpSpPr>
        <p:grpSpPr>
          <a:xfrm rot="0">
            <a:off x="4110367" y="43845"/>
            <a:ext cx="2547854" cy="1164877"/>
            <a:chOff x="0" y="0"/>
            <a:chExt cx="483446" cy="221031"/>
          </a:xfrm>
        </p:grpSpPr>
        <p:sp>
          <p:nvSpPr>
            <p:cNvPr name="Freeform 47" id="47"/>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48" id="48"/>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9" id="49"/>
          <p:cNvGrpSpPr/>
          <p:nvPr/>
        </p:nvGrpSpPr>
        <p:grpSpPr>
          <a:xfrm rot="0">
            <a:off x="4250627" y="9077075"/>
            <a:ext cx="2547854" cy="1164877"/>
            <a:chOff x="0" y="0"/>
            <a:chExt cx="483446" cy="221031"/>
          </a:xfrm>
        </p:grpSpPr>
        <p:sp>
          <p:nvSpPr>
            <p:cNvPr name="Freeform 50" id="50"/>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51" id="51"/>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sp>
        <p:nvSpPr>
          <p:cNvPr name="Freeform 52" id="52"/>
          <p:cNvSpPr/>
          <p:nvPr/>
        </p:nvSpPr>
        <p:spPr>
          <a:xfrm flipH="false" flipV="false" rot="0">
            <a:off x="2139428" y="4483781"/>
            <a:ext cx="1319438" cy="1319438"/>
          </a:xfrm>
          <a:custGeom>
            <a:avLst/>
            <a:gdLst/>
            <a:ahLst/>
            <a:cxnLst/>
            <a:rect r="r" b="b" t="t" l="l"/>
            <a:pathLst>
              <a:path h="1319438" w="1319438">
                <a:moveTo>
                  <a:pt x="0" y="0"/>
                </a:moveTo>
                <a:lnTo>
                  <a:pt x="1319437" y="0"/>
                </a:lnTo>
                <a:lnTo>
                  <a:pt x="1319437" y="1319438"/>
                </a:lnTo>
                <a:lnTo>
                  <a:pt x="0" y="13194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53" id="53"/>
          <p:cNvSpPr txBox="true"/>
          <p:nvPr/>
        </p:nvSpPr>
        <p:spPr>
          <a:xfrm rot="0">
            <a:off x="11274255" y="5117756"/>
            <a:ext cx="5906047" cy="1374673"/>
          </a:xfrm>
          <a:prstGeom prst="rect">
            <a:avLst/>
          </a:prstGeom>
        </p:spPr>
        <p:txBody>
          <a:bodyPr anchor="t" rtlCol="false" tIns="0" lIns="0" bIns="0" rIns="0">
            <a:spAutoFit/>
          </a:bodyPr>
          <a:lstStyle/>
          <a:p>
            <a:pPr algn="r">
              <a:lnSpc>
                <a:spcPts val="3786"/>
              </a:lnSpc>
            </a:pPr>
            <a:r>
              <a:rPr lang="en-US" sz="2103" spc="84">
                <a:solidFill>
                  <a:srgbClr val="000000"/>
                </a:solidFill>
                <a:latin typeface="Montserrat Semi-Bold"/>
              </a:rPr>
              <a:t>Presentations are communication tools that can be used as demonstrations, lectures, speeches, reports, and more. </a:t>
            </a:r>
          </a:p>
        </p:txBody>
      </p:sp>
      <p:sp>
        <p:nvSpPr>
          <p:cNvPr name="TextBox 54" id="54"/>
          <p:cNvSpPr txBox="true"/>
          <p:nvPr/>
        </p:nvSpPr>
        <p:spPr>
          <a:xfrm rot="0">
            <a:off x="11608746" y="3937446"/>
            <a:ext cx="5571556" cy="1016878"/>
          </a:xfrm>
          <a:prstGeom prst="rect">
            <a:avLst/>
          </a:prstGeom>
        </p:spPr>
        <p:txBody>
          <a:bodyPr anchor="t" rtlCol="false" tIns="0" lIns="0" bIns="0" rIns="0">
            <a:spAutoFit/>
          </a:bodyPr>
          <a:lstStyle/>
          <a:p>
            <a:pPr algn="r">
              <a:lnSpc>
                <a:spcPts val="7650"/>
              </a:lnSpc>
            </a:pPr>
            <a:r>
              <a:rPr lang="en-US" sz="7650">
                <a:solidFill>
                  <a:srgbClr val="000000"/>
                </a:solidFill>
                <a:latin typeface="League Spartan"/>
              </a:rPr>
              <a:t>Workflow</a:t>
            </a:r>
          </a:p>
        </p:txBody>
      </p:sp>
      <p:sp>
        <p:nvSpPr>
          <p:cNvPr name="Freeform 55" id="55"/>
          <p:cNvSpPr/>
          <p:nvPr/>
        </p:nvSpPr>
        <p:spPr>
          <a:xfrm flipH="false" flipV="false" rot="0">
            <a:off x="13990675" y="840881"/>
            <a:ext cx="2543639" cy="1634288"/>
          </a:xfrm>
          <a:custGeom>
            <a:avLst/>
            <a:gdLst/>
            <a:ahLst/>
            <a:cxnLst/>
            <a:rect r="r" b="b" t="t" l="l"/>
            <a:pathLst>
              <a:path h="1634288" w="2543639">
                <a:moveTo>
                  <a:pt x="0" y="0"/>
                </a:moveTo>
                <a:lnTo>
                  <a:pt x="2543639" y="0"/>
                </a:lnTo>
                <a:lnTo>
                  <a:pt x="2543639" y="1634288"/>
                </a:lnTo>
                <a:lnTo>
                  <a:pt x="0" y="1634288"/>
                </a:lnTo>
                <a:lnTo>
                  <a:pt x="0" y="0"/>
                </a:lnTo>
                <a:close/>
              </a:path>
            </a:pathLst>
          </a:custGeom>
          <a:blipFill>
            <a:blip r:embed="rId10"/>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10800000">
            <a:off x="-2525516" y="-67751"/>
            <a:ext cx="10219161" cy="10440718"/>
            <a:chOff x="0" y="0"/>
            <a:chExt cx="878585" cy="897633"/>
          </a:xfrm>
        </p:grpSpPr>
        <p:sp>
          <p:nvSpPr>
            <p:cNvPr name="Freeform 3" id="3"/>
            <p:cNvSpPr/>
            <p:nvPr/>
          </p:nvSpPr>
          <p:spPr>
            <a:xfrm flipH="false" flipV="false" rot="0">
              <a:off x="0" y="0"/>
              <a:ext cx="878585" cy="897633"/>
            </a:xfrm>
            <a:custGeom>
              <a:avLst/>
              <a:gdLst/>
              <a:ahLst/>
              <a:cxnLst/>
              <a:rect r="r" b="b" t="t" l="l"/>
              <a:pathLst>
                <a:path h="897633" w="878585">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sp>
        <p:sp>
          <p:nvSpPr>
            <p:cNvPr name="TextBox 4" id="4"/>
            <p:cNvSpPr txBox="true"/>
            <p:nvPr/>
          </p:nvSpPr>
          <p:spPr>
            <a:xfrm>
              <a:off x="114300" y="-28575"/>
              <a:ext cx="649985" cy="926208"/>
            </a:xfrm>
            <a:prstGeom prst="rect">
              <a:avLst/>
            </a:prstGeom>
          </p:spPr>
          <p:txBody>
            <a:bodyPr anchor="ctr" rtlCol="false" tIns="48578" lIns="48578" bIns="48578" rIns="48578"/>
            <a:lstStyle/>
            <a:p>
              <a:pPr algn="ctr">
                <a:lnSpc>
                  <a:spcPts val="2543"/>
                </a:lnSpc>
              </a:pPr>
            </a:p>
          </p:txBody>
        </p:sp>
      </p:grpSp>
      <p:sp>
        <p:nvSpPr>
          <p:cNvPr name="AutoShape 5" id="5"/>
          <p:cNvSpPr/>
          <p:nvPr/>
        </p:nvSpPr>
        <p:spPr>
          <a:xfrm rot="3606691">
            <a:off x="3675170" y="2494502"/>
            <a:ext cx="6021683" cy="0"/>
          </a:xfrm>
          <a:prstGeom prst="line">
            <a:avLst/>
          </a:prstGeom>
          <a:ln cap="flat" w="161925">
            <a:solidFill>
              <a:srgbClr val="FFFFFF"/>
            </a:solidFill>
            <a:prstDash val="solid"/>
            <a:headEnd type="none" len="sm" w="sm"/>
            <a:tailEnd type="none" len="sm" w="sm"/>
          </a:ln>
        </p:spPr>
      </p:sp>
      <p:sp>
        <p:nvSpPr>
          <p:cNvPr name="AutoShape 6" id="6"/>
          <p:cNvSpPr/>
          <p:nvPr/>
        </p:nvSpPr>
        <p:spPr>
          <a:xfrm rot="7201140">
            <a:off x="3669315" y="7640176"/>
            <a:ext cx="6021683" cy="0"/>
          </a:xfrm>
          <a:prstGeom prst="line">
            <a:avLst/>
          </a:prstGeom>
          <a:ln cap="flat" w="161925">
            <a:solidFill>
              <a:srgbClr val="FFFFFF"/>
            </a:solidFill>
            <a:prstDash val="solid"/>
            <a:headEnd type="none" len="sm" w="sm"/>
            <a:tailEnd type="none" len="sm" w="sm"/>
          </a:ln>
        </p:spPr>
      </p:sp>
      <p:sp>
        <p:nvSpPr>
          <p:cNvPr name="TextBox 7" id="7"/>
          <p:cNvSpPr txBox="true"/>
          <p:nvPr/>
        </p:nvSpPr>
        <p:spPr>
          <a:xfrm rot="0">
            <a:off x="1111659" y="3939705"/>
            <a:ext cx="6536984" cy="1016878"/>
          </a:xfrm>
          <a:prstGeom prst="rect">
            <a:avLst/>
          </a:prstGeom>
        </p:spPr>
        <p:txBody>
          <a:bodyPr anchor="t" rtlCol="false" tIns="0" lIns="0" bIns="0" rIns="0">
            <a:spAutoFit/>
          </a:bodyPr>
          <a:lstStyle/>
          <a:p>
            <a:pPr>
              <a:lnSpc>
                <a:spcPts val="7650"/>
              </a:lnSpc>
            </a:pPr>
            <a:r>
              <a:rPr lang="en-US" sz="7650">
                <a:solidFill>
                  <a:srgbClr val="000000"/>
                </a:solidFill>
                <a:latin typeface="League Spartan"/>
              </a:rPr>
              <a:t>Contact Us</a:t>
            </a:r>
          </a:p>
        </p:txBody>
      </p:sp>
      <p:grpSp>
        <p:nvGrpSpPr>
          <p:cNvPr name="Group 8" id="8"/>
          <p:cNvGrpSpPr/>
          <p:nvPr/>
        </p:nvGrpSpPr>
        <p:grpSpPr>
          <a:xfrm rot="0">
            <a:off x="11809949" y="225028"/>
            <a:ext cx="4201243" cy="802512"/>
            <a:chOff x="0" y="0"/>
            <a:chExt cx="1157124" cy="221031"/>
          </a:xfrm>
        </p:grpSpPr>
        <p:sp>
          <p:nvSpPr>
            <p:cNvPr name="Freeform 9" id="9"/>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10" id="10"/>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1" id="11"/>
          <p:cNvGrpSpPr/>
          <p:nvPr/>
        </p:nvGrpSpPr>
        <p:grpSpPr>
          <a:xfrm rot="0">
            <a:off x="11809949" y="9259460"/>
            <a:ext cx="4201243" cy="802512"/>
            <a:chOff x="0" y="0"/>
            <a:chExt cx="1157124" cy="221031"/>
          </a:xfrm>
        </p:grpSpPr>
        <p:sp>
          <p:nvSpPr>
            <p:cNvPr name="Freeform 12" id="12"/>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13" id="13"/>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4" id="14"/>
          <p:cNvGrpSpPr/>
          <p:nvPr/>
        </p:nvGrpSpPr>
        <p:grpSpPr>
          <a:xfrm rot="0">
            <a:off x="15173249" y="43845"/>
            <a:ext cx="2547854" cy="1164877"/>
            <a:chOff x="0" y="0"/>
            <a:chExt cx="483446" cy="221031"/>
          </a:xfrm>
        </p:grpSpPr>
        <p:sp>
          <p:nvSpPr>
            <p:cNvPr name="Freeform 15" id="1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6" id="1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7" id="17"/>
          <p:cNvGrpSpPr/>
          <p:nvPr/>
        </p:nvGrpSpPr>
        <p:grpSpPr>
          <a:xfrm rot="0">
            <a:off x="15173249" y="9078278"/>
            <a:ext cx="2547854" cy="1164877"/>
            <a:chOff x="0" y="0"/>
            <a:chExt cx="483446" cy="221031"/>
          </a:xfrm>
        </p:grpSpPr>
        <p:sp>
          <p:nvSpPr>
            <p:cNvPr name="Freeform 18" id="18"/>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9" id="19"/>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0" id="20"/>
          <p:cNvGrpSpPr/>
          <p:nvPr/>
        </p:nvGrpSpPr>
        <p:grpSpPr>
          <a:xfrm rot="0">
            <a:off x="16713203" y="43845"/>
            <a:ext cx="2547854" cy="1164877"/>
            <a:chOff x="0" y="0"/>
            <a:chExt cx="483446" cy="221031"/>
          </a:xfrm>
        </p:grpSpPr>
        <p:sp>
          <p:nvSpPr>
            <p:cNvPr name="Freeform 21" id="21"/>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22" id="22"/>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3" id="23"/>
          <p:cNvGrpSpPr/>
          <p:nvPr/>
        </p:nvGrpSpPr>
        <p:grpSpPr>
          <a:xfrm rot="0">
            <a:off x="16713203" y="9078278"/>
            <a:ext cx="2547854" cy="1164877"/>
            <a:chOff x="0" y="0"/>
            <a:chExt cx="483446" cy="221031"/>
          </a:xfrm>
        </p:grpSpPr>
        <p:sp>
          <p:nvSpPr>
            <p:cNvPr name="Freeform 24" id="24"/>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25" id="25"/>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sp>
        <p:nvSpPr>
          <p:cNvPr name="TextBox 26" id="26"/>
          <p:cNvSpPr txBox="true"/>
          <p:nvPr/>
        </p:nvSpPr>
        <p:spPr>
          <a:xfrm rot="0">
            <a:off x="745141" y="5109078"/>
            <a:ext cx="6068703" cy="2322148"/>
          </a:xfrm>
          <a:prstGeom prst="rect">
            <a:avLst/>
          </a:prstGeom>
        </p:spPr>
        <p:txBody>
          <a:bodyPr anchor="t" rtlCol="false" tIns="0" lIns="0" bIns="0" rIns="0">
            <a:spAutoFit/>
          </a:bodyPr>
          <a:lstStyle/>
          <a:p>
            <a:pPr>
              <a:lnSpc>
                <a:spcPts val="3786"/>
              </a:lnSpc>
            </a:pPr>
            <a:r>
              <a:rPr lang="en-US" sz="2103" spc="84">
                <a:solidFill>
                  <a:srgbClr val="000000"/>
                </a:solidFill>
                <a:latin typeface="Montserrat Semi-Bold"/>
              </a:rPr>
              <a:t>N'hésitez pas à nous contacter pour en savoir plus sur nos solutions de pesage. Nous serons ravis de vous aider à trouver la solution qui répond le mieux à vos besoins.</a:t>
            </a:r>
          </a:p>
        </p:txBody>
      </p:sp>
      <p:sp>
        <p:nvSpPr>
          <p:cNvPr name="TextBox 27" id="27"/>
          <p:cNvSpPr txBox="true"/>
          <p:nvPr/>
        </p:nvSpPr>
        <p:spPr>
          <a:xfrm rot="0">
            <a:off x="9438156" y="5250829"/>
            <a:ext cx="7670265" cy="479358"/>
          </a:xfrm>
          <a:prstGeom prst="rect">
            <a:avLst/>
          </a:prstGeom>
        </p:spPr>
        <p:txBody>
          <a:bodyPr anchor="t" rtlCol="false" tIns="0" lIns="0" bIns="0" rIns="0">
            <a:spAutoFit/>
          </a:bodyPr>
          <a:lstStyle/>
          <a:p>
            <a:pPr>
              <a:lnSpc>
                <a:spcPts val="3987"/>
              </a:lnSpc>
              <a:spcBef>
                <a:spcPct val="0"/>
              </a:spcBef>
            </a:pPr>
            <a:r>
              <a:rPr lang="en-US" sz="2868">
                <a:solidFill>
                  <a:srgbClr val="FFFFFF"/>
                </a:solidFill>
                <a:latin typeface="Montserrat Semi-Bold"/>
              </a:rPr>
              <a:t>Address : Mohammedia, Lot Amal N°19</a:t>
            </a:r>
          </a:p>
        </p:txBody>
      </p:sp>
      <p:sp>
        <p:nvSpPr>
          <p:cNvPr name="TextBox 28" id="28"/>
          <p:cNvSpPr txBox="true"/>
          <p:nvPr/>
        </p:nvSpPr>
        <p:spPr>
          <a:xfrm rot="0">
            <a:off x="9438156" y="4507918"/>
            <a:ext cx="6965388" cy="479358"/>
          </a:xfrm>
          <a:prstGeom prst="rect">
            <a:avLst/>
          </a:prstGeom>
        </p:spPr>
        <p:txBody>
          <a:bodyPr anchor="t" rtlCol="false" tIns="0" lIns="0" bIns="0" rIns="0">
            <a:spAutoFit/>
          </a:bodyPr>
          <a:lstStyle/>
          <a:p>
            <a:pPr>
              <a:lnSpc>
                <a:spcPts val="3987"/>
              </a:lnSpc>
              <a:spcBef>
                <a:spcPct val="0"/>
              </a:spcBef>
            </a:pPr>
            <a:r>
              <a:rPr lang="en-US" sz="2868">
                <a:solidFill>
                  <a:srgbClr val="FFFFFF"/>
                </a:solidFill>
                <a:latin typeface="Montserrat Semi-Bold"/>
              </a:rPr>
              <a:t>Email : </a:t>
            </a:r>
            <a:r>
              <a:rPr lang="en-US" sz="2868">
                <a:solidFill>
                  <a:srgbClr val="FFFFFF"/>
                </a:solidFill>
                <a:latin typeface="Montserrat Semi-Bold"/>
              </a:rPr>
              <a:t>hello@reallygreatsite.com</a:t>
            </a:r>
          </a:p>
        </p:txBody>
      </p:sp>
      <p:sp>
        <p:nvSpPr>
          <p:cNvPr name="TextBox 29" id="29"/>
          <p:cNvSpPr txBox="true"/>
          <p:nvPr/>
        </p:nvSpPr>
        <p:spPr>
          <a:xfrm rot="0">
            <a:off x="9438156" y="5993740"/>
            <a:ext cx="7242779" cy="479358"/>
          </a:xfrm>
          <a:prstGeom prst="rect">
            <a:avLst/>
          </a:prstGeom>
        </p:spPr>
        <p:txBody>
          <a:bodyPr anchor="t" rtlCol="false" tIns="0" lIns="0" bIns="0" rIns="0">
            <a:spAutoFit/>
          </a:bodyPr>
          <a:lstStyle/>
          <a:p>
            <a:pPr>
              <a:lnSpc>
                <a:spcPts val="3987"/>
              </a:lnSpc>
              <a:spcBef>
                <a:spcPct val="0"/>
              </a:spcBef>
            </a:pPr>
            <a:r>
              <a:rPr lang="en-US" sz="2868">
                <a:solidFill>
                  <a:srgbClr val="FFFFFF"/>
                </a:solidFill>
                <a:latin typeface="Montserrat Semi-Bold"/>
              </a:rPr>
              <a:t>Phone : o661752410/0660446800</a:t>
            </a:r>
          </a:p>
        </p:txBody>
      </p:sp>
      <p:sp>
        <p:nvSpPr>
          <p:cNvPr name="TextBox 30" id="30"/>
          <p:cNvSpPr txBox="true"/>
          <p:nvPr/>
        </p:nvSpPr>
        <p:spPr>
          <a:xfrm rot="0">
            <a:off x="9438156" y="3852003"/>
            <a:ext cx="7242779" cy="399097"/>
          </a:xfrm>
          <a:prstGeom prst="rect">
            <a:avLst/>
          </a:prstGeom>
        </p:spPr>
        <p:txBody>
          <a:bodyPr anchor="t" rtlCol="false" tIns="0" lIns="0" bIns="0" rIns="0">
            <a:spAutoFit/>
          </a:bodyPr>
          <a:lstStyle/>
          <a:p>
            <a:pPr>
              <a:lnSpc>
                <a:spcPts val="3012"/>
              </a:lnSpc>
            </a:pPr>
            <a:r>
              <a:rPr lang="en-US" sz="2868">
                <a:solidFill>
                  <a:srgbClr val="FFFFFF"/>
                </a:solidFill>
                <a:latin typeface="Montserrat Semi-Bold"/>
              </a:rPr>
              <a:t>Website : www.a2mpesage.com</a:t>
            </a:r>
          </a:p>
        </p:txBody>
      </p:sp>
      <p:sp>
        <p:nvSpPr>
          <p:cNvPr name="Freeform 31" id="31"/>
          <p:cNvSpPr/>
          <p:nvPr/>
        </p:nvSpPr>
        <p:spPr>
          <a:xfrm flipH="false" flipV="false" rot="0">
            <a:off x="1235853" y="730808"/>
            <a:ext cx="2543639" cy="1634288"/>
          </a:xfrm>
          <a:custGeom>
            <a:avLst/>
            <a:gdLst/>
            <a:ahLst/>
            <a:cxnLst/>
            <a:rect r="r" b="b" t="t" l="l"/>
            <a:pathLst>
              <a:path h="1634288" w="2543639">
                <a:moveTo>
                  <a:pt x="0" y="0"/>
                </a:moveTo>
                <a:lnTo>
                  <a:pt x="2543640" y="0"/>
                </a:lnTo>
                <a:lnTo>
                  <a:pt x="2543640" y="1634288"/>
                </a:lnTo>
                <a:lnTo>
                  <a:pt x="0" y="1634288"/>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5400000">
            <a:off x="4379022" y="1191657"/>
            <a:ext cx="9197016" cy="7903686"/>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4" id="4"/>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5" id="5"/>
          <p:cNvGrpSpPr/>
          <p:nvPr/>
        </p:nvGrpSpPr>
        <p:grpSpPr>
          <a:xfrm rot="-5400000">
            <a:off x="7331391" y="6123397"/>
            <a:ext cx="3292276" cy="5270221"/>
            <a:chOff x="0" y="0"/>
            <a:chExt cx="906773" cy="1451547"/>
          </a:xfrm>
        </p:grpSpPr>
        <p:sp>
          <p:nvSpPr>
            <p:cNvPr name="Freeform 6" id="6"/>
            <p:cNvSpPr/>
            <p:nvPr/>
          </p:nvSpPr>
          <p:spPr>
            <a:xfrm flipH="false" flipV="false" rot="0">
              <a:off x="0" y="0"/>
              <a:ext cx="906773" cy="1451547"/>
            </a:xfrm>
            <a:custGeom>
              <a:avLst/>
              <a:gdLst/>
              <a:ahLst/>
              <a:cxnLst/>
              <a:rect r="r" b="b" t="t" l="l"/>
              <a:pathLst>
                <a:path h="1451547" w="906773">
                  <a:moveTo>
                    <a:pt x="0" y="0"/>
                  </a:moveTo>
                  <a:lnTo>
                    <a:pt x="906773" y="0"/>
                  </a:lnTo>
                  <a:lnTo>
                    <a:pt x="906773" y="1451547"/>
                  </a:lnTo>
                  <a:lnTo>
                    <a:pt x="0" y="1451547"/>
                  </a:lnTo>
                  <a:close/>
                </a:path>
              </a:pathLst>
            </a:custGeom>
            <a:solidFill>
              <a:srgbClr val="FFFFFF"/>
            </a:solidFill>
          </p:spPr>
        </p:sp>
        <p:sp>
          <p:nvSpPr>
            <p:cNvPr name="TextBox 7" id="7"/>
            <p:cNvSpPr txBox="true"/>
            <p:nvPr/>
          </p:nvSpPr>
          <p:spPr>
            <a:xfrm>
              <a:off x="0" y="-28575"/>
              <a:ext cx="906773"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8" id="8"/>
          <p:cNvGrpSpPr/>
          <p:nvPr/>
        </p:nvGrpSpPr>
        <p:grpSpPr>
          <a:xfrm rot="5400000">
            <a:off x="7343164" y="-1106618"/>
            <a:ext cx="3292276" cy="5270221"/>
            <a:chOff x="0" y="0"/>
            <a:chExt cx="906773" cy="1451547"/>
          </a:xfrm>
        </p:grpSpPr>
        <p:sp>
          <p:nvSpPr>
            <p:cNvPr name="Freeform 9" id="9"/>
            <p:cNvSpPr/>
            <p:nvPr/>
          </p:nvSpPr>
          <p:spPr>
            <a:xfrm flipH="false" flipV="false" rot="0">
              <a:off x="0" y="0"/>
              <a:ext cx="906773" cy="1451547"/>
            </a:xfrm>
            <a:custGeom>
              <a:avLst/>
              <a:gdLst/>
              <a:ahLst/>
              <a:cxnLst/>
              <a:rect r="r" b="b" t="t" l="l"/>
              <a:pathLst>
                <a:path h="1451547" w="906773">
                  <a:moveTo>
                    <a:pt x="0" y="0"/>
                  </a:moveTo>
                  <a:lnTo>
                    <a:pt x="906773" y="0"/>
                  </a:lnTo>
                  <a:lnTo>
                    <a:pt x="906773" y="1451547"/>
                  </a:lnTo>
                  <a:lnTo>
                    <a:pt x="0" y="1451547"/>
                  </a:lnTo>
                  <a:close/>
                </a:path>
              </a:pathLst>
            </a:custGeom>
            <a:solidFill>
              <a:srgbClr val="FFFFFF"/>
            </a:solidFill>
          </p:spPr>
        </p:sp>
        <p:sp>
          <p:nvSpPr>
            <p:cNvPr name="TextBox 10" id="10"/>
            <p:cNvSpPr txBox="true"/>
            <p:nvPr/>
          </p:nvSpPr>
          <p:spPr>
            <a:xfrm>
              <a:off x="0" y="-28575"/>
              <a:ext cx="906773"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11" id="11"/>
          <p:cNvGrpSpPr/>
          <p:nvPr/>
        </p:nvGrpSpPr>
        <p:grpSpPr>
          <a:xfrm rot="-5400000">
            <a:off x="4974185" y="1655786"/>
            <a:ext cx="8006689" cy="6975427"/>
            <a:chOff x="0" y="0"/>
            <a:chExt cx="6350000" cy="5532120"/>
          </a:xfrm>
        </p:grpSpPr>
        <p:sp>
          <p:nvSpPr>
            <p:cNvPr name="Freeform 12" id="12"/>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adFill rotWithShape="true">
              <a:gsLst>
                <a:gs pos="0">
                  <a:srgbClr val="8C52FF">
                    <a:alpha val="100000"/>
                  </a:srgbClr>
                </a:gs>
                <a:gs pos="100000">
                  <a:srgbClr val="5CE1E6">
                    <a:alpha val="100000"/>
                  </a:srgbClr>
                </a:gs>
              </a:gsLst>
              <a:lin ang="0"/>
            </a:gradFill>
          </p:spPr>
        </p:sp>
      </p:grpSp>
      <p:sp>
        <p:nvSpPr>
          <p:cNvPr name="AutoShape 13" id="13"/>
          <p:cNvSpPr/>
          <p:nvPr/>
        </p:nvSpPr>
        <p:spPr>
          <a:xfrm rot="-1715946">
            <a:off x="8738890" y="9144345"/>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sp>
        <p:nvSpPr>
          <p:cNvPr name="AutoShape 14" id="14"/>
          <p:cNvSpPr/>
          <p:nvPr/>
        </p:nvSpPr>
        <p:spPr>
          <a:xfrm rot="9084053">
            <a:off x="6055426" y="1060681"/>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sp>
        <p:nvSpPr>
          <p:cNvPr name="AutoShape 15" id="15"/>
          <p:cNvSpPr/>
          <p:nvPr/>
        </p:nvSpPr>
        <p:spPr>
          <a:xfrm rot="-8950593">
            <a:off x="6026288" y="9091651"/>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sp>
        <p:nvSpPr>
          <p:cNvPr name="AutoShape 16" id="16"/>
          <p:cNvSpPr/>
          <p:nvPr/>
        </p:nvSpPr>
        <p:spPr>
          <a:xfrm rot="1849406">
            <a:off x="8768028" y="1113375"/>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sp>
        <p:nvSpPr>
          <p:cNvPr name="TextBox 17" id="17"/>
          <p:cNvSpPr txBox="true"/>
          <p:nvPr/>
        </p:nvSpPr>
        <p:spPr>
          <a:xfrm rot="0">
            <a:off x="5709038" y="4485814"/>
            <a:ext cx="6536984" cy="2736224"/>
          </a:xfrm>
          <a:prstGeom prst="rect">
            <a:avLst/>
          </a:prstGeom>
        </p:spPr>
        <p:txBody>
          <a:bodyPr anchor="t" rtlCol="false" tIns="0" lIns="0" bIns="0" rIns="0">
            <a:spAutoFit/>
          </a:bodyPr>
          <a:lstStyle/>
          <a:p>
            <a:pPr algn="ctr">
              <a:lnSpc>
                <a:spcPts val="10518"/>
              </a:lnSpc>
            </a:pPr>
            <a:r>
              <a:rPr lang="en-US" sz="10518">
                <a:solidFill>
                  <a:srgbClr val="000000"/>
                </a:solidFill>
                <a:latin typeface="League Spartan"/>
              </a:rPr>
              <a:t>THANK YOU</a:t>
            </a:r>
          </a:p>
        </p:txBody>
      </p:sp>
      <p:grpSp>
        <p:nvGrpSpPr>
          <p:cNvPr name="Group 18" id="18"/>
          <p:cNvGrpSpPr/>
          <p:nvPr/>
        </p:nvGrpSpPr>
        <p:grpSpPr>
          <a:xfrm rot="0">
            <a:off x="-1493341" y="9259460"/>
            <a:ext cx="4201243" cy="802512"/>
            <a:chOff x="0" y="0"/>
            <a:chExt cx="1157124" cy="221031"/>
          </a:xfrm>
        </p:grpSpPr>
        <p:sp>
          <p:nvSpPr>
            <p:cNvPr name="Freeform 19" id="19"/>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20" id="20"/>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21" id="21"/>
          <p:cNvGrpSpPr/>
          <p:nvPr/>
        </p:nvGrpSpPr>
        <p:grpSpPr>
          <a:xfrm rot="0">
            <a:off x="1869960" y="9078277"/>
            <a:ext cx="2547854" cy="1164877"/>
            <a:chOff x="0" y="0"/>
            <a:chExt cx="483446" cy="221031"/>
          </a:xfrm>
        </p:grpSpPr>
        <p:sp>
          <p:nvSpPr>
            <p:cNvPr name="Freeform 22" id="22"/>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23" id="23"/>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4" id="24"/>
          <p:cNvGrpSpPr/>
          <p:nvPr/>
        </p:nvGrpSpPr>
        <p:grpSpPr>
          <a:xfrm rot="0">
            <a:off x="3409914" y="9078277"/>
            <a:ext cx="2547854" cy="1164877"/>
            <a:chOff x="0" y="0"/>
            <a:chExt cx="483446" cy="221031"/>
          </a:xfrm>
        </p:grpSpPr>
        <p:sp>
          <p:nvSpPr>
            <p:cNvPr name="Freeform 25" id="2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26" id="2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7" id="27"/>
          <p:cNvGrpSpPr/>
          <p:nvPr/>
        </p:nvGrpSpPr>
        <p:grpSpPr>
          <a:xfrm rot="0">
            <a:off x="12340161" y="272653"/>
            <a:ext cx="4201243" cy="802512"/>
            <a:chOff x="0" y="0"/>
            <a:chExt cx="1157124" cy="221031"/>
          </a:xfrm>
        </p:grpSpPr>
        <p:sp>
          <p:nvSpPr>
            <p:cNvPr name="Freeform 28" id="28"/>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29" id="29"/>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30" id="30"/>
          <p:cNvGrpSpPr/>
          <p:nvPr/>
        </p:nvGrpSpPr>
        <p:grpSpPr>
          <a:xfrm rot="0">
            <a:off x="15703461" y="91470"/>
            <a:ext cx="2547854" cy="1164877"/>
            <a:chOff x="0" y="0"/>
            <a:chExt cx="483446" cy="221031"/>
          </a:xfrm>
        </p:grpSpPr>
        <p:sp>
          <p:nvSpPr>
            <p:cNvPr name="Freeform 31" id="31"/>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32" id="32"/>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33" id="33"/>
          <p:cNvGrpSpPr/>
          <p:nvPr/>
        </p:nvGrpSpPr>
        <p:grpSpPr>
          <a:xfrm rot="0">
            <a:off x="17243415" y="91470"/>
            <a:ext cx="2547854" cy="1164877"/>
            <a:chOff x="0" y="0"/>
            <a:chExt cx="483446" cy="221031"/>
          </a:xfrm>
        </p:grpSpPr>
        <p:sp>
          <p:nvSpPr>
            <p:cNvPr name="Freeform 34" id="34"/>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35" id="35"/>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sp>
        <p:nvSpPr>
          <p:cNvPr name="Freeform 36" id="36"/>
          <p:cNvSpPr/>
          <p:nvPr/>
        </p:nvSpPr>
        <p:spPr>
          <a:xfrm flipH="false" flipV="false" rot="0">
            <a:off x="7612545" y="2337462"/>
            <a:ext cx="2543639" cy="1634288"/>
          </a:xfrm>
          <a:custGeom>
            <a:avLst/>
            <a:gdLst/>
            <a:ahLst/>
            <a:cxnLst/>
            <a:rect r="r" b="b" t="t" l="l"/>
            <a:pathLst>
              <a:path h="1634288" w="2543639">
                <a:moveTo>
                  <a:pt x="0" y="0"/>
                </a:moveTo>
                <a:lnTo>
                  <a:pt x="2543640" y="0"/>
                </a:lnTo>
                <a:lnTo>
                  <a:pt x="2543640" y="1634288"/>
                </a:lnTo>
                <a:lnTo>
                  <a:pt x="0" y="1634288"/>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474827" y="1976906"/>
            <a:ext cx="7369527" cy="6333188"/>
            <a:chOff x="0" y="0"/>
            <a:chExt cx="812800" cy="698500"/>
          </a:xfrm>
        </p:grpSpPr>
        <p:sp>
          <p:nvSpPr>
            <p:cNvPr name="Freeform 4" id="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5" id="5"/>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6" id="6"/>
          <p:cNvGrpSpPr/>
          <p:nvPr/>
        </p:nvGrpSpPr>
        <p:grpSpPr>
          <a:xfrm rot="0">
            <a:off x="76906" y="2508390"/>
            <a:ext cx="6248607" cy="5270221"/>
            <a:chOff x="0" y="0"/>
            <a:chExt cx="1721018" cy="1451547"/>
          </a:xfrm>
        </p:grpSpPr>
        <p:sp>
          <p:nvSpPr>
            <p:cNvPr name="Freeform 7" id="7"/>
            <p:cNvSpPr/>
            <p:nvPr/>
          </p:nvSpPr>
          <p:spPr>
            <a:xfrm flipH="false" flipV="false" rot="0">
              <a:off x="0" y="0"/>
              <a:ext cx="1721018" cy="1451547"/>
            </a:xfrm>
            <a:custGeom>
              <a:avLst/>
              <a:gdLst/>
              <a:ahLst/>
              <a:cxnLst/>
              <a:rect r="r" b="b" t="t" l="l"/>
              <a:pathLst>
                <a:path h="1451547" w="1721018">
                  <a:moveTo>
                    <a:pt x="0" y="0"/>
                  </a:moveTo>
                  <a:lnTo>
                    <a:pt x="1721018" y="0"/>
                  </a:lnTo>
                  <a:lnTo>
                    <a:pt x="1721018" y="1451547"/>
                  </a:lnTo>
                  <a:lnTo>
                    <a:pt x="0" y="1451547"/>
                  </a:lnTo>
                  <a:close/>
                </a:path>
              </a:pathLst>
            </a:custGeom>
            <a:gradFill rotWithShape="true">
              <a:gsLst>
                <a:gs pos="0">
                  <a:srgbClr val="8C52FF">
                    <a:alpha val="100000"/>
                  </a:srgbClr>
                </a:gs>
                <a:gs pos="100000">
                  <a:srgbClr val="5CE1E6">
                    <a:alpha val="100000"/>
                  </a:srgbClr>
                </a:gs>
              </a:gsLst>
              <a:lin ang="0"/>
            </a:gradFill>
          </p:spPr>
        </p:sp>
        <p:sp>
          <p:nvSpPr>
            <p:cNvPr name="TextBox 8" id="8"/>
            <p:cNvSpPr txBox="true"/>
            <p:nvPr/>
          </p:nvSpPr>
          <p:spPr>
            <a:xfrm>
              <a:off x="0" y="-28575"/>
              <a:ext cx="1721018"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9" id="9"/>
          <p:cNvGrpSpPr/>
          <p:nvPr/>
        </p:nvGrpSpPr>
        <p:grpSpPr>
          <a:xfrm rot="0">
            <a:off x="-592683" y="225028"/>
            <a:ext cx="4201243" cy="802512"/>
            <a:chOff x="0" y="0"/>
            <a:chExt cx="1157124" cy="221031"/>
          </a:xfrm>
        </p:grpSpPr>
        <p:sp>
          <p:nvSpPr>
            <p:cNvPr name="Freeform 10" id="10"/>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1" id="11"/>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2" id="12"/>
          <p:cNvGrpSpPr/>
          <p:nvPr/>
        </p:nvGrpSpPr>
        <p:grpSpPr>
          <a:xfrm rot="0">
            <a:off x="11614007" y="9259460"/>
            <a:ext cx="4201243" cy="802512"/>
            <a:chOff x="0" y="0"/>
            <a:chExt cx="1157124" cy="221031"/>
          </a:xfrm>
        </p:grpSpPr>
        <p:sp>
          <p:nvSpPr>
            <p:cNvPr name="Freeform 13" id="13"/>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4" id="14"/>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5" id="15"/>
          <p:cNvGrpSpPr/>
          <p:nvPr/>
        </p:nvGrpSpPr>
        <p:grpSpPr>
          <a:xfrm rot="0">
            <a:off x="2770617" y="43845"/>
            <a:ext cx="2547854" cy="1164877"/>
            <a:chOff x="0" y="0"/>
            <a:chExt cx="483446" cy="221031"/>
          </a:xfrm>
        </p:grpSpPr>
        <p:sp>
          <p:nvSpPr>
            <p:cNvPr name="Freeform 16" id="16"/>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7" id="17"/>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8" id="18"/>
          <p:cNvGrpSpPr/>
          <p:nvPr/>
        </p:nvGrpSpPr>
        <p:grpSpPr>
          <a:xfrm rot="0">
            <a:off x="14977308" y="9078278"/>
            <a:ext cx="2547854" cy="1164877"/>
            <a:chOff x="0" y="0"/>
            <a:chExt cx="483446" cy="221031"/>
          </a:xfrm>
        </p:grpSpPr>
        <p:sp>
          <p:nvSpPr>
            <p:cNvPr name="Freeform 19" id="19"/>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20" id="20"/>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1" id="21"/>
          <p:cNvGrpSpPr/>
          <p:nvPr/>
        </p:nvGrpSpPr>
        <p:grpSpPr>
          <a:xfrm rot="0">
            <a:off x="4310571" y="43845"/>
            <a:ext cx="2547854" cy="1164877"/>
            <a:chOff x="0" y="0"/>
            <a:chExt cx="483446" cy="221031"/>
          </a:xfrm>
        </p:grpSpPr>
        <p:sp>
          <p:nvSpPr>
            <p:cNvPr name="Freeform 22" id="22"/>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23" id="23"/>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4" id="24"/>
          <p:cNvGrpSpPr/>
          <p:nvPr/>
        </p:nvGrpSpPr>
        <p:grpSpPr>
          <a:xfrm rot="0">
            <a:off x="16517262" y="9078278"/>
            <a:ext cx="2547854" cy="1164877"/>
            <a:chOff x="0" y="0"/>
            <a:chExt cx="483446" cy="221031"/>
          </a:xfrm>
        </p:grpSpPr>
        <p:sp>
          <p:nvSpPr>
            <p:cNvPr name="Freeform 25" id="2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26" id="2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7" id="27"/>
          <p:cNvGrpSpPr/>
          <p:nvPr/>
        </p:nvGrpSpPr>
        <p:grpSpPr>
          <a:xfrm rot="0">
            <a:off x="1951729" y="2508390"/>
            <a:ext cx="6415723" cy="5589378"/>
            <a:chOff x="0" y="0"/>
            <a:chExt cx="6350000" cy="5532120"/>
          </a:xfrm>
        </p:grpSpPr>
        <p:sp>
          <p:nvSpPr>
            <p:cNvPr name="Freeform 28" id="28"/>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sp>
        <p:nvSpPr>
          <p:cNvPr name="AutoShape 29" id="29"/>
          <p:cNvSpPr/>
          <p:nvPr/>
        </p:nvSpPr>
        <p:spPr>
          <a:xfrm rot="-7193308">
            <a:off x="-76021" y="6455955"/>
            <a:ext cx="3172515" cy="0"/>
          </a:xfrm>
          <a:prstGeom prst="line">
            <a:avLst/>
          </a:prstGeom>
          <a:ln cap="flat" w="104775">
            <a:solidFill>
              <a:srgbClr val="FFFFFF"/>
            </a:solidFill>
            <a:prstDash val="solid"/>
            <a:headEnd type="none" len="sm" w="sm"/>
            <a:tailEnd type="none" len="sm" w="sm"/>
          </a:ln>
        </p:spPr>
      </p:sp>
      <p:sp>
        <p:nvSpPr>
          <p:cNvPr name="AutoShape 30" id="30"/>
          <p:cNvSpPr/>
          <p:nvPr/>
        </p:nvSpPr>
        <p:spPr>
          <a:xfrm rot="-3598859">
            <a:off x="-79106" y="3744964"/>
            <a:ext cx="3172515" cy="0"/>
          </a:xfrm>
          <a:prstGeom prst="line">
            <a:avLst/>
          </a:prstGeom>
          <a:ln cap="flat" w="104775">
            <a:solidFill>
              <a:srgbClr val="FFFFFF"/>
            </a:solidFill>
            <a:prstDash val="solid"/>
            <a:headEnd type="none" len="sm" w="sm"/>
            <a:tailEnd type="none" len="sm" w="sm"/>
          </a:ln>
        </p:spPr>
      </p:sp>
      <p:sp>
        <p:nvSpPr>
          <p:cNvPr name="Freeform 31" id="31"/>
          <p:cNvSpPr/>
          <p:nvPr/>
        </p:nvSpPr>
        <p:spPr>
          <a:xfrm flipH="false" flipV="false" rot="0">
            <a:off x="9621765" y="3597245"/>
            <a:ext cx="403936" cy="411715"/>
          </a:xfrm>
          <a:custGeom>
            <a:avLst/>
            <a:gdLst/>
            <a:ahLst/>
            <a:cxnLst/>
            <a:rect r="r" b="b" t="t" l="l"/>
            <a:pathLst>
              <a:path h="411715" w="403936">
                <a:moveTo>
                  <a:pt x="0" y="0"/>
                </a:moveTo>
                <a:lnTo>
                  <a:pt x="403937" y="0"/>
                </a:lnTo>
                <a:lnTo>
                  <a:pt x="403937" y="411715"/>
                </a:lnTo>
                <a:lnTo>
                  <a:pt x="0" y="411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0">
            <a:off x="9621765" y="4489131"/>
            <a:ext cx="403936" cy="411715"/>
          </a:xfrm>
          <a:custGeom>
            <a:avLst/>
            <a:gdLst/>
            <a:ahLst/>
            <a:cxnLst/>
            <a:rect r="r" b="b" t="t" l="l"/>
            <a:pathLst>
              <a:path h="411715" w="403936">
                <a:moveTo>
                  <a:pt x="0" y="0"/>
                </a:moveTo>
                <a:lnTo>
                  <a:pt x="403937" y="0"/>
                </a:lnTo>
                <a:lnTo>
                  <a:pt x="403937" y="411716"/>
                </a:lnTo>
                <a:lnTo>
                  <a:pt x="0" y="4117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false" flipV="false" rot="0">
            <a:off x="9621765" y="5383586"/>
            <a:ext cx="403936" cy="411715"/>
          </a:xfrm>
          <a:custGeom>
            <a:avLst/>
            <a:gdLst/>
            <a:ahLst/>
            <a:cxnLst/>
            <a:rect r="r" b="b" t="t" l="l"/>
            <a:pathLst>
              <a:path h="411715" w="403936">
                <a:moveTo>
                  <a:pt x="0" y="0"/>
                </a:moveTo>
                <a:lnTo>
                  <a:pt x="403937" y="0"/>
                </a:lnTo>
                <a:lnTo>
                  <a:pt x="403937" y="411715"/>
                </a:lnTo>
                <a:lnTo>
                  <a:pt x="0" y="411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4" id="34"/>
          <p:cNvSpPr/>
          <p:nvPr/>
        </p:nvSpPr>
        <p:spPr>
          <a:xfrm flipH="false" flipV="false" rot="0">
            <a:off x="9621765" y="6278040"/>
            <a:ext cx="403936" cy="411715"/>
          </a:xfrm>
          <a:custGeom>
            <a:avLst/>
            <a:gdLst/>
            <a:ahLst/>
            <a:cxnLst/>
            <a:rect r="r" b="b" t="t" l="l"/>
            <a:pathLst>
              <a:path h="411715" w="403936">
                <a:moveTo>
                  <a:pt x="0" y="0"/>
                </a:moveTo>
                <a:lnTo>
                  <a:pt x="403937" y="0"/>
                </a:lnTo>
                <a:lnTo>
                  <a:pt x="403937" y="411715"/>
                </a:lnTo>
                <a:lnTo>
                  <a:pt x="0" y="411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0">
            <a:off x="13313106" y="3597245"/>
            <a:ext cx="403936" cy="411715"/>
          </a:xfrm>
          <a:custGeom>
            <a:avLst/>
            <a:gdLst/>
            <a:ahLst/>
            <a:cxnLst/>
            <a:rect r="r" b="b" t="t" l="l"/>
            <a:pathLst>
              <a:path h="411715" w="403936">
                <a:moveTo>
                  <a:pt x="0" y="0"/>
                </a:moveTo>
                <a:lnTo>
                  <a:pt x="403936" y="0"/>
                </a:lnTo>
                <a:lnTo>
                  <a:pt x="403936" y="411715"/>
                </a:lnTo>
                <a:lnTo>
                  <a:pt x="0" y="411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6" id="36"/>
          <p:cNvSpPr/>
          <p:nvPr/>
        </p:nvSpPr>
        <p:spPr>
          <a:xfrm flipH="false" flipV="false" rot="0">
            <a:off x="13313106" y="4489131"/>
            <a:ext cx="403936" cy="411715"/>
          </a:xfrm>
          <a:custGeom>
            <a:avLst/>
            <a:gdLst/>
            <a:ahLst/>
            <a:cxnLst/>
            <a:rect r="r" b="b" t="t" l="l"/>
            <a:pathLst>
              <a:path h="411715" w="403936">
                <a:moveTo>
                  <a:pt x="0" y="0"/>
                </a:moveTo>
                <a:lnTo>
                  <a:pt x="403936" y="0"/>
                </a:lnTo>
                <a:lnTo>
                  <a:pt x="403936" y="411716"/>
                </a:lnTo>
                <a:lnTo>
                  <a:pt x="0" y="4117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7" id="37"/>
          <p:cNvSpPr/>
          <p:nvPr/>
        </p:nvSpPr>
        <p:spPr>
          <a:xfrm flipH="false" flipV="false" rot="0">
            <a:off x="13313106" y="5383586"/>
            <a:ext cx="403936" cy="411715"/>
          </a:xfrm>
          <a:custGeom>
            <a:avLst/>
            <a:gdLst/>
            <a:ahLst/>
            <a:cxnLst/>
            <a:rect r="r" b="b" t="t" l="l"/>
            <a:pathLst>
              <a:path h="411715" w="403936">
                <a:moveTo>
                  <a:pt x="0" y="0"/>
                </a:moveTo>
                <a:lnTo>
                  <a:pt x="403936" y="0"/>
                </a:lnTo>
                <a:lnTo>
                  <a:pt x="403936" y="411715"/>
                </a:lnTo>
                <a:lnTo>
                  <a:pt x="0" y="411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8" id="38"/>
          <p:cNvSpPr/>
          <p:nvPr/>
        </p:nvSpPr>
        <p:spPr>
          <a:xfrm flipH="false" flipV="false" rot="0">
            <a:off x="13313106" y="6278040"/>
            <a:ext cx="403936" cy="411715"/>
          </a:xfrm>
          <a:custGeom>
            <a:avLst/>
            <a:gdLst/>
            <a:ahLst/>
            <a:cxnLst/>
            <a:rect r="r" b="b" t="t" l="l"/>
            <a:pathLst>
              <a:path h="411715" w="403936">
                <a:moveTo>
                  <a:pt x="0" y="0"/>
                </a:moveTo>
                <a:lnTo>
                  <a:pt x="403936" y="0"/>
                </a:lnTo>
                <a:lnTo>
                  <a:pt x="403936" y="411715"/>
                </a:lnTo>
                <a:lnTo>
                  <a:pt x="0" y="4117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9" id="39"/>
          <p:cNvSpPr txBox="true"/>
          <p:nvPr/>
        </p:nvSpPr>
        <p:spPr>
          <a:xfrm rot="0">
            <a:off x="2219808" y="4260175"/>
            <a:ext cx="5879566" cy="1982391"/>
          </a:xfrm>
          <a:prstGeom prst="rect">
            <a:avLst/>
          </a:prstGeom>
        </p:spPr>
        <p:txBody>
          <a:bodyPr anchor="t" rtlCol="false" tIns="0" lIns="0" bIns="0" rIns="0">
            <a:spAutoFit/>
          </a:bodyPr>
          <a:lstStyle/>
          <a:p>
            <a:pPr algn="ctr">
              <a:lnSpc>
                <a:spcPts val="7650"/>
              </a:lnSpc>
            </a:pPr>
            <a:r>
              <a:rPr lang="en-US" sz="7650">
                <a:solidFill>
                  <a:srgbClr val="FFFFFF"/>
                </a:solidFill>
                <a:latin typeface="League Spartan"/>
              </a:rPr>
              <a:t>Table Of Content</a:t>
            </a:r>
          </a:p>
        </p:txBody>
      </p:sp>
      <p:sp>
        <p:nvSpPr>
          <p:cNvPr name="TextBox 40" id="40"/>
          <p:cNvSpPr txBox="true"/>
          <p:nvPr/>
        </p:nvSpPr>
        <p:spPr>
          <a:xfrm rot="0">
            <a:off x="10123561" y="3569062"/>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About Us</a:t>
            </a:r>
          </a:p>
        </p:txBody>
      </p:sp>
      <p:sp>
        <p:nvSpPr>
          <p:cNvPr name="TextBox 41" id="41"/>
          <p:cNvSpPr txBox="true"/>
          <p:nvPr/>
        </p:nvSpPr>
        <p:spPr>
          <a:xfrm rot="0">
            <a:off x="10123561" y="4460948"/>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Vision</a:t>
            </a:r>
          </a:p>
        </p:txBody>
      </p:sp>
      <p:sp>
        <p:nvSpPr>
          <p:cNvPr name="TextBox 42" id="42"/>
          <p:cNvSpPr txBox="true"/>
          <p:nvPr/>
        </p:nvSpPr>
        <p:spPr>
          <a:xfrm rot="0">
            <a:off x="10123561" y="5355402"/>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Mission</a:t>
            </a:r>
          </a:p>
        </p:txBody>
      </p:sp>
      <p:sp>
        <p:nvSpPr>
          <p:cNvPr name="TextBox 43" id="43"/>
          <p:cNvSpPr txBox="true"/>
          <p:nvPr/>
        </p:nvSpPr>
        <p:spPr>
          <a:xfrm rot="0">
            <a:off x="10123561" y="6249856"/>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Experience</a:t>
            </a:r>
          </a:p>
        </p:txBody>
      </p:sp>
      <p:sp>
        <p:nvSpPr>
          <p:cNvPr name="TextBox 44" id="44"/>
          <p:cNvSpPr txBox="true"/>
          <p:nvPr/>
        </p:nvSpPr>
        <p:spPr>
          <a:xfrm rot="0">
            <a:off x="13814902" y="3569062"/>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Our Team</a:t>
            </a:r>
          </a:p>
        </p:txBody>
      </p:sp>
      <p:sp>
        <p:nvSpPr>
          <p:cNvPr name="TextBox 45" id="45"/>
          <p:cNvSpPr txBox="true"/>
          <p:nvPr/>
        </p:nvSpPr>
        <p:spPr>
          <a:xfrm rot="0">
            <a:off x="13814902" y="4460948"/>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Our Services</a:t>
            </a:r>
          </a:p>
        </p:txBody>
      </p:sp>
      <p:sp>
        <p:nvSpPr>
          <p:cNvPr name="TextBox 46" id="46"/>
          <p:cNvSpPr txBox="true"/>
          <p:nvPr/>
        </p:nvSpPr>
        <p:spPr>
          <a:xfrm rot="0">
            <a:off x="13814902" y="5355402"/>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Solution</a:t>
            </a:r>
          </a:p>
        </p:txBody>
      </p:sp>
      <p:sp>
        <p:nvSpPr>
          <p:cNvPr name="TextBox 47" id="47"/>
          <p:cNvSpPr txBox="true"/>
          <p:nvPr/>
        </p:nvSpPr>
        <p:spPr>
          <a:xfrm rot="0">
            <a:off x="13814902" y="6249856"/>
            <a:ext cx="3089354" cy="421672"/>
          </a:xfrm>
          <a:prstGeom prst="rect">
            <a:avLst/>
          </a:prstGeom>
        </p:spPr>
        <p:txBody>
          <a:bodyPr anchor="t" rtlCol="false" tIns="0" lIns="0" bIns="0" rIns="0">
            <a:spAutoFit/>
          </a:bodyPr>
          <a:lstStyle/>
          <a:p>
            <a:pPr>
              <a:lnSpc>
                <a:spcPts val="3480"/>
              </a:lnSpc>
            </a:pPr>
            <a:r>
              <a:rPr lang="en-US" sz="2486">
                <a:solidFill>
                  <a:srgbClr val="000000"/>
                </a:solidFill>
                <a:latin typeface="League Spartan"/>
              </a:rPr>
              <a:t>Contact Us</a:t>
            </a:r>
          </a:p>
        </p:txBody>
      </p:sp>
      <p:sp>
        <p:nvSpPr>
          <p:cNvPr name="Freeform 48" id="48"/>
          <p:cNvSpPr/>
          <p:nvPr/>
        </p:nvSpPr>
        <p:spPr>
          <a:xfrm flipH="false" flipV="false" rot="0">
            <a:off x="13515074" y="547637"/>
            <a:ext cx="2543639" cy="1634288"/>
          </a:xfrm>
          <a:custGeom>
            <a:avLst/>
            <a:gdLst/>
            <a:ahLst/>
            <a:cxnLst/>
            <a:rect r="r" b="b" t="t" l="l"/>
            <a:pathLst>
              <a:path h="1634288" w="2543639">
                <a:moveTo>
                  <a:pt x="0" y="0"/>
                </a:moveTo>
                <a:lnTo>
                  <a:pt x="2543640" y="0"/>
                </a:lnTo>
                <a:lnTo>
                  <a:pt x="2543640" y="1634289"/>
                </a:lnTo>
                <a:lnTo>
                  <a:pt x="0" y="1634289"/>
                </a:lnTo>
                <a:lnTo>
                  <a:pt x="0"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5400000">
            <a:off x="10052898" y="2226920"/>
            <a:ext cx="7369527" cy="6333188"/>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4" id="4"/>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5" id="5"/>
          <p:cNvGrpSpPr/>
          <p:nvPr/>
        </p:nvGrpSpPr>
        <p:grpSpPr>
          <a:xfrm rot="-5400000">
            <a:off x="10774988" y="313899"/>
            <a:ext cx="5925348" cy="5270221"/>
            <a:chOff x="0" y="0"/>
            <a:chExt cx="1631985" cy="1451547"/>
          </a:xfrm>
        </p:grpSpPr>
        <p:sp>
          <p:nvSpPr>
            <p:cNvPr name="Freeform 6" id="6"/>
            <p:cNvSpPr/>
            <p:nvPr/>
          </p:nvSpPr>
          <p:spPr>
            <a:xfrm flipH="false" flipV="false" rot="0">
              <a:off x="0" y="0"/>
              <a:ext cx="1631985" cy="1451547"/>
            </a:xfrm>
            <a:custGeom>
              <a:avLst/>
              <a:gdLst/>
              <a:ahLst/>
              <a:cxnLst/>
              <a:rect r="r" b="b" t="t" l="l"/>
              <a:pathLst>
                <a:path h="1451547" w="1631985">
                  <a:moveTo>
                    <a:pt x="0" y="0"/>
                  </a:moveTo>
                  <a:lnTo>
                    <a:pt x="1631985" y="0"/>
                  </a:lnTo>
                  <a:lnTo>
                    <a:pt x="1631985" y="1451547"/>
                  </a:lnTo>
                  <a:lnTo>
                    <a:pt x="0" y="1451547"/>
                  </a:lnTo>
                  <a:close/>
                </a:path>
              </a:pathLst>
            </a:custGeom>
            <a:solidFill>
              <a:srgbClr val="FFFFFF"/>
            </a:solidFill>
          </p:spPr>
        </p:sp>
        <p:sp>
          <p:nvSpPr>
            <p:cNvPr name="TextBox 7" id="7"/>
            <p:cNvSpPr txBox="true"/>
            <p:nvPr/>
          </p:nvSpPr>
          <p:spPr>
            <a:xfrm>
              <a:off x="0" y="-28575"/>
              <a:ext cx="1631985"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8" id="8"/>
          <p:cNvGrpSpPr/>
          <p:nvPr/>
        </p:nvGrpSpPr>
        <p:grpSpPr>
          <a:xfrm rot="0">
            <a:off x="-591111" y="9259460"/>
            <a:ext cx="4201243" cy="802512"/>
            <a:chOff x="0" y="0"/>
            <a:chExt cx="1157124" cy="221031"/>
          </a:xfrm>
        </p:grpSpPr>
        <p:sp>
          <p:nvSpPr>
            <p:cNvPr name="Freeform 9" id="9"/>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10" id="10"/>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1" id="11"/>
          <p:cNvGrpSpPr/>
          <p:nvPr/>
        </p:nvGrpSpPr>
        <p:grpSpPr>
          <a:xfrm rot="0">
            <a:off x="2772190" y="9078278"/>
            <a:ext cx="2547854" cy="1164877"/>
            <a:chOff x="0" y="0"/>
            <a:chExt cx="483446" cy="221031"/>
          </a:xfrm>
        </p:grpSpPr>
        <p:sp>
          <p:nvSpPr>
            <p:cNvPr name="Freeform 12" id="12"/>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3" id="13"/>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4" id="14"/>
          <p:cNvGrpSpPr/>
          <p:nvPr/>
        </p:nvGrpSpPr>
        <p:grpSpPr>
          <a:xfrm rot="0">
            <a:off x="4312144" y="9078277"/>
            <a:ext cx="2547854" cy="1164877"/>
            <a:chOff x="0" y="0"/>
            <a:chExt cx="483446" cy="221031"/>
          </a:xfrm>
        </p:grpSpPr>
        <p:sp>
          <p:nvSpPr>
            <p:cNvPr name="Freeform 15" id="1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16" id="1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7" id="17"/>
          <p:cNvGrpSpPr/>
          <p:nvPr/>
        </p:nvGrpSpPr>
        <p:grpSpPr>
          <a:xfrm rot="-5400000">
            <a:off x="10529800" y="2598825"/>
            <a:ext cx="6415723" cy="5589378"/>
            <a:chOff x="0" y="0"/>
            <a:chExt cx="6350000" cy="5532120"/>
          </a:xfrm>
        </p:grpSpPr>
        <p:sp>
          <p:nvSpPr>
            <p:cNvPr name="Freeform 18" id="18"/>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adFill rotWithShape="true">
              <a:gsLst>
                <a:gs pos="0">
                  <a:srgbClr val="8C52FF">
                    <a:alpha val="100000"/>
                  </a:srgbClr>
                </a:gs>
                <a:gs pos="100000">
                  <a:srgbClr val="5CE1E6">
                    <a:alpha val="100000"/>
                  </a:srgbClr>
                </a:gs>
              </a:gsLst>
              <a:lin ang="0"/>
            </a:gradFill>
          </p:spPr>
        </p:sp>
      </p:grpSp>
      <p:sp>
        <p:nvSpPr>
          <p:cNvPr name="AutoShape 19" id="19"/>
          <p:cNvSpPr/>
          <p:nvPr/>
        </p:nvSpPr>
        <p:spPr>
          <a:xfrm rot="1788959">
            <a:off x="13503893" y="1955665"/>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sp>
        <p:nvSpPr>
          <p:cNvPr name="AutoShape 20" id="20"/>
          <p:cNvSpPr/>
          <p:nvPr/>
        </p:nvSpPr>
        <p:spPr>
          <a:xfrm rot="9045464">
            <a:off x="10802017" y="1942047"/>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grpSp>
        <p:nvGrpSpPr>
          <p:cNvPr name="Group 21" id="21"/>
          <p:cNvGrpSpPr>
            <a:grpSpLocks noChangeAspect="true"/>
          </p:cNvGrpSpPr>
          <p:nvPr/>
        </p:nvGrpSpPr>
        <p:grpSpPr>
          <a:xfrm rot="0">
            <a:off x="11271978" y="2562928"/>
            <a:ext cx="4931367" cy="5694419"/>
            <a:chOff x="0" y="0"/>
            <a:chExt cx="5499100" cy="6350000"/>
          </a:xfrm>
        </p:grpSpPr>
        <p:sp>
          <p:nvSpPr>
            <p:cNvPr name="Freeform 22" id="22"/>
            <p:cNvSpPr/>
            <p:nvPr/>
          </p:nvSpPr>
          <p:spPr>
            <a:xfrm flipH="false" flipV="false" rot="0">
              <a:off x="0" y="0"/>
              <a:ext cx="5499100" cy="6350000"/>
            </a:xfrm>
            <a:custGeom>
              <a:avLst/>
              <a:gdLst/>
              <a:ahLst/>
              <a:cxnLst/>
              <a:rect r="r" b="b" t="t" l="l"/>
              <a:pathLst>
                <a:path h="6350000" w="54991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0" t="-14868" r="0" b="-14868"/>
              </a:stretch>
            </a:blipFill>
          </p:spPr>
        </p:sp>
      </p:grpSp>
      <p:sp>
        <p:nvSpPr>
          <p:cNvPr name="TextBox 23" id="23"/>
          <p:cNvSpPr txBox="true"/>
          <p:nvPr/>
        </p:nvSpPr>
        <p:spPr>
          <a:xfrm rot="0">
            <a:off x="1288442" y="2125909"/>
            <a:ext cx="5571556" cy="1016913"/>
          </a:xfrm>
          <a:prstGeom prst="rect">
            <a:avLst/>
          </a:prstGeom>
        </p:spPr>
        <p:txBody>
          <a:bodyPr anchor="t" rtlCol="false" tIns="0" lIns="0" bIns="0" rIns="0">
            <a:spAutoFit/>
          </a:bodyPr>
          <a:lstStyle/>
          <a:p>
            <a:pPr>
              <a:lnSpc>
                <a:spcPts val="7650"/>
              </a:lnSpc>
            </a:pPr>
            <a:r>
              <a:rPr lang="en-US" sz="7650">
                <a:solidFill>
                  <a:srgbClr val="FFFFFF"/>
                </a:solidFill>
                <a:latin typeface="League Spartan"/>
              </a:rPr>
              <a:t>About Us</a:t>
            </a:r>
          </a:p>
        </p:txBody>
      </p:sp>
      <p:sp>
        <p:nvSpPr>
          <p:cNvPr name="TextBox 24" id="24"/>
          <p:cNvSpPr txBox="true"/>
          <p:nvPr/>
        </p:nvSpPr>
        <p:spPr>
          <a:xfrm rot="0">
            <a:off x="1032951" y="2401003"/>
            <a:ext cx="9910021" cy="7272574"/>
          </a:xfrm>
          <a:prstGeom prst="rect">
            <a:avLst/>
          </a:prstGeom>
        </p:spPr>
        <p:txBody>
          <a:bodyPr anchor="t" rtlCol="false" tIns="0" lIns="0" bIns="0" rIns="0">
            <a:spAutoFit/>
          </a:bodyPr>
          <a:lstStyle/>
          <a:p>
            <a:pPr>
              <a:lnSpc>
                <a:spcPts val="4940"/>
              </a:lnSpc>
            </a:pPr>
          </a:p>
          <a:p>
            <a:pPr>
              <a:lnSpc>
                <a:spcPts val="4940"/>
              </a:lnSpc>
            </a:pPr>
            <a:r>
              <a:rPr lang="en-US" sz="2744" spc="109">
                <a:solidFill>
                  <a:srgbClr val="FFFFFF"/>
                </a:solidFill>
                <a:latin typeface="Montserrat Semi-Bold"/>
              </a:rPr>
              <a:t>A2M, votre partenaire de confiance pour l'installation et la réparation de balances</a:t>
            </a:r>
          </a:p>
          <a:p>
            <a:pPr>
              <a:lnSpc>
                <a:spcPts val="4940"/>
              </a:lnSpc>
            </a:pPr>
            <a:r>
              <a:rPr lang="en-US" sz="2744" spc="109">
                <a:solidFill>
                  <a:srgbClr val="FFFFFF"/>
                </a:solidFill>
                <a:latin typeface="Montserrat Semi-Bold"/>
              </a:rPr>
              <a:t>A2M est une entreprise spécialisée dans l'installation et la réparation de balances. Nous proposons une large gamme de services pour les entreprises de toutes tailles, notamment :</a:t>
            </a:r>
          </a:p>
          <a:p>
            <a:pPr marL="592554" indent="-296277" lvl="1">
              <a:lnSpc>
                <a:spcPts val="4940"/>
              </a:lnSpc>
              <a:buFont typeface="Arial"/>
              <a:buChar char="•"/>
            </a:pPr>
            <a:r>
              <a:rPr lang="en-US" sz="2744" spc="109">
                <a:solidFill>
                  <a:srgbClr val="FFFFFF"/>
                </a:solidFill>
                <a:latin typeface="Montserrat Semi-Bold"/>
              </a:rPr>
              <a:t>Installation de ponts bascules</a:t>
            </a:r>
          </a:p>
          <a:p>
            <a:pPr marL="592554" indent="-296277" lvl="1">
              <a:lnSpc>
                <a:spcPts val="4940"/>
              </a:lnSpc>
              <a:buFont typeface="Arial"/>
              <a:buChar char="•"/>
            </a:pPr>
            <a:r>
              <a:rPr lang="en-US" sz="2744" spc="109">
                <a:solidFill>
                  <a:srgbClr val="FFFFFF"/>
                </a:solidFill>
                <a:latin typeface="Montserrat Semi-Bold"/>
              </a:rPr>
              <a:t>Installation de balances commerciales</a:t>
            </a:r>
          </a:p>
          <a:p>
            <a:pPr marL="592554" indent="-296277" lvl="1">
              <a:lnSpc>
                <a:spcPts val="4940"/>
              </a:lnSpc>
              <a:buFont typeface="Arial"/>
              <a:buChar char="•"/>
            </a:pPr>
            <a:r>
              <a:rPr lang="en-US" sz="2744" spc="109">
                <a:solidFill>
                  <a:srgbClr val="FFFFFF"/>
                </a:solidFill>
                <a:latin typeface="Montserrat Semi-Bold"/>
              </a:rPr>
              <a:t>Installation de balances industrielles</a:t>
            </a:r>
          </a:p>
          <a:p>
            <a:pPr marL="592554" indent="-296277" lvl="1">
              <a:lnSpc>
                <a:spcPts val="4940"/>
              </a:lnSpc>
              <a:buFont typeface="Arial"/>
              <a:buChar char="•"/>
            </a:pPr>
            <a:r>
              <a:rPr lang="en-US" sz="2744" spc="109">
                <a:solidFill>
                  <a:srgbClr val="FFFFFF"/>
                </a:solidFill>
                <a:latin typeface="Montserrat Semi-Bold"/>
              </a:rPr>
              <a:t>Réparation de balances</a:t>
            </a:r>
          </a:p>
          <a:p>
            <a:pPr>
              <a:lnSpc>
                <a:spcPts val="4940"/>
              </a:lnSpc>
            </a:pPr>
          </a:p>
        </p:txBody>
      </p:sp>
      <p:sp>
        <p:nvSpPr>
          <p:cNvPr name="Freeform 25" id="25"/>
          <p:cNvSpPr/>
          <p:nvPr/>
        </p:nvSpPr>
        <p:spPr>
          <a:xfrm flipH="false" flipV="false" rot="0">
            <a:off x="1032951" y="211556"/>
            <a:ext cx="2330263" cy="1497194"/>
          </a:xfrm>
          <a:custGeom>
            <a:avLst/>
            <a:gdLst/>
            <a:ahLst/>
            <a:cxnLst/>
            <a:rect r="r" b="b" t="t" l="l"/>
            <a:pathLst>
              <a:path h="1497194" w="2330263">
                <a:moveTo>
                  <a:pt x="0" y="0"/>
                </a:moveTo>
                <a:lnTo>
                  <a:pt x="2330264" y="0"/>
                </a:lnTo>
                <a:lnTo>
                  <a:pt x="2330264" y="1497194"/>
                </a:lnTo>
                <a:lnTo>
                  <a:pt x="0" y="1497194"/>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5400000">
            <a:off x="10052898" y="1726892"/>
            <a:ext cx="7369527" cy="6333188"/>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4" id="4"/>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5" id="5"/>
          <p:cNvGrpSpPr/>
          <p:nvPr/>
        </p:nvGrpSpPr>
        <p:grpSpPr>
          <a:xfrm rot="-5400000">
            <a:off x="10703830" y="5943140"/>
            <a:ext cx="5925348" cy="5270221"/>
            <a:chOff x="0" y="0"/>
            <a:chExt cx="1631985" cy="1451547"/>
          </a:xfrm>
        </p:grpSpPr>
        <p:sp>
          <p:nvSpPr>
            <p:cNvPr name="Freeform 6" id="6"/>
            <p:cNvSpPr/>
            <p:nvPr/>
          </p:nvSpPr>
          <p:spPr>
            <a:xfrm flipH="false" flipV="false" rot="0">
              <a:off x="0" y="0"/>
              <a:ext cx="1631985" cy="1451547"/>
            </a:xfrm>
            <a:custGeom>
              <a:avLst/>
              <a:gdLst/>
              <a:ahLst/>
              <a:cxnLst/>
              <a:rect r="r" b="b" t="t" l="l"/>
              <a:pathLst>
                <a:path h="1451547" w="1631985">
                  <a:moveTo>
                    <a:pt x="0" y="0"/>
                  </a:moveTo>
                  <a:lnTo>
                    <a:pt x="1631985" y="0"/>
                  </a:lnTo>
                  <a:lnTo>
                    <a:pt x="1631985" y="1451547"/>
                  </a:lnTo>
                  <a:lnTo>
                    <a:pt x="0" y="1451547"/>
                  </a:lnTo>
                  <a:close/>
                </a:path>
              </a:pathLst>
            </a:custGeom>
            <a:solidFill>
              <a:srgbClr val="FFFFFF"/>
            </a:solidFill>
          </p:spPr>
        </p:sp>
        <p:sp>
          <p:nvSpPr>
            <p:cNvPr name="TextBox 7" id="7"/>
            <p:cNvSpPr txBox="true"/>
            <p:nvPr/>
          </p:nvSpPr>
          <p:spPr>
            <a:xfrm>
              <a:off x="0" y="-28575"/>
              <a:ext cx="1631985"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8" id="8"/>
          <p:cNvGrpSpPr/>
          <p:nvPr/>
        </p:nvGrpSpPr>
        <p:grpSpPr>
          <a:xfrm rot="0">
            <a:off x="-591111" y="9259460"/>
            <a:ext cx="4201243" cy="802512"/>
            <a:chOff x="0" y="0"/>
            <a:chExt cx="1157124" cy="221031"/>
          </a:xfrm>
        </p:grpSpPr>
        <p:sp>
          <p:nvSpPr>
            <p:cNvPr name="Freeform 9" id="9"/>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10" id="10"/>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1" id="11"/>
          <p:cNvGrpSpPr/>
          <p:nvPr/>
        </p:nvGrpSpPr>
        <p:grpSpPr>
          <a:xfrm rot="0">
            <a:off x="2772190" y="9078278"/>
            <a:ext cx="2547854" cy="1164877"/>
            <a:chOff x="0" y="0"/>
            <a:chExt cx="483446" cy="221031"/>
          </a:xfrm>
        </p:grpSpPr>
        <p:sp>
          <p:nvSpPr>
            <p:cNvPr name="Freeform 12" id="12"/>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3" id="13"/>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4" id="14"/>
          <p:cNvGrpSpPr/>
          <p:nvPr/>
        </p:nvGrpSpPr>
        <p:grpSpPr>
          <a:xfrm rot="0">
            <a:off x="4312144" y="9078277"/>
            <a:ext cx="2547854" cy="1164877"/>
            <a:chOff x="0" y="0"/>
            <a:chExt cx="483446" cy="221031"/>
          </a:xfrm>
        </p:grpSpPr>
        <p:sp>
          <p:nvSpPr>
            <p:cNvPr name="Freeform 15" id="1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16" id="1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7" id="17"/>
          <p:cNvGrpSpPr/>
          <p:nvPr/>
        </p:nvGrpSpPr>
        <p:grpSpPr>
          <a:xfrm rot="-5400000">
            <a:off x="10529800" y="2098797"/>
            <a:ext cx="6415723" cy="5589378"/>
            <a:chOff x="0" y="0"/>
            <a:chExt cx="6350000" cy="5532120"/>
          </a:xfrm>
        </p:grpSpPr>
        <p:sp>
          <p:nvSpPr>
            <p:cNvPr name="Freeform 18" id="18"/>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adFill rotWithShape="true">
              <a:gsLst>
                <a:gs pos="0">
                  <a:srgbClr val="8C52FF">
                    <a:alpha val="100000"/>
                  </a:srgbClr>
                </a:gs>
                <a:gs pos="100000">
                  <a:srgbClr val="5CE1E6">
                    <a:alpha val="100000"/>
                  </a:srgbClr>
                </a:gs>
              </a:gsLst>
              <a:lin ang="0"/>
            </a:gradFill>
          </p:spPr>
        </p:sp>
      </p:grpSp>
      <p:sp>
        <p:nvSpPr>
          <p:cNvPr name="AutoShape 19" id="19"/>
          <p:cNvSpPr/>
          <p:nvPr/>
        </p:nvSpPr>
        <p:spPr>
          <a:xfrm rot="-1715946">
            <a:off x="13499023" y="8241997"/>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sp>
        <p:nvSpPr>
          <p:cNvPr name="AutoShape 20" id="20"/>
          <p:cNvSpPr/>
          <p:nvPr/>
        </p:nvSpPr>
        <p:spPr>
          <a:xfrm rot="-8950593">
            <a:off x="10786420" y="8189303"/>
            <a:ext cx="3172515"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grpSp>
        <p:nvGrpSpPr>
          <p:cNvPr name="Group 21" id="21"/>
          <p:cNvGrpSpPr>
            <a:grpSpLocks noChangeAspect="true"/>
          </p:cNvGrpSpPr>
          <p:nvPr/>
        </p:nvGrpSpPr>
        <p:grpSpPr>
          <a:xfrm rot="0">
            <a:off x="11271978" y="2046277"/>
            <a:ext cx="4931367" cy="5694419"/>
            <a:chOff x="0" y="0"/>
            <a:chExt cx="5499100" cy="6350000"/>
          </a:xfrm>
        </p:grpSpPr>
        <p:sp>
          <p:nvSpPr>
            <p:cNvPr name="Freeform 22" id="22"/>
            <p:cNvSpPr/>
            <p:nvPr/>
          </p:nvSpPr>
          <p:spPr>
            <a:xfrm flipH="false" flipV="false" rot="0">
              <a:off x="0" y="0"/>
              <a:ext cx="5499100" cy="6350000"/>
            </a:xfrm>
            <a:custGeom>
              <a:avLst/>
              <a:gdLst/>
              <a:ahLst/>
              <a:cxnLst/>
              <a:rect r="r" b="b" t="t" l="l"/>
              <a:pathLst>
                <a:path h="6350000" w="54991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26453" t="0" r="-46756" b="0"/>
              </a:stretch>
            </a:blipFill>
          </p:spPr>
        </p:sp>
      </p:grpSp>
      <p:sp>
        <p:nvSpPr>
          <p:cNvPr name="TextBox 23" id="23"/>
          <p:cNvSpPr txBox="true"/>
          <p:nvPr/>
        </p:nvSpPr>
        <p:spPr>
          <a:xfrm rot="0">
            <a:off x="1428750" y="2426402"/>
            <a:ext cx="5571556" cy="1016913"/>
          </a:xfrm>
          <a:prstGeom prst="rect">
            <a:avLst/>
          </a:prstGeom>
        </p:spPr>
        <p:txBody>
          <a:bodyPr anchor="t" rtlCol="false" tIns="0" lIns="0" bIns="0" rIns="0">
            <a:spAutoFit/>
          </a:bodyPr>
          <a:lstStyle/>
          <a:p>
            <a:pPr>
              <a:lnSpc>
                <a:spcPts val="7650"/>
              </a:lnSpc>
            </a:pPr>
            <a:r>
              <a:rPr lang="en-US" sz="7650">
                <a:solidFill>
                  <a:srgbClr val="FFFFFF"/>
                </a:solidFill>
                <a:latin typeface="League Spartan"/>
              </a:rPr>
              <a:t>Vision</a:t>
            </a:r>
          </a:p>
        </p:txBody>
      </p:sp>
      <p:sp>
        <p:nvSpPr>
          <p:cNvPr name="TextBox 24" id="24"/>
          <p:cNvSpPr txBox="true"/>
          <p:nvPr/>
        </p:nvSpPr>
        <p:spPr>
          <a:xfrm rot="0">
            <a:off x="825970" y="3281390"/>
            <a:ext cx="10156616" cy="6012879"/>
          </a:xfrm>
          <a:prstGeom prst="rect">
            <a:avLst/>
          </a:prstGeom>
        </p:spPr>
        <p:txBody>
          <a:bodyPr anchor="t" rtlCol="false" tIns="0" lIns="0" bIns="0" rIns="0">
            <a:spAutoFit/>
          </a:bodyPr>
          <a:lstStyle/>
          <a:p>
            <a:pPr>
              <a:lnSpc>
                <a:spcPts val="4918"/>
              </a:lnSpc>
            </a:pPr>
            <a:r>
              <a:rPr lang="en-US" sz="2732" spc="109">
                <a:solidFill>
                  <a:srgbClr val="FFFFFF"/>
                </a:solidFill>
                <a:latin typeface="Montserrat Semi-Bold"/>
              </a:rPr>
              <a:t>fournir à nos clients des solutions de pesage de haute qualité, à un prix compétitif. Nous nous engageons à offrir un service exceptionnel, de la conception à l'installation, en passant par la maintenance et la réparation.</a:t>
            </a:r>
          </a:p>
          <a:p>
            <a:pPr>
              <a:lnSpc>
                <a:spcPts val="4918"/>
              </a:lnSpc>
            </a:pPr>
            <a:r>
              <a:rPr lang="en-US" sz="2732" spc="109">
                <a:solidFill>
                  <a:srgbClr val="FFFFFF"/>
                </a:solidFill>
                <a:latin typeface="Montserrat Semi-Bold"/>
              </a:rPr>
              <a:t>Nous sommes convaincus que notre expertise, notre engagement et notre passion nous permettront de réaliser notre vision et de devenir le leader dons votre secteur  de travaille.</a:t>
            </a:r>
          </a:p>
          <a:p>
            <a:pPr>
              <a:lnSpc>
                <a:spcPts val="3889"/>
              </a:lnSpc>
            </a:pPr>
          </a:p>
        </p:txBody>
      </p:sp>
      <p:sp>
        <p:nvSpPr>
          <p:cNvPr name="Freeform 25" id="25"/>
          <p:cNvSpPr/>
          <p:nvPr/>
        </p:nvSpPr>
        <p:spPr>
          <a:xfrm flipH="false" flipV="false" rot="0">
            <a:off x="1500370" y="211556"/>
            <a:ext cx="2543639" cy="1634288"/>
          </a:xfrm>
          <a:custGeom>
            <a:avLst/>
            <a:gdLst/>
            <a:ahLst/>
            <a:cxnLst/>
            <a:rect r="r" b="b" t="t" l="l"/>
            <a:pathLst>
              <a:path h="1634288" w="2543639">
                <a:moveTo>
                  <a:pt x="0" y="0"/>
                </a:moveTo>
                <a:lnTo>
                  <a:pt x="2543640" y="0"/>
                </a:lnTo>
                <a:lnTo>
                  <a:pt x="2543640" y="1634288"/>
                </a:lnTo>
                <a:lnTo>
                  <a:pt x="0" y="1634288"/>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5400000">
            <a:off x="10052898" y="1976906"/>
            <a:ext cx="7369527" cy="6333188"/>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4" id="4"/>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5" id="5"/>
          <p:cNvGrpSpPr/>
          <p:nvPr/>
        </p:nvGrpSpPr>
        <p:grpSpPr>
          <a:xfrm rot="0">
            <a:off x="-591111" y="9259460"/>
            <a:ext cx="4201243" cy="802512"/>
            <a:chOff x="0" y="0"/>
            <a:chExt cx="1157124" cy="221031"/>
          </a:xfrm>
        </p:grpSpPr>
        <p:sp>
          <p:nvSpPr>
            <p:cNvPr name="Freeform 6" id="6"/>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7" id="7"/>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8" id="8"/>
          <p:cNvGrpSpPr/>
          <p:nvPr/>
        </p:nvGrpSpPr>
        <p:grpSpPr>
          <a:xfrm rot="0">
            <a:off x="2772190" y="9078278"/>
            <a:ext cx="2547854" cy="1164877"/>
            <a:chOff x="0" y="0"/>
            <a:chExt cx="483446" cy="221031"/>
          </a:xfrm>
        </p:grpSpPr>
        <p:sp>
          <p:nvSpPr>
            <p:cNvPr name="Freeform 9" id="9"/>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0" id="10"/>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1" id="11"/>
          <p:cNvGrpSpPr/>
          <p:nvPr/>
        </p:nvGrpSpPr>
        <p:grpSpPr>
          <a:xfrm rot="0">
            <a:off x="4312144" y="9078277"/>
            <a:ext cx="2547854" cy="1164877"/>
            <a:chOff x="0" y="0"/>
            <a:chExt cx="483446" cy="221031"/>
          </a:xfrm>
        </p:grpSpPr>
        <p:sp>
          <p:nvSpPr>
            <p:cNvPr name="Freeform 12" id="12"/>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13" id="13"/>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4" id="14"/>
          <p:cNvGrpSpPr/>
          <p:nvPr/>
        </p:nvGrpSpPr>
        <p:grpSpPr>
          <a:xfrm rot="-5400000">
            <a:off x="10529800" y="2348811"/>
            <a:ext cx="6415723" cy="5589378"/>
            <a:chOff x="0" y="0"/>
            <a:chExt cx="6350000" cy="5532120"/>
          </a:xfrm>
        </p:grpSpPr>
        <p:sp>
          <p:nvSpPr>
            <p:cNvPr name="Freeform 15" id="15"/>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adFill rotWithShape="true">
              <a:gsLst>
                <a:gs pos="0">
                  <a:srgbClr val="8C52FF">
                    <a:alpha val="100000"/>
                  </a:srgbClr>
                </a:gs>
                <a:gs pos="100000">
                  <a:srgbClr val="5CE1E6">
                    <a:alpha val="100000"/>
                  </a:srgbClr>
                </a:gs>
              </a:gsLst>
              <a:lin ang="0"/>
            </a:gradFill>
          </p:spPr>
        </p:sp>
      </p:grpSp>
      <p:grpSp>
        <p:nvGrpSpPr>
          <p:cNvPr name="Group 16" id="16"/>
          <p:cNvGrpSpPr/>
          <p:nvPr/>
        </p:nvGrpSpPr>
        <p:grpSpPr>
          <a:xfrm rot="1841578">
            <a:off x="-489371" y="-707753"/>
            <a:ext cx="8199006" cy="7045832"/>
            <a:chOff x="0" y="0"/>
            <a:chExt cx="10932008" cy="9394443"/>
          </a:xfrm>
        </p:grpSpPr>
        <p:sp>
          <p:nvSpPr>
            <p:cNvPr name="Freeform 17" id="17"/>
            <p:cNvSpPr/>
            <p:nvPr/>
          </p:nvSpPr>
          <p:spPr>
            <a:xfrm flipH="false" flipV="false" rot="0">
              <a:off x="0" y="0"/>
              <a:ext cx="10932008" cy="9394443"/>
            </a:xfrm>
            <a:custGeom>
              <a:avLst/>
              <a:gdLst/>
              <a:ahLst/>
              <a:cxnLst/>
              <a:rect r="r" b="b" t="t" l="l"/>
              <a:pathLst>
                <a:path h="9394443" w="10932008">
                  <a:moveTo>
                    <a:pt x="0" y="0"/>
                  </a:moveTo>
                  <a:lnTo>
                    <a:pt x="10932008" y="0"/>
                  </a:lnTo>
                  <a:lnTo>
                    <a:pt x="10932008" y="9394443"/>
                  </a:lnTo>
                  <a:lnTo>
                    <a:pt x="0" y="9394443"/>
                  </a:lnTo>
                  <a:lnTo>
                    <a:pt x="0" y="0"/>
                  </a:lnTo>
                  <a:close/>
                </a:path>
              </a:pathLst>
            </a:custGeom>
            <a:blipFill>
              <a:blip r:embed="rId2"/>
              <a:stretch>
                <a:fillRect l="0" t="0" r="0" b="0"/>
              </a:stretch>
            </a:blipFill>
          </p:spPr>
        </p:sp>
      </p:grpSp>
      <p:grpSp>
        <p:nvGrpSpPr>
          <p:cNvPr name="Group 18" id="18"/>
          <p:cNvGrpSpPr>
            <a:grpSpLocks noChangeAspect="true"/>
          </p:cNvGrpSpPr>
          <p:nvPr/>
        </p:nvGrpSpPr>
        <p:grpSpPr>
          <a:xfrm rot="0">
            <a:off x="11271978" y="2296290"/>
            <a:ext cx="4931367" cy="5694419"/>
            <a:chOff x="0" y="0"/>
            <a:chExt cx="5499100" cy="6350000"/>
          </a:xfrm>
        </p:grpSpPr>
        <p:sp>
          <p:nvSpPr>
            <p:cNvPr name="Freeform 19" id="19"/>
            <p:cNvSpPr/>
            <p:nvPr/>
          </p:nvSpPr>
          <p:spPr>
            <a:xfrm flipH="false" flipV="false" rot="0">
              <a:off x="0" y="0"/>
              <a:ext cx="5499100" cy="6350000"/>
            </a:xfrm>
            <a:custGeom>
              <a:avLst/>
              <a:gdLst/>
              <a:ahLst/>
              <a:cxnLst/>
              <a:rect r="r" b="b" t="t" l="l"/>
              <a:pathLst>
                <a:path h="6350000" w="54991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3"/>
              <a:stretch>
                <a:fillRect l="-30844" t="0" r="-30844" b="0"/>
              </a:stretch>
            </a:blipFill>
          </p:spPr>
        </p:sp>
      </p:grpSp>
      <p:sp>
        <p:nvSpPr>
          <p:cNvPr name="TextBox 20" id="20"/>
          <p:cNvSpPr txBox="true"/>
          <p:nvPr/>
        </p:nvSpPr>
        <p:spPr>
          <a:xfrm rot="0">
            <a:off x="824355" y="2958038"/>
            <a:ext cx="5571556" cy="1016913"/>
          </a:xfrm>
          <a:prstGeom prst="rect">
            <a:avLst/>
          </a:prstGeom>
        </p:spPr>
        <p:txBody>
          <a:bodyPr anchor="t" rtlCol="false" tIns="0" lIns="0" bIns="0" rIns="0">
            <a:spAutoFit/>
          </a:bodyPr>
          <a:lstStyle/>
          <a:p>
            <a:pPr>
              <a:lnSpc>
                <a:spcPts val="7650"/>
              </a:lnSpc>
            </a:pPr>
            <a:r>
              <a:rPr lang="en-US" sz="7650">
                <a:solidFill>
                  <a:srgbClr val="000000"/>
                </a:solidFill>
                <a:latin typeface="League Spartan"/>
              </a:rPr>
              <a:t>Mission</a:t>
            </a:r>
          </a:p>
        </p:txBody>
      </p:sp>
      <p:sp>
        <p:nvSpPr>
          <p:cNvPr name="TextBox 21" id="21"/>
          <p:cNvSpPr txBox="true"/>
          <p:nvPr/>
        </p:nvSpPr>
        <p:spPr>
          <a:xfrm rot="0">
            <a:off x="824355" y="3813026"/>
            <a:ext cx="7421285" cy="3525502"/>
          </a:xfrm>
          <a:prstGeom prst="rect">
            <a:avLst/>
          </a:prstGeom>
        </p:spPr>
        <p:txBody>
          <a:bodyPr anchor="t" rtlCol="false" tIns="0" lIns="0" bIns="0" rIns="0">
            <a:spAutoFit/>
          </a:bodyPr>
          <a:lstStyle/>
          <a:p>
            <a:pPr>
              <a:lnSpc>
                <a:spcPts val="4815"/>
              </a:lnSpc>
            </a:pPr>
            <a:r>
              <a:rPr lang="en-US" sz="2675" spc="107">
                <a:solidFill>
                  <a:srgbClr val="000000"/>
                </a:solidFill>
                <a:latin typeface="Montserrat Semi-Bold"/>
              </a:rPr>
              <a:t>Notre mission est de fournir des solutions de pesage de haute qualité à nos clients. Nous nous engageons à offrir un service exceptionnel, de la conception à l'installation, en passant par la maintenance et la réparation</a:t>
            </a:r>
          </a:p>
        </p:txBody>
      </p:sp>
      <p:grpSp>
        <p:nvGrpSpPr>
          <p:cNvPr name="Group 22" id="22"/>
          <p:cNvGrpSpPr/>
          <p:nvPr/>
        </p:nvGrpSpPr>
        <p:grpSpPr>
          <a:xfrm rot="0">
            <a:off x="11605784" y="225028"/>
            <a:ext cx="4201243" cy="802512"/>
            <a:chOff x="0" y="0"/>
            <a:chExt cx="1157124" cy="221031"/>
          </a:xfrm>
        </p:grpSpPr>
        <p:sp>
          <p:nvSpPr>
            <p:cNvPr name="Freeform 23" id="23"/>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solidFill>
              <a:srgbClr val="FFFFFF"/>
            </a:solidFill>
          </p:spPr>
        </p:sp>
        <p:sp>
          <p:nvSpPr>
            <p:cNvPr name="TextBox 24" id="24"/>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25" id="25"/>
          <p:cNvGrpSpPr/>
          <p:nvPr/>
        </p:nvGrpSpPr>
        <p:grpSpPr>
          <a:xfrm rot="0">
            <a:off x="14969084" y="43845"/>
            <a:ext cx="2547854" cy="1164877"/>
            <a:chOff x="0" y="0"/>
            <a:chExt cx="483446" cy="221031"/>
          </a:xfrm>
        </p:grpSpPr>
        <p:sp>
          <p:nvSpPr>
            <p:cNvPr name="Freeform 26" id="26"/>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27" id="27"/>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8" id="28"/>
          <p:cNvGrpSpPr/>
          <p:nvPr/>
        </p:nvGrpSpPr>
        <p:grpSpPr>
          <a:xfrm rot="0">
            <a:off x="16509038" y="43845"/>
            <a:ext cx="2547854" cy="1164877"/>
            <a:chOff x="0" y="0"/>
            <a:chExt cx="483446" cy="221031"/>
          </a:xfrm>
        </p:grpSpPr>
        <p:sp>
          <p:nvSpPr>
            <p:cNvPr name="Freeform 29" id="29"/>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solidFill>
              <a:srgbClr val="FFFFFF"/>
            </a:solidFill>
          </p:spPr>
        </p:sp>
        <p:sp>
          <p:nvSpPr>
            <p:cNvPr name="TextBox 30" id="30"/>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sp>
        <p:nvSpPr>
          <p:cNvPr name="Freeform 31" id="31"/>
          <p:cNvSpPr/>
          <p:nvPr/>
        </p:nvSpPr>
        <p:spPr>
          <a:xfrm flipH="false" flipV="false" rot="0">
            <a:off x="1383744" y="641398"/>
            <a:ext cx="2543639" cy="1634288"/>
          </a:xfrm>
          <a:custGeom>
            <a:avLst/>
            <a:gdLst/>
            <a:ahLst/>
            <a:cxnLst/>
            <a:rect r="r" b="b" t="t" l="l"/>
            <a:pathLst>
              <a:path h="1634288" w="2543639">
                <a:moveTo>
                  <a:pt x="0" y="0"/>
                </a:moveTo>
                <a:lnTo>
                  <a:pt x="2543640" y="0"/>
                </a:lnTo>
                <a:lnTo>
                  <a:pt x="2543640" y="1634288"/>
                </a:lnTo>
                <a:lnTo>
                  <a:pt x="0" y="1634288"/>
                </a:lnTo>
                <a:lnTo>
                  <a:pt x="0" y="0"/>
                </a:lnTo>
                <a:close/>
              </a:path>
            </a:pathLst>
          </a:custGeom>
          <a:blipFill>
            <a:blip r:embed="rId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14644" y="2508390"/>
            <a:ext cx="17986967" cy="5270221"/>
            <a:chOff x="0" y="0"/>
            <a:chExt cx="4954048" cy="1451547"/>
          </a:xfrm>
        </p:grpSpPr>
        <p:sp>
          <p:nvSpPr>
            <p:cNvPr name="Freeform 4" id="4"/>
            <p:cNvSpPr/>
            <p:nvPr/>
          </p:nvSpPr>
          <p:spPr>
            <a:xfrm flipH="false" flipV="false" rot="0">
              <a:off x="0" y="0"/>
              <a:ext cx="4954048" cy="1451547"/>
            </a:xfrm>
            <a:custGeom>
              <a:avLst/>
              <a:gdLst/>
              <a:ahLst/>
              <a:cxnLst/>
              <a:rect r="r" b="b" t="t" l="l"/>
              <a:pathLst>
                <a:path h="1451547" w="4954048">
                  <a:moveTo>
                    <a:pt x="0" y="0"/>
                  </a:moveTo>
                  <a:lnTo>
                    <a:pt x="4954048" y="0"/>
                  </a:lnTo>
                  <a:lnTo>
                    <a:pt x="4954048" y="1451547"/>
                  </a:lnTo>
                  <a:lnTo>
                    <a:pt x="0" y="1451547"/>
                  </a:lnTo>
                  <a:close/>
                </a:path>
              </a:pathLst>
            </a:custGeom>
            <a:gradFill rotWithShape="true">
              <a:gsLst>
                <a:gs pos="0">
                  <a:srgbClr val="8C52FF">
                    <a:alpha val="100000"/>
                  </a:srgbClr>
                </a:gs>
                <a:gs pos="100000">
                  <a:srgbClr val="5CE1E6">
                    <a:alpha val="100000"/>
                  </a:srgbClr>
                </a:gs>
              </a:gsLst>
              <a:lin ang="0"/>
            </a:gradFill>
          </p:spPr>
        </p:sp>
        <p:sp>
          <p:nvSpPr>
            <p:cNvPr name="TextBox 5" id="5"/>
            <p:cNvSpPr txBox="true"/>
            <p:nvPr/>
          </p:nvSpPr>
          <p:spPr>
            <a:xfrm>
              <a:off x="0" y="-28575"/>
              <a:ext cx="4954048"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6" id="6"/>
          <p:cNvGrpSpPr/>
          <p:nvPr/>
        </p:nvGrpSpPr>
        <p:grpSpPr>
          <a:xfrm rot="0">
            <a:off x="7746955" y="1208722"/>
            <a:ext cx="9157300" cy="7869555"/>
            <a:chOff x="0" y="0"/>
            <a:chExt cx="812800" cy="698500"/>
          </a:xfrm>
        </p:grpSpPr>
        <p:sp>
          <p:nvSpPr>
            <p:cNvPr name="Freeform 7" id="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8" id="8"/>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9" id="9"/>
          <p:cNvGrpSpPr/>
          <p:nvPr/>
        </p:nvGrpSpPr>
        <p:grpSpPr>
          <a:xfrm rot="0">
            <a:off x="8196836" y="1670847"/>
            <a:ext cx="8257538" cy="6945305"/>
            <a:chOff x="0" y="0"/>
            <a:chExt cx="6577349" cy="5532120"/>
          </a:xfrm>
        </p:grpSpPr>
        <p:sp>
          <p:nvSpPr>
            <p:cNvPr name="Freeform 10" id="10"/>
            <p:cNvSpPr/>
            <p:nvPr/>
          </p:nvSpPr>
          <p:spPr>
            <a:xfrm flipH="false" flipV="false" rot="0">
              <a:off x="0" y="0"/>
              <a:ext cx="6577349" cy="5532120"/>
            </a:xfrm>
            <a:custGeom>
              <a:avLst/>
              <a:gdLst/>
              <a:ahLst/>
              <a:cxnLst/>
              <a:rect r="r" b="b" t="t" l="l"/>
              <a:pathLst>
                <a:path h="5532120" w="6577349">
                  <a:moveTo>
                    <a:pt x="4989849" y="0"/>
                  </a:moveTo>
                  <a:lnTo>
                    <a:pt x="1587500" y="0"/>
                  </a:lnTo>
                  <a:lnTo>
                    <a:pt x="0" y="2766060"/>
                  </a:lnTo>
                  <a:lnTo>
                    <a:pt x="1587500" y="5532120"/>
                  </a:lnTo>
                  <a:lnTo>
                    <a:pt x="4989849" y="5532120"/>
                  </a:lnTo>
                  <a:lnTo>
                    <a:pt x="6577349" y="2766060"/>
                  </a:lnTo>
                  <a:lnTo>
                    <a:pt x="4989849" y="0"/>
                  </a:lnTo>
                  <a:close/>
                  <a:moveTo>
                    <a:pt x="4903489" y="5382260"/>
                  </a:moveTo>
                  <a:lnTo>
                    <a:pt x="1673860" y="5382260"/>
                  </a:lnTo>
                  <a:lnTo>
                    <a:pt x="172720" y="2766060"/>
                  </a:lnTo>
                  <a:lnTo>
                    <a:pt x="1673860" y="149860"/>
                  </a:lnTo>
                  <a:lnTo>
                    <a:pt x="4903489" y="149860"/>
                  </a:lnTo>
                  <a:lnTo>
                    <a:pt x="6404628" y="2766060"/>
                  </a:lnTo>
                  <a:lnTo>
                    <a:pt x="4903489" y="5382260"/>
                  </a:lnTo>
                  <a:close/>
                </a:path>
              </a:pathLst>
            </a:custGeom>
            <a:solidFill>
              <a:srgbClr val="FFFFFF"/>
            </a:solidFill>
          </p:spPr>
        </p:sp>
      </p:grpSp>
      <p:grpSp>
        <p:nvGrpSpPr>
          <p:cNvPr name="Group 11" id="11"/>
          <p:cNvGrpSpPr/>
          <p:nvPr/>
        </p:nvGrpSpPr>
        <p:grpSpPr>
          <a:xfrm rot="0">
            <a:off x="-593470" y="9259460"/>
            <a:ext cx="4201243" cy="802512"/>
            <a:chOff x="0" y="0"/>
            <a:chExt cx="1157124" cy="221031"/>
          </a:xfrm>
        </p:grpSpPr>
        <p:sp>
          <p:nvSpPr>
            <p:cNvPr name="Freeform 12" id="12"/>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3" id="13"/>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14" id="14"/>
          <p:cNvGrpSpPr/>
          <p:nvPr/>
        </p:nvGrpSpPr>
        <p:grpSpPr>
          <a:xfrm rot="0">
            <a:off x="2769831" y="9078278"/>
            <a:ext cx="2547854" cy="1164877"/>
            <a:chOff x="0" y="0"/>
            <a:chExt cx="483446" cy="221031"/>
          </a:xfrm>
        </p:grpSpPr>
        <p:sp>
          <p:nvSpPr>
            <p:cNvPr name="Freeform 15" id="1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6" id="1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7" id="17"/>
          <p:cNvGrpSpPr/>
          <p:nvPr/>
        </p:nvGrpSpPr>
        <p:grpSpPr>
          <a:xfrm rot="0">
            <a:off x="4309785" y="9078278"/>
            <a:ext cx="2547854" cy="1164877"/>
            <a:chOff x="0" y="0"/>
            <a:chExt cx="483446" cy="221031"/>
          </a:xfrm>
        </p:grpSpPr>
        <p:sp>
          <p:nvSpPr>
            <p:cNvPr name="Freeform 18" id="18"/>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9" id="19"/>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20" id="20"/>
          <p:cNvGrpSpPr/>
          <p:nvPr/>
        </p:nvGrpSpPr>
        <p:grpSpPr>
          <a:xfrm rot="0">
            <a:off x="9101465" y="2879497"/>
            <a:ext cx="6964848" cy="4899113"/>
            <a:chOff x="0" y="0"/>
            <a:chExt cx="9286464" cy="6532151"/>
          </a:xfrm>
        </p:grpSpPr>
        <p:sp>
          <p:nvSpPr>
            <p:cNvPr name="TextBox 21" id="21"/>
            <p:cNvSpPr txBox="true"/>
            <p:nvPr/>
          </p:nvSpPr>
          <p:spPr>
            <a:xfrm rot="0">
              <a:off x="6300074" y="-28575"/>
              <a:ext cx="1210018" cy="598155"/>
            </a:xfrm>
            <a:prstGeom prst="rect">
              <a:avLst/>
            </a:prstGeom>
          </p:spPr>
          <p:txBody>
            <a:bodyPr anchor="t" rtlCol="false" tIns="0" lIns="0" bIns="0" rIns="0">
              <a:spAutoFit/>
            </a:bodyPr>
            <a:lstStyle/>
            <a:p>
              <a:pPr algn="ctr">
                <a:lnSpc>
                  <a:spcPts val="1846"/>
                </a:lnSpc>
              </a:pPr>
              <a:r>
                <a:rPr lang="en-US" sz="1319">
                  <a:solidFill>
                    <a:srgbClr val="FFFFFF"/>
                  </a:solidFill>
                  <a:latin typeface="Hammersmith One"/>
                </a:rPr>
                <a:t>Réparation </a:t>
              </a:r>
            </a:p>
            <a:p>
              <a:pPr algn="ctr">
                <a:lnSpc>
                  <a:spcPts val="1846"/>
                </a:lnSpc>
              </a:pPr>
              <a:r>
                <a:rPr lang="en-US" sz="1319">
                  <a:solidFill>
                    <a:srgbClr val="FFFFFF"/>
                  </a:solidFill>
                  <a:latin typeface="Hammersmith One"/>
                </a:rPr>
                <a:t>20%</a:t>
              </a:r>
            </a:p>
          </p:txBody>
        </p:sp>
        <p:sp>
          <p:nvSpPr>
            <p:cNvPr name="TextBox 22" id="22"/>
            <p:cNvSpPr txBox="true"/>
            <p:nvPr/>
          </p:nvSpPr>
          <p:spPr>
            <a:xfrm rot="0">
              <a:off x="7497426" y="3656496"/>
              <a:ext cx="1789038" cy="598155"/>
            </a:xfrm>
            <a:prstGeom prst="rect">
              <a:avLst/>
            </a:prstGeom>
          </p:spPr>
          <p:txBody>
            <a:bodyPr anchor="t" rtlCol="false" tIns="0" lIns="0" bIns="0" rIns="0">
              <a:spAutoFit/>
            </a:bodyPr>
            <a:lstStyle/>
            <a:p>
              <a:pPr algn="ctr">
                <a:lnSpc>
                  <a:spcPts val="1846"/>
                </a:lnSpc>
              </a:pPr>
              <a:r>
                <a:rPr lang="en-US" sz="1319">
                  <a:solidFill>
                    <a:srgbClr val="FFFFFF"/>
                  </a:solidFill>
                  <a:latin typeface="Hammersmith One"/>
                </a:rPr>
                <a:t>Personnalisation </a:t>
              </a:r>
            </a:p>
            <a:p>
              <a:pPr algn="ctr">
                <a:lnSpc>
                  <a:spcPts val="1846"/>
                </a:lnSpc>
              </a:pPr>
              <a:r>
                <a:rPr lang="en-US" sz="1319">
                  <a:solidFill>
                    <a:srgbClr val="FFFFFF"/>
                  </a:solidFill>
                  <a:latin typeface="Hammersmith One"/>
                </a:rPr>
                <a:t>20%</a:t>
              </a:r>
            </a:p>
          </p:txBody>
        </p:sp>
        <p:sp>
          <p:nvSpPr>
            <p:cNvPr name="TextBox 23" id="23"/>
            <p:cNvSpPr txBox="true"/>
            <p:nvPr/>
          </p:nvSpPr>
          <p:spPr>
            <a:xfrm rot="0">
              <a:off x="4017677" y="5933995"/>
              <a:ext cx="690079" cy="598155"/>
            </a:xfrm>
            <a:prstGeom prst="rect">
              <a:avLst/>
            </a:prstGeom>
          </p:spPr>
          <p:txBody>
            <a:bodyPr anchor="t" rtlCol="false" tIns="0" lIns="0" bIns="0" rIns="0">
              <a:spAutoFit/>
            </a:bodyPr>
            <a:lstStyle/>
            <a:p>
              <a:pPr algn="ctr">
                <a:lnSpc>
                  <a:spcPts val="1846"/>
                </a:lnSpc>
              </a:pPr>
              <a:r>
                <a:rPr lang="en-US" sz="1319">
                  <a:solidFill>
                    <a:srgbClr val="FFFFFF"/>
                  </a:solidFill>
                  <a:latin typeface="Hammersmith One"/>
                </a:rPr>
                <a:t>Besoin</a:t>
              </a:r>
            </a:p>
            <a:p>
              <a:pPr algn="ctr">
                <a:lnSpc>
                  <a:spcPts val="1846"/>
                </a:lnSpc>
              </a:pPr>
              <a:r>
                <a:rPr lang="en-US" sz="1319">
                  <a:solidFill>
                    <a:srgbClr val="FFFFFF"/>
                  </a:solidFill>
                  <a:latin typeface="Hammersmith One"/>
                </a:rPr>
                <a:t>20%</a:t>
              </a:r>
            </a:p>
          </p:txBody>
        </p:sp>
        <p:sp>
          <p:nvSpPr>
            <p:cNvPr name="TextBox 24" id="24"/>
            <p:cNvSpPr txBox="true"/>
            <p:nvPr/>
          </p:nvSpPr>
          <p:spPr>
            <a:xfrm rot="0">
              <a:off x="0" y="3656496"/>
              <a:ext cx="1228008" cy="598155"/>
            </a:xfrm>
            <a:prstGeom prst="rect">
              <a:avLst/>
            </a:prstGeom>
          </p:spPr>
          <p:txBody>
            <a:bodyPr anchor="t" rtlCol="false" tIns="0" lIns="0" bIns="0" rIns="0">
              <a:spAutoFit/>
            </a:bodyPr>
            <a:lstStyle/>
            <a:p>
              <a:pPr algn="ctr">
                <a:lnSpc>
                  <a:spcPts val="1846"/>
                </a:lnSpc>
              </a:pPr>
              <a:r>
                <a:rPr lang="en-US" sz="1319">
                  <a:solidFill>
                    <a:srgbClr val="FFFFFF"/>
                  </a:solidFill>
                  <a:latin typeface="Hammersmith One"/>
                </a:rPr>
                <a:t>Fabrication </a:t>
              </a:r>
            </a:p>
            <a:p>
              <a:pPr algn="ctr">
                <a:lnSpc>
                  <a:spcPts val="1846"/>
                </a:lnSpc>
              </a:pPr>
              <a:r>
                <a:rPr lang="en-US" sz="1319">
                  <a:solidFill>
                    <a:srgbClr val="FFFFFF"/>
                  </a:solidFill>
                  <a:latin typeface="Hammersmith One"/>
                </a:rPr>
                <a:t>20%</a:t>
              </a:r>
            </a:p>
          </p:txBody>
        </p:sp>
        <p:sp>
          <p:nvSpPr>
            <p:cNvPr name="TextBox 25" id="25"/>
            <p:cNvSpPr txBox="true"/>
            <p:nvPr/>
          </p:nvSpPr>
          <p:spPr>
            <a:xfrm rot="0">
              <a:off x="1214470" y="-28575"/>
              <a:ext cx="1210890" cy="598155"/>
            </a:xfrm>
            <a:prstGeom prst="rect">
              <a:avLst/>
            </a:prstGeom>
          </p:spPr>
          <p:txBody>
            <a:bodyPr anchor="t" rtlCol="false" tIns="0" lIns="0" bIns="0" rIns="0">
              <a:spAutoFit/>
            </a:bodyPr>
            <a:lstStyle/>
            <a:p>
              <a:pPr algn="ctr">
                <a:lnSpc>
                  <a:spcPts val="1846"/>
                </a:lnSpc>
              </a:pPr>
              <a:r>
                <a:rPr lang="en-US" sz="1319">
                  <a:solidFill>
                    <a:srgbClr val="FFFFFF"/>
                  </a:solidFill>
                  <a:latin typeface="Hammersmith One"/>
                </a:rPr>
                <a:t>Instalation </a:t>
              </a:r>
            </a:p>
            <a:p>
              <a:pPr algn="ctr">
                <a:lnSpc>
                  <a:spcPts val="1846"/>
                </a:lnSpc>
              </a:pPr>
              <a:r>
                <a:rPr lang="en-US" sz="1319">
                  <a:solidFill>
                    <a:srgbClr val="FFFFFF"/>
                  </a:solidFill>
                  <a:latin typeface="Hammersmith One"/>
                </a:rPr>
                <a:t>20%</a:t>
              </a:r>
            </a:p>
          </p:txBody>
        </p:sp>
        <p:grpSp>
          <p:nvGrpSpPr>
            <p:cNvPr name="Group 26" id="26"/>
            <p:cNvGrpSpPr>
              <a:grpSpLocks noChangeAspect="true"/>
            </p:cNvGrpSpPr>
            <p:nvPr/>
          </p:nvGrpSpPr>
          <p:grpSpPr>
            <a:xfrm rot="0">
              <a:off x="1535755" y="124371"/>
              <a:ext cx="5653923" cy="5653923"/>
              <a:chOff x="0" y="0"/>
              <a:chExt cx="2540000" cy="2540000"/>
            </a:xfrm>
          </p:grpSpPr>
          <p:sp>
            <p:nvSpPr>
              <p:cNvPr name="Freeform 27" id="27"/>
              <p:cNvSpPr/>
              <p:nvPr/>
            </p:nvSpPr>
            <p:spPr>
              <a:xfrm flipH="false" flipV="false" rot="0">
                <a:off x="1270000" y="0"/>
                <a:ext cx="1225947" cy="1270000"/>
              </a:xfrm>
              <a:custGeom>
                <a:avLst/>
                <a:gdLst/>
                <a:ahLst/>
                <a:cxnLst/>
                <a:rect r="r" b="b" t="t" l="l"/>
                <a:pathLst>
                  <a:path h="1270000" w="1225947">
                    <a:moveTo>
                      <a:pt x="0" y="0"/>
                    </a:moveTo>
                    <a:cubicBezTo>
                      <a:pt x="573695" y="0"/>
                      <a:pt x="1076156" y="384611"/>
                      <a:pt x="1225947" y="938406"/>
                    </a:cubicBezTo>
                    <a:lnTo>
                      <a:pt x="0" y="1270000"/>
                    </a:lnTo>
                    <a:close/>
                  </a:path>
                </a:pathLst>
              </a:custGeom>
              <a:solidFill>
                <a:srgbClr val="DFB169"/>
              </a:solidFill>
            </p:spPr>
          </p:sp>
          <p:sp>
            <p:nvSpPr>
              <p:cNvPr name="Freeform 28" id="28"/>
              <p:cNvSpPr/>
              <p:nvPr/>
            </p:nvSpPr>
            <p:spPr>
              <a:xfrm flipH="false" flipV="false" rot="0">
                <a:off x="1270000" y="877548"/>
                <a:ext cx="1385123" cy="1455928"/>
              </a:xfrm>
              <a:custGeom>
                <a:avLst/>
                <a:gdLst/>
                <a:ahLst/>
                <a:cxnLst/>
                <a:rect r="r" b="b" t="t" l="l"/>
                <a:pathLst>
                  <a:path h="1455928" w="1385123">
                    <a:moveTo>
                      <a:pt x="1207842" y="0"/>
                    </a:moveTo>
                    <a:cubicBezTo>
                      <a:pt x="1385123" y="545617"/>
                      <a:pt x="1174606" y="1142337"/>
                      <a:pt x="694203" y="1455928"/>
                    </a:cubicBezTo>
                    <a:lnTo>
                      <a:pt x="0" y="392452"/>
                    </a:lnTo>
                    <a:close/>
                  </a:path>
                </a:pathLst>
              </a:custGeom>
              <a:solidFill>
                <a:srgbClr val="62B6AA"/>
              </a:solidFill>
            </p:spPr>
          </p:sp>
          <p:sp>
            <p:nvSpPr>
              <p:cNvPr name="Freeform 29" id="29"/>
              <p:cNvSpPr/>
              <p:nvPr/>
            </p:nvSpPr>
            <p:spPr>
              <a:xfrm flipH="false" flipV="false" rot="0">
                <a:off x="473094" y="1270000"/>
                <a:ext cx="1543393" cy="1364661"/>
              </a:xfrm>
              <a:custGeom>
                <a:avLst/>
                <a:gdLst/>
                <a:ahLst/>
                <a:cxnLst/>
                <a:rect r="r" b="b" t="t" l="l"/>
                <a:pathLst>
                  <a:path h="1364661" w="1543393">
                    <a:moveTo>
                      <a:pt x="1543393" y="1027452"/>
                    </a:moveTo>
                    <a:cubicBezTo>
                      <a:pt x="1079264" y="1364661"/>
                      <a:pt x="446696" y="1348844"/>
                      <a:pt x="0" y="988859"/>
                    </a:cubicBezTo>
                    <a:lnTo>
                      <a:pt x="796906" y="0"/>
                    </a:lnTo>
                    <a:close/>
                  </a:path>
                </a:pathLst>
              </a:custGeom>
              <a:solidFill>
                <a:srgbClr val="3F54B4"/>
              </a:solidFill>
            </p:spPr>
          </p:sp>
          <p:sp>
            <p:nvSpPr>
              <p:cNvPr name="Freeform 30" id="30"/>
              <p:cNvSpPr/>
              <p:nvPr/>
            </p:nvSpPr>
            <p:spPr>
              <a:xfrm flipH="false" flipV="false" rot="0">
                <a:off x="-121047" y="817672"/>
                <a:ext cx="1391047" cy="1479780"/>
              </a:xfrm>
              <a:custGeom>
                <a:avLst/>
                <a:gdLst/>
                <a:ahLst/>
                <a:cxnLst/>
                <a:rect r="r" b="b" t="t" l="l"/>
                <a:pathLst>
                  <a:path h="1479780" w="1391047">
                    <a:moveTo>
                      <a:pt x="644560" y="1479780"/>
                    </a:moveTo>
                    <a:cubicBezTo>
                      <a:pt x="180430" y="1142570"/>
                      <a:pt x="0" y="536074"/>
                      <a:pt x="204329" y="0"/>
                    </a:cubicBezTo>
                    <a:lnTo>
                      <a:pt x="1391047" y="452328"/>
                    </a:lnTo>
                    <a:close/>
                  </a:path>
                </a:pathLst>
              </a:custGeom>
              <a:solidFill>
                <a:srgbClr val="8DAFCF"/>
              </a:solidFill>
            </p:spPr>
          </p:sp>
          <p:sp>
            <p:nvSpPr>
              <p:cNvPr name="Freeform 31" id="31"/>
              <p:cNvSpPr/>
              <p:nvPr/>
            </p:nvSpPr>
            <p:spPr>
              <a:xfrm flipH="false" flipV="false" rot="0">
                <a:off x="62158" y="0"/>
                <a:ext cx="1207842" cy="1270000"/>
              </a:xfrm>
              <a:custGeom>
                <a:avLst/>
                <a:gdLst/>
                <a:ahLst/>
                <a:cxnLst/>
                <a:rect r="r" b="b" t="t" l="l"/>
                <a:pathLst>
                  <a:path h="1270000" w="1207842">
                    <a:moveTo>
                      <a:pt x="0" y="877548"/>
                    </a:moveTo>
                    <a:cubicBezTo>
                      <a:pt x="170006" y="354324"/>
                      <a:pt x="657564" y="55"/>
                      <a:pt x="1207715" y="0"/>
                    </a:cubicBezTo>
                    <a:lnTo>
                      <a:pt x="1207842" y="1270000"/>
                    </a:lnTo>
                    <a:close/>
                  </a:path>
                </a:pathLst>
              </a:custGeom>
              <a:solidFill>
                <a:srgbClr val="5271FF"/>
              </a:solidFill>
            </p:spPr>
          </p:sp>
        </p:grpSp>
      </p:grpSp>
      <p:sp>
        <p:nvSpPr>
          <p:cNvPr name="Freeform 32" id="32"/>
          <p:cNvSpPr/>
          <p:nvPr/>
        </p:nvSpPr>
        <p:spPr>
          <a:xfrm flipH="false" flipV="false" rot="0">
            <a:off x="1510236" y="438288"/>
            <a:ext cx="2543639" cy="1634288"/>
          </a:xfrm>
          <a:custGeom>
            <a:avLst/>
            <a:gdLst/>
            <a:ahLst/>
            <a:cxnLst/>
            <a:rect r="r" b="b" t="t" l="l"/>
            <a:pathLst>
              <a:path h="1634288" w="2543639">
                <a:moveTo>
                  <a:pt x="0" y="0"/>
                </a:moveTo>
                <a:lnTo>
                  <a:pt x="2543640" y="0"/>
                </a:lnTo>
                <a:lnTo>
                  <a:pt x="2543640" y="1634288"/>
                </a:lnTo>
                <a:lnTo>
                  <a:pt x="0" y="1634288"/>
                </a:lnTo>
                <a:lnTo>
                  <a:pt x="0" y="0"/>
                </a:lnTo>
                <a:close/>
              </a:path>
            </a:pathLst>
          </a:custGeom>
          <a:blipFill>
            <a:blip r:embed="rId3"/>
            <a:stretch>
              <a:fillRect l="0" t="0" r="0" b="0"/>
            </a:stretch>
          </a:blipFill>
        </p:spPr>
      </p:sp>
      <p:sp>
        <p:nvSpPr>
          <p:cNvPr name="TextBox 33" id="33"/>
          <p:cNvSpPr txBox="true"/>
          <p:nvPr/>
        </p:nvSpPr>
        <p:spPr>
          <a:xfrm rot="0">
            <a:off x="653050" y="2689365"/>
            <a:ext cx="5909447" cy="1262695"/>
          </a:xfrm>
          <a:prstGeom prst="rect">
            <a:avLst/>
          </a:prstGeom>
        </p:spPr>
        <p:txBody>
          <a:bodyPr anchor="t" rtlCol="false" tIns="0" lIns="0" bIns="0" rIns="0">
            <a:spAutoFit/>
          </a:bodyPr>
          <a:lstStyle/>
          <a:p>
            <a:pPr>
              <a:lnSpc>
                <a:spcPts val="9505"/>
              </a:lnSpc>
            </a:pPr>
            <a:r>
              <a:rPr lang="en-US" sz="9505">
                <a:solidFill>
                  <a:srgbClr val="FFFFFF"/>
                </a:solidFill>
                <a:latin typeface="League Spartan"/>
              </a:rPr>
              <a:t>Solution</a:t>
            </a:r>
          </a:p>
        </p:txBody>
      </p:sp>
      <p:sp>
        <p:nvSpPr>
          <p:cNvPr name="TextBox 34" id="34"/>
          <p:cNvSpPr txBox="true"/>
          <p:nvPr/>
        </p:nvSpPr>
        <p:spPr>
          <a:xfrm rot="0">
            <a:off x="653050" y="3434427"/>
            <a:ext cx="7952308" cy="4120074"/>
          </a:xfrm>
          <a:prstGeom prst="rect">
            <a:avLst/>
          </a:prstGeom>
        </p:spPr>
        <p:txBody>
          <a:bodyPr anchor="t" rtlCol="false" tIns="0" lIns="0" bIns="0" rIns="0">
            <a:spAutoFit/>
          </a:bodyPr>
          <a:lstStyle/>
          <a:p>
            <a:pPr>
              <a:lnSpc>
                <a:spcPts val="4815"/>
              </a:lnSpc>
            </a:pPr>
            <a:r>
              <a:rPr lang="en-US" sz="2675" spc="107">
                <a:solidFill>
                  <a:srgbClr val="FFFFFF"/>
                </a:solidFill>
                <a:latin typeface="Montserrat Semi-Bold"/>
              </a:rPr>
              <a:t>En plus de nos solutions de pesage standard, nous proposons également des solutions personnalisées, adaptées aux besoins spécifiques de nos clients. Nous pouvons concevoir, fabriquer et installer des balances de toutes sortes, pour répondre aux exigences les plus strictes.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474827" y="1976906"/>
            <a:ext cx="7369527" cy="6333188"/>
            <a:chOff x="0" y="0"/>
            <a:chExt cx="812800" cy="698500"/>
          </a:xfrm>
        </p:grpSpPr>
        <p:sp>
          <p:nvSpPr>
            <p:cNvPr name="Freeform 4" id="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5" id="5"/>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sp>
        <p:nvSpPr>
          <p:cNvPr name="AutoShape 6" id="6"/>
          <p:cNvSpPr/>
          <p:nvPr/>
        </p:nvSpPr>
        <p:spPr>
          <a:xfrm rot="5400000">
            <a:off x="7111376" y="5088850"/>
            <a:ext cx="5589378" cy="0"/>
          </a:xfrm>
          <a:prstGeom prst="line">
            <a:avLst/>
          </a:prstGeom>
          <a:ln cap="flat" w="104775">
            <a:gradFill>
              <a:gsLst>
                <a:gs pos="0">
                  <a:srgbClr val="8C52FF">
                    <a:alpha val="100000"/>
                  </a:srgbClr>
                </a:gs>
                <a:gs pos="100000">
                  <a:srgbClr val="5CE1E6">
                    <a:alpha val="100000"/>
                  </a:srgbClr>
                </a:gs>
              </a:gsLst>
              <a:lin ang="0"/>
            </a:gradFill>
            <a:prstDash val="solid"/>
            <a:headEnd type="none" len="sm" w="sm"/>
            <a:tailEnd type="none" len="sm" w="sm"/>
          </a:ln>
        </p:spPr>
      </p:sp>
      <p:grpSp>
        <p:nvGrpSpPr>
          <p:cNvPr name="Group 7" id="7"/>
          <p:cNvGrpSpPr/>
          <p:nvPr/>
        </p:nvGrpSpPr>
        <p:grpSpPr>
          <a:xfrm rot="0">
            <a:off x="9646223" y="3068459"/>
            <a:ext cx="519684" cy="446604"/>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9" id="9"/>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10" id="10"/>
          <p:cNvGrpSpPr/>
          <p:nvPr/>
        </p:nvGrpSpPr>
        <p:grpSpPr>
          <a:xfrm rot="0">
            <a:off x="9646223" y="4877935"/>
            <a:ext cx="519684" cy="446604"/>
            <a:chOff x="0" y="0"/>
            <a:chExt cx="812800" cy="698500"/>
          </a:xfrm>
        </p:grpSpPr>
        <p:sp>
          <p:nvSpPr>
            <p:cNvPr name="Freeform 11" id="1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FF5757">
                    <a:alpha val="100000"/>
                  </a:srgbClr>
                </a:gs>
                <a:gs pos="100000">
                  <a:srgbClr val="8C52FF">
                    <a:alpha val="100000"/>
                  </a:srgbClr>
                </a:gs>
              </a:gsLst>
              <a:lin ang="0"/>
            </a:gradFill>
          </p:spPr>
        </p:sp>
        <p:sp>
          <p:nvSpPr>
            <p:cNvPr name="TextBox 12" id="12"/>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13" id="13"/>
          <p:cNvGrpSpPr/>
          <p:nvPr/>
        </p:nvGrpSpPr>
        <p:grpSpPr>
          <a:xfrm rot="0">
            <a:off x="9646223" y="6687412"/>
            <a:ext cx="519684" cy="446604"/>
            <a:chOff x="0" y="0"/>
            <a:chExt cx="812800" cy="698500"/>
          </a:xfrm>
        </p:grpSpPr>
        <p:sp>
          <p:nvSpPr>
            <p:cNvPr name="Freeform 14" id="1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15" id="15"/>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16" id="16"/>
          <p:cNvGrpSpPr/>
          <p:nvPr/>
        </p:nvGrpSpPr>
        <p:grpSpPr>
          <a:xfrm rot="0">
            <a:off x="10485070" y="2544882"/>
            <a:ext cx="6419186" cy="1493757"/>
            <a:chOff x="0" y="0"/>
            <a:chExt cx="3001693" cy="698500"/>
          </a:xfrm>
        </p:grpSpPr>
        <p:sp>
          <p:nvSpPr>
            <p:cNvPr name="Freeform 17" id="17"/>
            <p:cNvSpPr/>
            <p:nvPr/>
          </p:nvSpPr>
          <p:spPr>
            <a:xfrm flipH="false" flipV="false" rot="0">
              <a:off x="0" y="0"/>
              <a:ext cx="3001693" cy="698500"/>
            </a:xfrm>
            <a:custGeom>
              <a:avLst/>
              <a:gdLst/>
              <a:ahLst/>
              <a:cxnLst/>
              <a:rect r="r" b="b" t="t" l="l"/>
              <a:pathLst>
                <a:path h="698500" w="3001693">
                  <a:moveTo>
                    <a:pt x="3001693" y="349250"/>
                  </a:moveTo>
                  <a:lnTo>
                    <a:pt x="2798493" y="698500"/>
                  </a:lnTo>
                  <a:lnTo>
                    <a:pt x="203200" y="698500"/>
                  </a:lnTo>
                  <a:lnTo>
                    <a:pt x="0" y="349250"/>
                  </a:lnTo>
                  <a:lnTo>
                    <a:pt x="203200" y="0"/>
                  </a:lnTo>
                  <a:lnTo>
                    <a:pt x="2798493" y="0"/>
                  </a:lnTo>
                  <a:lnTo>
                    <a:pt x="3001693" y="349250"/>
                  </a:lnTo>
                  <a:close/>
                </a:path>
              </a:pathLst>
            </a:custGeom>
            <a:gradFill rotWithShape="true">
              <a:gsLst>
                <a:gs pos="0">
                  <a:srgbClr val="8C52FF">
                    <a:alpha val="100000"/>
                  </a:srgbClr>
                </a:gs>
                <a:gs pos="100000">
                  <a:srgbClr val="5CE1E6">
                    <a:alpha val="100000"/>
                  </a:srgbClr>
                </a:gs>
              </a:gsLst>
              <a:lin ang="0"/>
            </a:gradFill>
          </p:spPr>
        </p:sp>
        <p:sp>
          <p:nvSpPr>
            <p:cNvPr name="TextBox 18" id="18"/>
            <p:cNvSpPr txBox="true"/>
            <p:nvPr/>
          </p:nvSpPr>
          <p:spPr>
            <a:xfrm>
              <a:off x="114300" y="-28575"/>
              <a:ext cx="2773093" cy="727075"/>
            </a:xfrm>
            <a:prstGeom prst="rect">
              <a:avLst/>
            </a:prstGeom>
          </p:spPr>
          <p:txBody>
            <a:bodyPr anchor="ctr" rtlCol="false" tIns="48578" lIns="48578" bIns="48578" rIns="48578"/>
            <a:lstStyle/>
            <a:p>
              <a:pPr algn="ctr">
                <a:lnSpc>
                  <a:spcPts val="2543"/>
                </a:lnSpc>
              </a:pPr>
            </a:p>
          </p:txBody>
        </p:sp>
      </p:grpSp>
      <p:grpSp>
        <p:nvGrpSpPr>
          <p:cNvPr name="Group 19" id="19"/>
          <p:cNvGrpSpPr/>
          <p:nvPr/>
        </p:nvGrpSpPr>
        <p:grpSpPr>
          <a:xfrm rot="0">
            <a:off x="10485070" y="4354359"/>
            <a:ext cx="6419186" cy="1493757"/>
            <a:chOff x="0" y="0"/>
            <a:chExt cx="3001693" cy="698500"/>
          </a:xfrm>
        </p:grpSpPr>
        <p:sp>
          <p:nvSpPr>
            <p:cNvPr name="Freeform 20" id="20"/>
            <p:cNvSpPr/>
            <p:nvPr/>
          </p:nvSpPr>
          <p:spPr>
            <a:xfrm flipH="false" flipV="false" rot="0">
              <a:off x="0" y="0"/>
              <a:ext cx="3001693" cy="698500"/>
            </a:xfrm>
            <a:custGeom>
              <a:avLst/>
              <a:gdLst/>
              <a:ahLst/>
              <a:cxnLst/>
              <a:rect r="r" b="b" t="t" l="l"/>
              <a:pathLst>
                <a:path h="698500" w="3001693">
                  <a:moveTo>
                    <a:pt x="3001693" y="349250"/>
                  </a:moveTo>
                  <a:lnTo>
                    <a:pt x="2798493" y="698500"/>
                  </a:lnTo>
                  <a:lnTo>
                    <a:pt x="203200" y="698500"/>
                  </a:lnTo>
                  <a:lnTo>
                    <a:pt x="0" y="349250"/>
                  </a:lnTo>
                  <a:lnTo>
                    <a:pt x="203200" y="0"/>
                  </a:lnTo>
                  <a:lnTo>
                    <a:pt x="2798493" y="0"/>
                  </a:lnTo>
                  <a:lnTo>
                    <a:pt x="3001693" y="349250"/>
                  </a:lnTo>
                  <a:close/>
                </a:path>
              </a:pathLst>
            </a:custGeom>
            <a:gradFill rotWithShape="true">
              <a:gsLst>
                <a:gs pos="0">
                  <a:srgbClr val="FF5757">
                    <a:alpha val="100000"/>
                  </a:srgbClr>
                </a:gs>
                <a:gs pos="100000">
                  <a:srgbClr val="8C52FF">
                    <a:alpha val="100000"/>
                  </a:srgbClr>
                </a:gs>
              </a:gsLst>
              <a:lin ang="0"/>
            </a:gradFill>
          </p:spPr>
        </p:sp>
        <p:sp>
          <p:nvSpPr>
            <p:cNvPr name="TextBox 21" id="21"/>
            <p:cNvSpPr txBox="true"/>
            <p:nvPr/>
          </p:nvSpPr>
          <p:spPr>
            <a:xfrm>
              <a:off x="114300" y="-28575"/>
              <a:ext cx="2773093" cy="727075"/>
            </a:xfrm>
            <a:prstGeom prst="rect">
              <a:avLst/>
            </a:prstGeom>
          </p:spPr>
          <p:txBody>
            <a:bodyPr anchor="ctr" rtlCol="false" tIns="48578" lIns="48578" bIns="48578" rIns="48578"/>
            <a:lstStyle/>
            <a:p>
              <a:pPr algn="ctr">
                <a:lnSpc>
                  <a:spcPts val="2543"/>
                </a:lnSpc>
              </a:pPr>
            </a:p>
          </p:txBody>
        </p:sp>
      </p:grpSp>
      <p:grpSp>
        <p:nvGrpSpPr>
          <p:cNvPr name="Group 22" id="22"/>
          <p:cNvGrpSpPr/>
          <p:nvPr/>
        </p:nvGrpSpPr>
        <p:grpSpPr>
          <a:xfrm rot="0">
            <a:off x="10485070" y="6163835"/>
            <a:ext cx="6419186" cy="1493757"/>
            <a:chOff x="0" y="0"/>
            <a:chExt cx="3001693" cy="698500"/>
          </a:xfrm>
        </p:grpSpPr>
        <p:sp>
          <p:nvSpPr>
            <p:cNvPr name="Freeform 23" id="23"/>
            <p:cNvSpPr/>
            <p:nvPr/>
          </p:nvSpPr>
          <p:spPr>
            <a:xfrm flipH="false" flipV="false" rot="0">
              <a:off x="0" y="0"/>
              <a:ext cx="3001693" cy="698500"/>
            </a:xfrm>
            <a:custGeom>
              <a:avLst/>
              <a:gdLst/>
              <a:ahLst/>
              <a:cxnLst/>
              <a:rect r="r" b="b" t="t" l="l"/>
              <a:pathLst>
                <a:path h="698500" w="3001693">
                  <a:moveTo>
                    <a:pt x="3001693" y="349250"/>
                  </a:moveTo>
                  <a:lnTo>
                    <a:pt x="2798493" y="698500"/>
                  </a:lnTo>
                  <a:lnTo>
                    <a:pt x="203200" y="698500"/>
                  </a:lnTo>
                  <a:lnTo>
                    <a:pt x="0" y="349250"/>
                  </a:lnTo>
                  <a:lnTo>
                    <a:pt x="203200" y="0"/>
                  </a:lnTo>
                  <a:lnTo>
                    <a:pt x="2798493" y="0"/>
                  </a:lnTo>
                  <a:lnTo>
                    <a:pt x="3001693" y="349250"/>
                  </a:lnTo>
                  <a:close/>
                </a:path>
              </a:pathLst>
            </a:custGeom>
            <a:gradFill rotWithShape="true">
              <a:gsLst>
                <a:gs pos="0">
                  <a:srgbClr val="8C52FF">
                    <a:alpha val="100000"/>
                  </a:srgbClr>
                </a:gs>
                <a:gs pos="100000">
                  <a:srgbClr val="5CE1E6">
                    <a:alpha val="100000"/>
                  </a:srgbClr>
                </a:gs>
              </a:gsLst>
              <a:lin ang="0"/>
            </a:gradFill>
          </p:spPr>
        </p:sp>
        <p:sp>
          <p:nvSpPr>
            <p:cNvPr name="TextBox 24" id="24"/>
            <p:cNvSpPr txBox="true"/>
            <p:nvPr/>
          </p:nvSpPr>
          <p:spPr>
            <a:xfrm>
              <a:off x="114300" y="-28575"/>
              <a:ext cx="2773093" cy="727075"/>
            </a:xfrm>
            <a:prstGeom prst="rect">
              <a:avLst/>
            </a:prstGeom>
          </p:spPr>
          <p:txBody>
            <a:bodyPr anchor="ctr" rtlCol="false" tIns="48578" lIns="48578" bIns="48578" rIns="48578"/>
            <a:lstStyle/>
            <a:p>
              <a:pPr algn="ctr">
                <a:lnSpc>
                  <a:spcPts val="2543"/>
                </a:lnSpc>
              </a:pPr>
            </a:p>
          </p:txBody>
        </p:sp>
      </p:grpSp>
      <p:grpSp>
        <p:nvGrpSpPr>
          <p:cNvPr name="Group 25" id="25"/>
          <p:cNvGrpSpPr/>
          <p:nvPr/>
        </p:nvGrpSpPr>
        <p:grpSpPr>
          <a:xfrm rot="0">
            <a:off x="10779107" y="2797571"/>
            <a:ext cx="1150116" cy="988381"/>
            <a:chOff x="0" y="0"/>
            <a:chExt cx="812800" cy="698500"/>
          </a:xfrm>
        </p:grpSpPr>
        <p:sp>
          <p:nvSpPr>
            <p:cNvPr name="Freeform 26" id="2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27" id="27"/>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28" id="28"/>
          <p:cNvGrpSpPr/>
          <p:nvPr/>
        </p:nvGrpSpPr>
        <p:grpSpPr>
          <a:xfrm rot="0">
            <a:off x="10779107" y="4607047"/>
            <a:ext cx="1150116" cy="988381"/>
            <a:chOff x="0" y="0"/>
            <a:chExt cx="812800" cy="698500"/>
          </a:xfrm>
        </p:grpSpPr>
        <p:sp>
          <p:nvSpPr>
            <p:cNvPr name="Freeform 29" id="2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30" id="30"/>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31" id="31"/>
          <p:cNvGrpSpPr/>
          <p:nvPr/>
        </p:nvGrpSpPr>
        <p:grpSpPr>
          <a:xfrm rot="0">
            <a:off x="10779107" y="6416523"/>
            <a:ext cx="1150116" cy="988381"/>
            <a:chOff x="0" y="0"/>
            <a:chExt cx="812800" cy="698500"/>
          </a:xfrm>
        </p:grpSpPr>
        <p:sp>
          <p:nvSpPr>
            <p:cNvPr name="Freeform 32" id="3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33" id="33"/>
            <p:cNvSpPr txBox="true"/>
            <p:nvPr/>
          </p:nvSpPr>
          <p:spPr>
            <a:xfrm>
              <a:off x="114300" y="-28575"/>
              <a:ext cx="584200" cy="727075"/>
            </a:xfrm>
            <a:prstGeom prst="rect">
              <a:avLst/>
            </a:prstGeom>
          </p:spPr>
          <p:txBody>
            <a:bodyPr anchor="ctr" rtlCol="false" tIns="48578" lIns="48578" bIns="48578" rIns="48578"/>
            <a:lstStyle/>
            <a:p>
              <a:pPr algn="ctr">
                <a:lnSpc>
                  <a:spcPts val="2543"/>
                </a:lnSpc>
              </a:pPr>
            </a:p>
          </p:txBody>
        </p:sp>
      </p:grpSp>
      <p:grpSp>
        <p:nvGrpSpPr>
          <p:cNvPr name="Group 34" id="34"/>
          <p:cNvGrpSpPr/>
          <p:nvPr/>
        </p:nvGrpSpPr>
        <p:grpSpPr>
          <a:xfrm rot="0">
            <a:off x="76906" y="2508390"/>
            <a:ext cx="6248607" cy="5270221"/>
            <a:chOff x="0" y="0"/>
            <a:chExt cx="1721018" cy="1451547"/>
          </a:xfrm>
        </p:grpSpPr>
        <p:sp>
          <p:nvSpPr>
            <p:cNvPr name="Freeform 35" id="35"/>
            <p:cNvSpPr/>
            <p:nvPr/>
          </p:nvSpPr>
          <p:spPr>
            <a:xfrm flipH="false" flipV="false" rot="0">
              <a:off x="0" y="0"/>
              <a:ext cx="1721018" cy="1451547"/>
            </a:xfrm>
            <a:custGeom>
              <a:avLst/>
              <a:gdLst/>
              <a:ahLst/>
              <a:cxnLst/>
              <a:rect r="r" b="b" t="t" l="l"/>
              <a:pathLst>
                <a:path h="1451547" w="1721018">
                  <a:moveTo>
                    <a:pt x="0" y="0"/>
                  </a:moveTo>
                  <a:lnTo>
                    <a:pt x="1721018" y="0"/>
                  </a:lnTo>
                  <a:lnTo>
                    <a:pt x="1721018" y="1451547"/>
                  </a:lnTo>
                  <a:lnTo>
                    <a:pt x="0" y="1451547"/>
                  </a:lnTo>
                  <a:close/>
                </a:path>
              </a:pathLst>
            </a:custGeom>
            <a:gradFill rotWithShape="true">
              <a:gsLst>
                <a:gs pos="0">
                  <a:srgbClr val="8C52FF">
                    <a:alpha val="100000"/>
                  </a:srgbClr>
                </a:gs>
                <a:gs pos="100000">
                  <a:srgbClr val="5CE1E6">
                    <a:alpha val="100000"/>
                  </a:srgbClr>
                </a:gs>
              </a:gsLst>
              <a:lin ang="0"/>
            </a:gradFill>
          </p:spPr>
        </p:sp>
        <p:sp>
          <p:nvSpPr>
            <p:cNvPr name="TextBox 36" id="36"/>
            <p:cNvSpPr txBox="true"/>
            <p:nvPr/>
          </p:nvSpPr>
          <p:spPr>
            <a:xfrm>
              <a:off x="0" y="-28575"/>
              <a:ext cx="1721018" cy="1480122"/>
            </a:xfrm>
            <a:prstGeom prst="rect">
              <a:avLst/>
            </a:prstGeom>
          </p:spPr>
          <p:txBody>
            <a:bodyPr anchor="ctr" rtlCol="false" tIns="48578" lIns="48578" bIns="48578" rIns="48578"/>
            <a:lstStyle/>
            <a:p>
              <a:pPr algn="ctr">
                <a:lnSpc>
                  <a:spcPts val="2543"/>
                </a:lnSpc>
                <a:spcBef>
                  <a:spcPct val="0"/>
                </a:spcBef>
              </a:pPr>
            </a:p>
          </p:txBody>
        </p:sp>
      </p:grpSp>
      <p:grpSp>
        <p:nvGrpSpPr>
          <p:cNvPr name="Group 37" id="37"/>
          <p:cNvGrpSpPr/>
          <p:nvPr/>
        </p:nvGrpSpPr>
        <p:grpSpPr>
          <a:xfrm rot="0">
            <a:off x="-592683" y="225028"/>
            <a:ext cx="4201243" cy="802512"/>
            <a:chOff x="0" y="0"/>
            <a:chExt cx="1157124" cy="221031"/>
          </a:xfrm>
        </p:grpSpPr>
        <p:sp>
          <p:nvSpPr>
            <p:cNvPr name="Freeform 38" id="38"/>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39" id="39"/>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40" id="40"/>
          <p:cNvGrpSpPr/>
          <p:nvPr/>
        </p:nvGrpSpPr>
        <p:grpSpPr>
          <a:xfrm rot="0">
            <a:off x="11614007" y="9259460"/>
            <a:ext cx="4201243" cy="802512"/>
            <a:chOff x="0" y="0"/>
            <a:chExt cx="1157124" cy="221031"/>
          </a:xfrm>
        </p:grpSpPr>
        <p:sp>
          <p:nvSpPr>
            <p:cNvPr name="Freeform 41" id="41"/>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42" id="42"/>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43" id="43"/>
          <p:cNvGrpSpPr/>
          <p:nvPr/>
        </p:nvGrpSpPr>
        <p:grpSpPr>
          <a:xfrm rot="0">
            <a:off x="2770617" y="43845"/>
            <a:ext cx="2547854" cy="1164877"/>
            <a:chOff x="0" y="0"/>
            <a:chExt cx="483446" cy="221031"/>
          </a:xfrm>
        </p:grpSpPr>
        <p:sp>
          <p:nvSpPr>
            <p:cNvPr name="Freeform 44" id="44"/>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45" id="45"/>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6" id="46"/>
          <p:cNvGrpSpPr/>
          <p:nvPr/>
        </p:nvGrpSpPr>
        <p:grpSpPr>
          <a:xfrm rot="0">
            <a:off x="14977308" y="9078278"/>
            <a:ext cx="2547854" cy="1164877"/>
            <a:chOff x="0" y="0"/>
            <a:chExt cx="483446" cy="221031"/>
          </a:xfrm>
        </p:grpSpPr>
        <p:sp>
          <p:nvSpPr>
            <p:cNvPr name="Freeform 47" id="47"/>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48" id="48"/>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9" id="49"/>
          <p:cNvGrpSpPr/>
          <p:nvPr/>
        </p:nvGrpSpPr>
        <p:grpSpPr>
          <a:xfrm rot="0">
            <a:off x="4310571" y="43845"/>
            <a:ext cx="2547854" cy="1164877"/>
            <a:chOff x="0" y="0"/>
            <a:chExt cx="483446" cy="221031"/>
          </a:xfrm>
        </p:grpSpPr>
        <p:sp>
          <p:nvSpPr>
            <p:cNvPr name="Freeform 50" id="50"/>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51" id="51"/>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52" id="52"/>
          <p:cNvGrpSpPr/>
          <p:nvPr/>
        </p:nvGrpSpPr>
        <p:grpSpPr>
          <a:xfrm rot="0">
            <a:off x="16517262" y="9078278"/>
            <a:ext cx="2547854" cy="1164877"/>
            <a:chOff x="0" y="0"/>
            <a:chExt cx="483446" cy="221031"/>
          </a:xfrm>
        </p:grpSpPr>
        <p:sp>
          <p:nvSpPr>
            <p:cNvPr name="Freeform 53" id="53"/>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54" id="54"/>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55" id="55"/>
          <p:cNvGrpSpPr/>
          <p:nvPr/>
        </p:nvGrpSpPr>
        <p:grpSpPr>
          <a:xfrm rot="0">
            <a:off x="1951729" y="2348811"/>
            <a:ext cx="6415723" cy="5589378"/>
            <a:chOff x="0" y="0"/>
            <a:chExt cx="6350000" cy="5532120"/>
          </a:xfrm>
        </p:grpSpPr>
        <p:sp>
          <p:nvSpPr>
            <p:cNvPr name="Freeform 56" id="56"/>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sp>
        <p:nvSpPr>
          <p:cNvPr name="AutoShape 57" id="57"/>
          <p:cNvSpPr/>
          <p:nvPr/>
        </p:nvSpPr>
        <p:spPr>
          <a:xfrm rot="-7193308">
            <a:off x="-76021" y="6455955"/>
            <a:ext cx="3172515" cy="0"/>
          </a:xfrm>
          <a:prstGeom prst="line">
            <a:avLst/>
          </a:prstGeom>
          <a:ln cap="flat" w="104775">
            <a:solidFill>
              <a:srgbClr val="FFFFFF"/>
            </a:solidFill>
            <a:prstDash val="solid"/>
            <a:headEnd type="none" len="sm" w="sm"/>
            <a:tailEnd type="none" len="sm" w="sm"/>
          </a:ln>
        </p:spPr>
      </p:sp>
      <p:sp>
        <p:nvSpPr>
          <p:cNvPr name="AutoShape 58" id="58"/>
          <p:cNvSpPr/>
          <p:nvPr/>
        </p:nvSpPr>
        <p:spPr>
          <a:xfrm rot="-3598859">
            <a:off x="-79106" y="3744964"/>
            <a:ext cx="3172515" cy="0"/>
          </a:xfrm>
          <a:prstGeom prst="line">
            <a:avLst/>
          </a:prstGeom>
          <a:ln cap="flat" w="104775">
            <a:solidFill>
              <a:srgbClr val="FFFFFF"/>
            </a:solidFill>
            <a:prstDash val="solid"/>
            <a:headEnd type="none" len="sm" w="sm"/>
            <a:tailEnd type="none" len="sm" w="sm"/>
          </a:ln>
        </p:spPr>
      </p:sp>
      <p:sp>
        <p:nvSpPr>
          <p:cNvPr name="Freeform 59" id="59"/>
          <p:cNvSpPr/>
          <p:nvPr/>
        </p:nvSpPr>
        <p:spPr>
          <a:xfrm flipH="false" flipV="false" rot="0">
            <a:off x="11094323" y="2981502"/>
            <a:ext cx="519684" cy="620518"/>
          </a:xfrm>
          <a:custGeom>
            <a:avLst/>
            <a:gdLst/>
            <a:ahLst/>
            <a:cxnLst/>
            <a:rect r="r" b="b" t="t" l="l"/>
            <a:pathLst>
              <a:path h="620518" w="519684">
                <a:moveTo>
                  <a:pt x="0" y="0"/>
                </a:moveTo>
                <a:lnTo>
                  <a:pt x="519684" y="0"/>
                </a:lnTo>
                <a:lnTo>
                  <a:pt x="519684" y="620518"/>
                </a:lnTo>
                <a:lnTo>
                  <a:pt x="0" y="6205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0" id="60"/>
          <p:cNvSpPr/>
          <p:nvPr/>
        </p:nvSpPr>
        <p:spPr>
          <a:xfrm flipH="false" flipV="false" rot="0">
            <a:off x="11070939" y="4822614"/>
            <a:ext cx="566452" cy="557247"/>
          </a:xfrm>
          <a:custGeom>
            <a:avLst/>
            <a:gdLst/>
            <a:ahLst/>
            <a:cxnLst/>
            <a:rect r="r" b="b" t="t" l="l"/>
            <a:pathLst>
              <a:path h="557247" w="566452">
                <a:moveTo>
                  <a:pt x="0" y="0"/>
                </a:moveTo>
                <a:lnTo>
                  <a:pt x="566452" y="0"/>
                </a:lnTo>
                <a:lnTo>
                  <a:pt x="566452" y="557247"/>
                </a:lnTo>
                <a:lnTo>
                  <a:pt x="0" y="5572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1" id="61"/>
          <p:cNvSpPr/>
          <p:nvPr/>
        </p:nvSpPr>
        <p:spPr>
          <a:xfrm flipH="false" flipV="false" rot="0">
            <a:off x="11013285" y="6617983"/>
            <a:ext cx="681759" cy="585461"/>
          </a:xfrm>
          <a:custGeom>
            <a:avLst/>
            <a:gdLst/>
            <a:ahLst/>
            <a:cxnLst/>
            <a:rect r="r" b="b" t="t" l="l"/>
            <a:pathLst>
              <a:path h="585461" w="681759">
                <a:moveTo>
                  <a:pt x="0" y="0"/>
                </a:moveTo>
                <a:lnTo>
                  <a:pt x="681760" y="0"/>
                </a:lnTo>
                <a:lnTo>
                  <a:pt x="681760" y="585461"/>
                </a:lnTo>
                <a:lnTo>
                  <a:pt x="0" y="5854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62" id="62"/>
          <p:cNvSpPr txBox="true"/>
          <p:nvPr/>
        </p:nvSpPr>
        <p:spPr>
          <a:xfrm rot="0">
            <a:off x="2378700" y="4181515"/>
            <a:ext cx="5561782" cy="1982391"/>
          </a:xfrm>
          <a:prstGeom prst="rect">
            <a:avLst/>
          </a:prstGeom>
        </p:spPr>
        <p:txBody>
          <a:bodyPr anchor="t" rtlCol="false" tIns="0" lIns="0" bIns="0" rIns="0">
            <a:spAutoFit/>
          </a:bodyPr>
          <a:lstStyle/>
          <a:p>
            <a:pPr algn="ctr">
              <a:lnSpc>
                <a:spcPts val="7650"/>
              </a:lnSpc>
            </a:pPr>
            <a:r>
              <a:rPr lang="en-US" sz="7650">
                <a:solidFill>
                  <a:srgbClr val="FFFFFF"/>
                </a:solidFill>
                <a:latin typeface="League Spartan"/>
              </a:rPr>
              <a:t>Nos Services</a:t>
            </a:r>
          </a:p>
        </p:txBody>
      </p:sp>
      <p:sp>
        <p:nvSpPr>
          <p:cNvPr name="TextBox 63" id="63"/>
          <p:cNvSpPr txBox="true"/>
          <p:nvPr/>
        </p:nvSpPr>
        <p:spPr>
          <a:xfrm rot="0">
            <a:off x="12020328" y="2668952"/>
            <a:ext cx="2357996" cy="453177"/>
          </a:xfrm>
          <a:prstGeom prst="rect">
            <a:avLst/>
          </a:prstGeom>
        </p:spPr>
        <p:txBody>
          <a:bodyPr anchor="t" rtlCol="false" tIns="0" lIns="0" bIns="0" rIns="0">
            <a:spAutoFit/>
          </a:bodyPr>
          <a:lstStyle/>
          <a:p>
            <a:pPr>
              <a:lnSpc>
                <a:spcPts val="3748"/>
              </a:lnSpc>
              <a:spcBef>
                <a:spcPct val="0"/>
              </a:spcBef>
            </a:pPr>
            <a:r>
              <a:rPr lang="en-US" sz="2677">
                <a:solidFill>
                  <a:srgbClr val="FFFFFF"/>
                </a:solidFill>
                <a:latin typeface="League Spartan"/>
              </a:rPr>
              <a:t>Services 01</a:t>
            </a:r>
          </a:p>
        </p:txBody>
      </p:sp>
      <p:sp>
        <p:nvSpPr>
          <p:cNvPr name="TextBox 64" id="64"/>
          <p:cNvSpPr txBox="true"/>
          <p:nvPr/>
        </p:nvSpPr>
        <p:spPr>
          <a:xfrm rot="0">
            <a:off x="12020328" y="4478428"/>
            <a:ext cx="2357996" cy="453177"/>
          </a:xfrm>
          <a:prstGeom prst="rect">
            <a:avLst/>
          </a:prstGeom>
        </p:spPr>
        <p:txBody>
          <a:bodyPr anchor="t" rtlCol="false" tIns="0" lIns="0" bIns="0" rIns="0">
            <a:spAutoFit/>
          </a:bodyPr>
          <a:lstStyle/>
          <a:p>
            <a:pPr>
              <a:lnSpc>
                <a:spcPts val="3748"/>
              </a:lnSpc>
              <a:spcBef>
                <a:spcPct val="0"/>
              </a:spcBef>
            </a:pPr>
            <a:r>
              <a:rPr lang="en-US" sz="2677">
                <a:solidFill>
                  <a:srgbClr val="FFFFFF"/>
                </a:solidFill>
                <a:latin typeface="League Spartan"/>
              </a:rPr>
              <a:t>Services 02</a:t>
            </a:r>
          </a:p>
        </p:txBody>
      </p:sp>
      <p:sp>
        <p:nvSpPr>
          <p:cNvPr name="TextBox 65" id="65"/>
          <p:cNvSpPr txBox="true"/>
          <p:nvPr/>
        </p:nvSpPr>
        <p:spPr>
          <a:xfrm rot="0">
            <a:off x="12020328" y="6287904"/>
            <a:ext cx="2357996" cy="453177"/>
          </a:xfrm>
          <a:prstGeom prst="rect">
            <a:avLst/>
          </a:prstGeom>
        </p:spPr>
        <p:txBody>
          <a:bodyPr anchor="t" rtlCol="false" tIns="0" lIns="0" bIns="0" rIns="0">
            <a:spAutoFit/>
          </a:bodyPr>
          <a:lstStyle/>
          <a:p>
            <a:pPr>
              <a:lnSpc>
                <a:spcPts val="3748"/>
              </a:lnSpc>
              <a:spcBef>
                <a:spcPct val="0"/>
              </a:spcBef>
            </a:pPr>
            <a:r>
              <a:rPr lang="en-US" sz="2677">
                <a:solidFill>
                  <a:srgbClr val="FFFFFF"/>
                </a:solidFill>
                <a:latin typeface="League Spartan"/>
              </a:rPr>
              <a:t>Services 03</a:t>
            </a:r>
          </a:p>
        </p:txBody>
      </p:sp>
      <p:sp>
        <p:nvSpPr>
          <p:cNvPr name="TextBox 66" id="66"/>
          <p:cNvSpPr txBox="true"/>
          <p:nvPr/>
        </p:nvSpPr>
        <p:spPr>
          <a:xfrm rot="0">
            <a:off x="12020328" y="3225184"/>
            <a:ext cx="4496934" cy="565563"/>
          </a:xfrm>
          <a:prstGeom prst="rect">
            <a:avLst/>
          </a:prstGeom>
        </p:spPr>
        <p:txBody>
          <a:bodyPr anchor="t" rtlCol="false" tIns="0" lIns="0" bIns="0" rIns="0">
            <a:spAutoFit/>
          </a:bodyPr>
          <a:lstStyle/>
          <a:p>
            <a:pPr>
              <a:lnSpc>
                <a:spcPts val="4658"/>
              </a:lnSpc>
            </a:pPr>
            <a:r>
              <a:rPr lang="en-US" sz="3818" spc="152">
                <a:solidFill>
                  <a:srgbClr val="FFFFFF"/>
                </a:solidFill>
                <a:latin typeface="Montserrat Semi-Bold"/>
              </a:rPr>
              <a:t>Pont pascule</a:t>
            </a:r>
          </a:p>
        </p:txBody>
      </p:sp>
      <p:sp>
        <p:nvSpPr>
          <p:cNvPr name="TextBox 67" id="67"/>
          <p:cNvSpPr txBox="true"/>
          <p:nvPr/>
        </p:nvSpPr>
        <p:spPr>
          <a:xfrm rot="0">
            <a:off x="12129856" y="4800735"/>
            <a:ext cx="4496934" cy="953869"/>
          </a:xfrm>
          <a:prstGeom prst="rect">
            <a:avLst/>
          </a:prstGeom>
        </p:spPr>
        <p:txBody>
          <a:bodyPr anchor="t" rtlCol="false" tIns="0" lIns="0" bIns="0" rIns="0">
            <a:spAutoFit/>
          </a:bodyPr>
          <a:lstStyle/>
          <a:p>
            <a:pPr>
              <a:lnSpc>
                <a:spcPts val="3961"/>
              </a:lnSpc>
            </a:pPr>
            <a:r>
              <a:rPr lang="en-US" sz="3246" spc="129">
                <a:solidFill>
                  <a:srgbClr val="FFFFFF"/>
                </a:solidFill>
                <a:latin typeface="Montserrat Semi-Bold"/>
              </a:rPr>
              <a:t>balance commerciale </a:t>
            </a:r>
          </a:p>
        </p:txBody>
      </p:sp>
      <p:sp>
        <p:nvSpPr>
          <p:cNvPr name="TextBox 68" id="68"/>
          <p:cNvSpPr txBox="true"/>
          <p:nvPr/>
        </p:nvSpPr>
        <p:spPr>
          <a:xfrm rot="0">
            <a:off x="12129856" y="6687412"/>
            <a:ext cx="4496934" cy="953868"/>
          </a:xfrm>
          <a:prstGeom prst="rect">
            <a:avLst/>
          </a:prstGeom>
        </p:spPr>
        <p:txBody>
          <a:bodyPr anchor="t" rtlCol="false" tIns="0" lIns="0" bIns="0" rIns="0">
            <a:spAutoFit/>
          </a:bodyPr>
          <a:lstStyle/>
          <a:p>
            <a:pPr>
              <a:lnSpc>
                <a:spcPts val="3961"/>
              </a:lnSpc>
            </a:pPr>
            <a:r>
              <a:rPr lang="en-US" sz="3246" spc="129">
                <a:solidFill>
                  <a:srgbClr val="FFFFFF"/>
                </a:solidFill>
                <a:latin typeface="Montserrat Semi-Bold"/>
              </a:rPr>
              <a:t>balance industrielles</a:t>
            </a:r>
          </a:p>
        </p:txBody>
      </p:sp>
      <p:sp>
        <p:nvSpPr>
          <p:cNvPr name="Freeform 69" id="69"/>
          <p:cNvSpPr/>
          <p:nvPr/>
        </p:nvSpPr>
        <p:spPr>
          <a:xfrm flipH="false" flipV="false" rot="0">
            <a:off x="12450884" y="514268"/>
            <a:ext cx="2543639" cy="1634288"/>
          </a:xfrm>
          <a:custGeom>
            <a:avLst/>
            <a:gdLst/>
            <a:ahLst/>
            <a:cxnLst/>
            <a:rect r="r" b="b" t="t" l="l"/>
            <a:pathLst>
              <a:path h="1634288" w="2543639">
                <a:moveTo>
                  <a:pt x="0" y="0"/>
                </a:moveTo>
                <a:lnTo>
                  <a:pt x="2543639" y="0"/>
                </a:lnTo>
                <a:lnTo>
                  <a:pt x="2543639" y="1634288"/>
                </a:lnTo>
                <a:lnTo>
                  <a:pt x="0" y="1634288"/>
                </a:lnTo>
                <a:lnTo>
                  <a:pt x="0" y="0"/>
                </a:lnTo>
                <a:close/>
              </a:path>
            </a:pathLst>
          </a:custGeom>
          <a:blipFill>
            <a:blip r:embed="rId9"/>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1614007" y="9259460"/>
            <a:ext cx="4201243" cy="802512"/>
            <a:chOff x="0" y="0"/>
            <a:chExt cx="1157124" cy="221031"/>
          </a:xfrm>
        </p:grpSpPr>
        <p:sp>
          <p:nvSpPr>
            <p:cNvPr name="Freeform 4" id="4"/>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5" id="5"/>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6" id="6"/>
          <p:cNvGrpSpPr/>
          <p:nvPr/>
        </p:nvGrpSpPr>
        <p:grpSpPr>
          <a:xfrm rot="0">
            <a:off x="6040380" y="9259460"/>
            <a:ext cx="4690436" cy="802512"/>
            <a:chOff x="0" y="0"/>
            <a:chExt cx="1291860" cy="221031"/>
          </a:xfrm>
        </p:grpSpPr>
        <p:sp>
          <p:nvSpPr>
            <p:cNvPr name="Freeform 7" id="7"/>
            <p:cNvSpPr/>
            <p:nvPr/>
          </p:nvSpPr>
          <p:spPr>
            <a:xfrm flipH="false" flipV="false" rot="0">
              <a:off x="0" y="0"/>
              <a:ext cx="1291860" cy="221031"/>
            </a:xfrm>
            <a:custGeom>
              <a:avLst/>
              <a:gdLst/>
              <a:ahLst/>
              <a:cxnLst/>
              <a:rect r="r" b="b" t="t" l="l"/>
              <a:pathLst>
                <a:path h="221031" w="1291860">
                  <a:moveTo>
                    <a:pt x="203200" y="0"/>
                  </a:moveTo>
                  <a:lnTo>
                    <a:pt x="1291860" y="0"/>
                  </a:lnTo>
                  <a:lnTo>
                    <a:pt x="1088660"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8" id="8"/>
            <p:cNvSpPr txBox="true"/>
            <p:nvPr/>
          </p:nvSpPr>
          <p:spPr>
            <a:xfrm>
              <a:off x="101600" y="-28575"/>
              <a:ext cx="1088660" cy="249606"/>
            </a:xfrm>
            <a:prstGeom prst="rect">
              <a:avLst/>
            </a:prstGeom>
          </p:spPr>
          <p:txBody>
            <a:bodyPr anchor="ctr" rtlCol="false" tIns="48578" lIns="48578" bIns="48578" rIns="48578"/>
            <a:lstStyle/>
            <a:p>
              <a:pPr algn="ctr">
                <a:lnSpc>
                  <a:spcPts val="2543"/>
                </a:lnSpc>
              </a:pPr>
            </a:p>
          </p:txBody>
        </p:sp>
      </p:grpSp>
      <p:grpSp>
        <p:nvGrpSpPr>
          <p:cNvPr name="Group 9" id="9"/>
          <p:cNvGrpSpPr/>
          <p:nvPr/>
        </p:nvGrpSpPr>
        <p:grpSpPr>
          <a:xfrm rot="0">
            <a:off x="14977308" y="9078278"/>
            <a:ext cx="2547854" cy="1164877"/>
            <a:chOff x="0" y="0"/>
            <a:chExt cx="483446" cy="221031"/>
          </a:xfrm>
        </p:grpSpPr>
        <p:sp>
          <p:nvSpPr>
            <p:cNvPr name="Freeform 10" id="10"/>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11" id="11"/>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2" id="12"/>
          <p:cNvGrpSpPr/>
          <p:nvPr/>
        </p:nvGrpSpPr>
        <p:grpSpPr>
          <a:xfrm rot="0">
            <a:off x="16517262" y="9078278"/>
            <a:ext cx="2547854" cy="1164877"/>
            <a:chOff x="0" y="0"/>
            <a:chExt cx="483446" cy="221031"/>
          </a:xfrm>
        </p:grpSpPr>
        <p:sp>
          <p:nvSpPr>
            <p:cNvPr name="Freeform 13" id="13"/>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14" id="14"/>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15" id="15"/>
          <p:cNvGrpSpPr/>
          <p:nvPr/>
        </p:nvGrpSpPr>
        <p:grpSpPr>
          <a:xfrm rot="-10800000">
            <a:off x="2119737" y="4475046"/>
            <a:ext cx="3885900" cy="1538580"/>
            <a:chOff x="0" y="0"/>
            <a:chExt cx="980827" cy="388348"/>
          </a:xfrm>
        </p:grpSpPr>
        <p:sp>
          <p:nvSpPr>
            <p:cNvPr name="Freeform 16" id="16"/>
            <p:cNvSpPr/>
            <p:nvPr/>
          </p:nvSpPr>
          <p:spPr>
            <a:xfrm flipH="false" flipV="false" rot="0">
              <a:off x="0" y="0"/>
              <a:ext cx="980827" cy="388348"/>
            </a:xfrm>
            <a:custGeom>
              <a:avLst/>
              <a:gdLst/>
              <a:ahLst/>
              <a:cxnLst/>
              <a:rect r="r" b="b" t="t" l="l"/>
              <a:pathLst>
                <a:path h="388348" w="980827">
                  <a:moveTo>
                    <a:pt x="203200" y="388348"/>
                  </a:moveTo>
                  <a:lnTo>
                    <a:pt x="777627" y="388348"/>
                  </a:lnTo>
                  <a:lnTo>
                    <a:pt x="980827" y="0"/>
                  </a:lnTo>
                  <a:lnTo>
                    <a:pt x="0" y="0"/>
                  </a:lnTo>
                  <a:lnTo>
                    <a:pt x="203200" y="388348"/>
                  </a:lnTo>
                  <a:close/>
                </a:path>
              </a:pathLst>
            </a:custGeom>
            <a:gradFill rotWithShape="true">
              <a:gsLst>
                <a:gs pos="0">
                  <a:srgbClr val="8C52FF">
                    <a:alpha val="100000"/>
                  </a:srgbClr>
                </a:gs>
                <a:gs pos="100000">
                  <a:srgbClr val="5CE1E6">
                    <a:alpha val="100000"/>
                  </a:srgbClr>
                </a:gs>
              </a:gsLst>
              <a:lin ang="0"/>
            </a:gradFill>
          </p:spPr>
        </p:sp>
        <p:sp>
          <p:nvSpPr>
            <p:cNvPr name="TextBox 17" id="17"/>
            <p:cNvSpPr txBox="true"/>
            <p:nvPr/>
          </p:nvSpPr>
          <p:spPr>
            <a:xfrm>
              <a:off x="127000" y="-28575"/>
              <a:ext cx="726827" cy="416923"/>
            </a:xfrm>
            <a:prstGeom prst="rect">
              <a:avLst/>
            </a:prstGeom>
          </p:spPr>
          <p:txBody>
            <a:bodyPr anchor="ctr" rtlCol="false" tIns="48578" lIns="48578" bIns="48578" rIns="48578"/>
            <a:lstStyle/>
            <a:p>
              <a:pPr algn="ctr">
                <a:lnSpc>
                  <a:spcPts val="2543"/>
                </a:lnSpc>
              </a:pPr>
            </a:p>
          </p:txBody>
        </p:sp>
      </p:grpSp>
      <p:grpSp>
        <p:nvGrpSpPr>
          <p:cNvPr name="Group 18" id="18"/>
          <p:cNvGrpSpPr/>
          <p:nvPr/>
        </p:nvGrpSpPr>
        <p:grpSpPr>
          <a:xfrm rot="-10800000">
            <a:off x="8894821" y="4475046"/>
            <a:ext cx="3885900" cy="1538580"/>
            <a:chOff x="0" y="0"/>
            <a:chExt cx="980827" cy="388348"/>
          </a:xfrm>
        </p:grpSpPr>
        <p:sp>
          <p:nvSpPr>
            <p:cNvPr name="Freeform 19" id="19"/>
            <p:cNvSpPr/>
            <p:nvPr/>
          </p:nvSpPr>
          <p:spPr>
            <a:xfrm flipH="false" flipV="false" rot="0">
              <a:off x="0" y="0"/>
              <a:ext cx="980827" cy="388348"/>
            </a:xfrm>
            <a:custGeom>
              <a:avLst/>
              <a:gdLst/>
              <a:ahLst/>
              <a:cxnLst/>
              <a:rect r="r" b="b" t="t" l="l"/>
              <a:pathLst>
                <a:path h="388348" w="980827">
                  <a:moveTo>
                    <a:pt x="203200" y="388348"/>
                  </a:moveTo>
                  <a:lnTo>
                    <a:pt x="777627" y="388348"/>
                  </a:lnTo>
                  <a:lnTo>
                    <a:pt x="980827" y="0"/>
                  </a:lnTo>
                  <a:lnTo>
                    <a:pt x="0" y="0"/>
                  </a:lnTo>
                  <a:lnTo>
                    <a:pt x="203200" y="388348"/>
                  </a:lnTo>
                  <a:close/>
                </a:path>
              </a:pathLst>
            </a:custGeom>
            <a:gradFill rotWithShape="true">
              <a:gsLst>
                <a:gs pos="0">
                  <a:srgbClr val="8C52FF">
                    <a:alpha val="100000"/>
                  </a:srgbClr>
                </a:gs>
                <a:gs pos="100000">
                  <a:srgbClr val="5CE1E6">
                    <a:alpha val="100000"/>
                  </a:srgbClr>
                </a:gs>
              </a:gsLst>
              <a:lin ang="0"/>
            </a:gradFill>
          </p:spPr>
        </p:sp>
        <p:sp>
          <p:nvSpPr>
            <p:cNvPr name="TextBox 20" id="20"/>
            <p:cNvSpPr txBox="true"/>
            <p:nvPr/>
          </p:nvSpPr>
          <p:spPr>
            <a:xfrm>
              <a:off x="127000" y="-28575"/>
              <a:ext cx="726827" cy="416923"/>
            </a:xfrm>
            <a:prstGeom prst="rect">
              <a:avLst/>
            </a:prstGeom>
          </p:spPr>
          <p:txBody>
            <a:bodyPr anchor="ctr" rtlCol="false" tIns="48578" lIns="48578" bIns="48578" rIns="48578"/>
            <a:lstStyle/>
            <a:p>
              <a:pPr algn="ctr">
                <a:lnSpc>
                  <a:spcPts val="2543"/>
                </a:lnSpc>
              </a:pPr>
            </a:p>
          </p:txBody>
        </p:sp>
      </p:grpSp>
      <p:grpSp>
        <p:nvGrpSpPr>
          <p:cNvPr name="Group 21" id="21"/>
          <p:cNvGrpSpPr/>
          <p:nvPr/>
        </p:nvGrpSpPr>
        <p:grpSpPr>
          <a:xfrm rot="0">
            <a:off x="5507279" y="6070989"/>
            <a:ext cx="3885900" cy="1544386"/>
            <a:chOff x="0" y="0"/>
            <a:chExt cx="980827" cy="389813"/>
          </a:xfrm>
        </p:grpSpPr>
        <p:sp>
          <p:nvSpPr>
            <p:cNvPr name="Freeform 22" id="22"/>
            <p:cNvSpPr/>
            <p:nvPr/>
          </p:nvSpPr>
          <p:spPr>
            <a:xfrm flipH="false" flipV="false" rot="0">
              <a:off x="0" y="0"/>
              <a:ext cx="980827" cy="389813"/>
            </a:xfrm>
            <a:custGeom>
              <a:avLst/>
              <a:gdLst/>
              <a:ahLst/>
              <a:cxnLst/>
              <a:rect r="r" b="b" t="t" l="l"/>
              <a:pathLst>
                <a:path h="389813" w="980827">
                  <a:moveTo>
                    <a:pt x="203200" y="389813"/>
                  </a:moveTo>
                  <a:lnTo>
                    <a:pt x="777627" y="389813"/>
                  </a:lnTo>
                  <a:lnTo>
                    <a:pt x="980827" y="0"/>
                  </a:lnTo>
                  <a:lnTo>
                    <a:pt x="0" y="0"/>
                  </a:lnTo>
                  <a:lnTo>
                    <a:pt x="203200" y="389813"/>
                  </a:lnTo>
                  <a:close/>
                </a:path>
              </a:pathLst>
            </a:custGeom>
            <a:gradFill rotWithShape="true">
              <a:gsLst>
                <a:gs pos="0">
                  <a:srgbClr val="8C52FF">
                    <a:alpha val="100000"/>
                  </a:srgbClr>
                </a:gs>
                <a:gs pos="100000">
                  <a:srgbClr val="5CE1E6">
                    <a:alpha val="100000"/>
                  </a:srgbClr>
                </a:gs>
              </a:gsLst>
              <a:lin ang="0"/>
            </a:gradFill>
          </p:spPr>
        </p:sp>
        <p:sp>
          <p:nvSpPr>
            <p:cNvPr name="TextBox 23" id="23"/>
            <p:cNvSpPr txBox="true"/>
            <p:nvPr/>
          </p:nvSpPr>
          <p:spPr>
            <a:xfrm>
              <a:off x="127000" y="-28575"/>
              <a:ext cx="726827" cy="418388"/>
            </a:xfrm>
            <a:prstGeom prst="rect">
              <a:avLst/>
            </a:prstGeom>
          </p:spPr>
          <p:txBody>
            <a:bodyPr anchor="ctr" rtlCol="false" tIns="48578" lIns="48578" bIns="48578" rIns="48578"/>
            <a:lstStyle/>
            <a:p>
              <a:pPr algn="ctr">
                <a:lnSpc>
                  <a:spcPts val="2543"/>
                </a:lnSpc>
              </a:pPr>
            </a:p>
          </p:txBody>
        </p:sp>
      </p:grpSp>
      <p:grpSp>
        <p:nvGrpSpPr>
          <p:cNvPr name="Group 24" id="24"/>
          <p:cNvGrpSpPr/>
          <p:nvPr/>
        </p:nvGrpSpPr>
        <p:grpSpPr>
          <a:xfrm rot="0">
            <a:off x="12282362" y="6070989"/>
            <a:ext cx="3885900" cy="1544386"/>
            <a:chOff x="0" y="0"/>
            <a:chExt cx="980827" cy="389813"/>
          </a:xfrm>
        </p:grpSpPr>
        <p:sp>
          <p:nvSpPr>
            <p:cNvPr name="Freeform 25" id="25"/>
            <p:cNvSpPr/>
            <p:nvPr/>
          </p:nvSpPr>
          <p:spPr>
            <a:xfrm flipH="false" flipV="false" rot="0">
              <a:off x="0" y="0"/>
              <a:ext cx="980827" cy="389813"/>
            </a:xfrm>
            <a:custGeom>
              <a:avLst/>
              <a:gdLst/>
              <a:ahLst/>
              <a:cxnLst/>
              <a:rect r="r" b="b" t="t" l="l"/>
              <a:pathLst>
                <a:path h="389813" w="980827">
                  <a:moveTo>
                    <a:pt x="203200" y="389813"/>
                  </a:moveTo>
                  <a:lnTo>
                    <a:pt x="777627" y="389813"/>
                  </a:lnTo>
                  <a:lnTo>
                    <a:pt x="980827" y="0"/>
                  </a:lnTo>
                  <a:lnTo>
                    <a:pt x="0" y="0"/>
                  </a:lnTo>
                  <a:lnTo>
                    <a:pt x="203200" y="389813"/>
                  </a:lnTo>
                  <a:close/>
                </a:path>
              </a:pathLst>
            </a:custGeom>
            <a:gradFill rotWithShape="true">
              <a:gsLst>
                <a:gs pos="0">
                  <a:srgbClr val="8C52FF">
                    <a:alpha val="100000"/>
                  </a:srgbClr>
                </a:gs>
                <a:gs pos="100000">
                  <a:srgbClr val="5CE1E6">
                    <a:alpha val="100000"/>
                  </a:srgbClr>
                </a:gs>
              </a:gsLst>
              <a:lin ang="0"/>
            </a:gradFill>
          </p:spPr>
        </p:sp>
        <p:sp>
          <p:nvSpPr>
            <p:cNvPr name="TextBox 26" id="26"/>
            <p:cNvSpPr txBox="true"/>
            <p:nvPr/>
          </p:nvSpPr>
          <p:spPr>
            <a:xfrm>
              <a:off x="127000" y="-28575"/>
              <a:ext cx="726827" cy="418388"/>
            </a:xfrm>
            <a:prstGeom prst="rect">
              <a:avLst/>
            </a:prstGeom>
          </p:spPr>
          <p:txBody>
            <a:bodyPr anchor="ctr" rtlCol="false" tIns="48578" lIns="48578" bIns="48578" rIns="48578"/>
            <a:lstStyle/>
            <a:p>
              <a:pPr algn="ctr">
                <a:lnSpc>
                  <a:spcPts val="2543"/>
                </a:lnSpc>
              </a:pPr>
            </a:p>
          </p:txBody>
        </p:sp>
      </p:grpSp>
      <p:grpSp>
        <p:nvGrpSpPr>
          <p:cNvPr name="Group 27" id="27"/>
          <p:cNvGrpSpPr>
            <a:grpSpLocks noChangeAspect="true"/>
          </p:cNvGrpSpPr>
          <p:nvPr/>
        </p:nvGrpSpPr>
        <p:grpSpPr>
          <a:xfrm rot="0">
            <a:off x="6005638" y="4799108"/>
            <a:ext cx="2889183" cy="2501902"/>
            <a:chOff x="0" y="0"/>
            <a:chExt cx="4282440" cy="3708400"/>
          </a:xfrm>
        </p:grpSpPr>
        <p:sp>
          <p:nvSpPr>
            <p:cNvPr name="Freeform 28" id="2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59463" t="-4053" r="-14166" b="-29618"/>
              </a:stretch>
            </a:blipFill>
          </p:spPr>
        </p:sp>
      </p:grpSp>
      <p:grpSp>
        <p:nvGrpSpPr>
          <p:cNvPr name="Group 29" id="29"/>
          <p:cNvGrpSpPr>
            <a:grpSpLocks noChangeAspect="true"/>
          </p:cNvGrpSpPr>
          <p:nvPr/>
        </p:nvGrpSpPr>
        <p:grpSpPr>
          <a:xfrm rot="0">
            <a:off x="2618096" y="4799108"/>
            <a:ext cx="2889183" cy="2501902"/>
            <a:chOff x="0" y="0"/>
            <a:chExt cx="4282440" cy="3708400"/>
          </a:xfrm>
        </p:grpSpPr>
        <p:sp>
          <p:nvSpPr>
            <p:cNvPr name="Freeform 30" id="30"/>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0" t="0" r="-29893" b="0"/>
              </a:stretch>
            </a:blipFill>
          </p:spPr>
        </p:sp>
      </p:grpSp>
      <p:grpSp>
        <p:nvGrpSpPr>
          <p:cNvPr name="Group 31" id="31"/>
          <p:cNvGrpSpPr>
            <a:grpSpLocks noChangeAspect="true"/>
          </p:cNvGrpSpPr>
          <p:nvPr/>
        </p:nvGrpSpPr>
        <p:grpSpPr>
          <a:xfrm rot="0">
            <a:off x="9393179" y="4790000"/>
            <a:ext cx="2889183" cy="2501902"/>
            <a:chOff x="0" y="0"/>
            <a:chExt cx="4282440" cy="3708400"/>
          </a:xfrm>
        </p:grpSpPr>
        <p:sp>
          <p:nvSpPr>
            <p:cNvPr name="Freeform 32" id="32"/>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0" t="0" r="-29893" b="0"/>
              </a:stretch>
            </a:blipFill>
          </p:spPr>
        </p:sp>
      </p:grpSp>
      <p:grpSp>
        <p:nvGrpSpPr>
          <p:cNvPr name="Group 33" id="33"/>
          <p:cNvGrpSpPr>
            <a:grpSpLocks noChangeAspect="true"/>
          </p:cNvGrpSpPr>
          <p:nvPr/>
        </p:nvGrpSpPr>
        <p:grpSpPr>
          <a:xfrm rot="0">
            <a:off x="12780721" y="4799108"/>
            <a:ext cx="2889183" cy="2501902"/>
            <a:chOff x="0" y="0"/>
            <a:chExt cx="4282440" cy="3708400"/>
          </a:xfrm>
        </p:grpSpPr>
        <p:sp>
          <p:nvSpPr>
            <p:cNvPr name="Freeform 34" id="3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6"/>
              <a:stretch>
                <a:fillRect l="-28115" t="-10472" r="-15380" b="0"/>
              </a:stretch>
            </a:blipFill>
          </p:spPr>
        </p:sp>
      </p:grpSp>
      <p:grpSp>
        <p:nvGrpSpPr>
          <p:cNvPr name="Group 35" id="35"/>
          <p:cNvGrpSpPr/>
          <p:nvPr/>
        </p:nvGrpSpPr>
        <p:grpSpPr>
          <a:xfrm rot="0">
            <a:off x="-591111" y="9259460"/>
            <a:ext cx="4201243" cy="802512"/>
            <a:chOff x="0" y="0"/>
            <a:chExt cx="1157124" cy="221031"/>
          </a:xfrm>
        </p:grpSpPr>
        <p:sp>
          <p:nvSpPr>
            <p:cNvPr name="Freeform 36" id="36"/>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37" id="37"/>
            <p:cNvSpPr txBox="true"/>
            <p:nvPr/>
          </p:nvSpPr>
          <p:spPr>
            <a:xfrm>
              <a:off x="101600" y="-28575"/>
              <a:ext cx="953924" cy="249606"/>
            </a:xfrm>
            <a:prstGeom prst="rect">
              <a:avLst/>
            </a:prstGeom>
          </p:spPr>
          <p:txBody>
            <a:bodyPr anchor="ctr" rtlCol="false" tIns="48578" lIns="48578" bIns="48578" rIns="48578"/>
            <a:lstStyle/>
            <a:p>
              <a:pPr algn="ctr">
                <a:lnSpc>
                  <a:spcPts val="2543"/>
                </a:lnSpc>
              </a:pPr>
            </a:p>
          </p:txBody>
        </p:sp>
      </p:grpSp>
      <p:grpSp>
        <p:nvGrpSpPr>
          <p:cNvPr name="Group 38" id="38"/>
          <p:cNvGrpSpPr/>
          <p:nvPr/>
        </p:nvGrpSpPr>
        <p:grpSpPr>
          <a:xfrm rot="0">
            <a:off x="2772190" y="9078278"/>
            <a:ext cx="2547854" cy="1164877"/>
            <a:chOff x="0" y="0"/>
            <a:chExt cx="483446" cy="221031"/>
          </a:xfrm>
        </p:grpSpPr>
        <p:sp>
          <p:nvSpPr>
            <p:cNvPr name="Freeform 39" id="39"/>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40" id="40"/>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1" id="41"/>
          <p:cNvGrpSpPr/>
          <p:nvPr/>
        </p:nvGrpSpPr>
        <p:grpSpPr>
          <a:xfrm rot="0">
            <a:off x="9903030" y="9078277"/>
            <a:ext cx="2547854" cy="1164877"/>
            <a:chOff x="0" y="0"/>
            <a:chExt cx="483446" cy="221031"/>
          </a:xfrm>
        </p:grpSpPr>
        <p:sp>
          <p:nvSpPr>
            <p:cNvPr name="Freeform 42" id="42"/>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43" id="43"/>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4" id="44"/>
          <p:cNvGrpSpPr/>
          <p:nvPr/>
        </p:nvGrpSpPr>
        <p:grpSpPr>
          <a:xfrm rot="0">
            <a:off x="4312144" y="9078277"/>
            <a:ext cx="2547854" cy="1164877"/>
            <a:chOff x="0" y="0"/>
            <a:chExt cx="483446" cy="221031"/>
          </a:xfrm>
        </p:grpSpPr>
        <p:sp>
          <p:nvSpPr>
            <p:cNvPr name="Freeform 45" id="4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46" id="46"/>
            <p:cNvSpPr txBox="true"/>
            <p:nvPr/>
          </p:nvSpPr>
          <p:spPr>
            <a:xfrm>
              <a:off x="101600" y="-28575"/>
              <a:ext cx="280246" cy="249606"/>
            </a:xfrm>
            <a:prstGeom prst="rect">
              <a:avLst/>
            </a:prstGeom>
          </p:spPr>
          <p:txBody>
            <a:bodyPr anchor="ctr" rtlCol="false" tIns="48578" lIns="48578" bIns="48578" rIns="48578"/>
            <a:lstStyle/>
            <a:p>
              <a:pPr algn="ctr">
                <a:lnSpc>
                  <a:spcPts val="2543"/>
                </a:lnSpc>
              </a:pPr>
            </a:p>
          </p:txBody>
        </p:sp>
      </p:grpSp>
      <p:grpSp>
        <p:nvGrpSpPr>
          <p:cNvPr name="Group 47" id="47"/>
          <p:cNvGrpSpPr/>
          <p:nvPr/>
        </p:nvGrpSpPr>
        <p:grpSpPr>
          <a:xfrm rot="0">
            <a:off x="-408167" y="26100"/>
            <a:ext cx="18074788" cy="4394510"/>
            <a:chOff x="0" y="0"/>
            <a:chExt cx="4978236" cy="1210355"/>
          </a:xfrm>
        </p:grpSpPr>
        <p:sp>
          <p:nvSpPr>
            <p:cNvPr name="Freeform 48" id="48"/>
            <p:cNvSpPr/>
            <p:nvPr/>
          </p:nvSpPr>
          <p:spPr>
            <a:xfrm flipH="false" flipV="false" rot="0">
              <a:off x="0" y="0"/>
              <a:ext cx="4978236" cy="1210355"/>
            </a:xfrm>
            <a:custGeom>
              <a:avLst/>
              <a:gdLst/>
              <a:ahLst/>
              <a:cxnLst/>
              <a:rect r="r" b="b" t="t" l="l"/>
              <a:pathLst>
                <a:path h="1210355" w="4978236">
                  <a:moveTo>
                    <a:pt x="0" y="0"/>
                  </a:moveTo>
                  <a:lnTo>
                    <a:pt x="4978236" y="0"/>
                  </a:lnTo>
                  <a:lnTo>
                    <a:pt x="4978236" y="1210355"/>
                  </a:lnTo>
                  <a:lnTo>
                    <a:pt x="0" y="1210355"/>
                  </a:lnTo>
                  <a:close/>
                </a:path>
              </a:pathLst>
            </a:custGeom>
            <a:gradFill rotWithShape="true">
              <a:gsLst>
                <a:gs pos="0">
                  <a:srgbClr val="8C52FF">
                    <a:alpha val="100000"/>
                  </a:srgbClr>
                </a:gs>
                <a:gs pos="100000">
                  <a:srgbClr val="5CE1E6">
                    <a:alpha val="100000"/>
                  </a:srgbClr>
                </a:gs>
              </a:gsLst>
              <a:lin ang="0"/>
            </a:gradFill>
          </p:spPr>
        </p:sp>
        <p:sp>
          <p:nvSpPr>
            <p:cNvPr name="TextBox 49" id="49"/>
            <p:cNvSpPr txBox="true"/>
            <p:nvPr/>
          </p:nvSpPr>
          <p:spPr>
            <a:xfrm>
              <a:off x="0" y="-28575"/>
              <a:ext cx="4978236" cy="1238930"/>
            </a:xfrm>
            <a:prstGeom prst="rect">
              <a:avLst/>
            </a:prstGeom>
          </p:spPr>
          <p:txBody>
            <a:bodyPr anchor="ctr" rtlCol="false" tIns="48578" lIns="48578" bIns="48578" rIns="48578"/>
            <a:lstStyle/>
            <a:p>
              <a:pPr algn="ctr">
                <a:lnSpc>
                  <a:spcPts val="2543"/>
                </a:lnSpc>
              </a:pPr>
            </a:p>
          </p:txBody>
        </p:sp>
      </p:grpSp>
      <p:sp>
        <p:nvSpPr>
          <p:cNvPr name="TextBox 50" id="50"/>
          <p:cNvSpPr txBox="true"/>
          <p:nvPr/>
        </p:nvSpPr>
        <p:spPr>
          <a:xfrm rot="0">
            <a:off x="6094118" y="1655830"/>
            <a:ext cx="6099765" cy="1050824"/>
          </a:xfrm>
          <a:prstGeom prst="rect">
            <a:avLst/>
          </a:prstGeom>
        </p:spPr>
        <p:txBody>
          <a:bodyPr anchor="t" rtlCol="false" tIns="0" lIns="0" bIns="0" rIns="0">
            <a:spAutoFit/>
          </a:bodyPr>
          <a:lstStyle/>
          <a:p>
            <a:pPr algn="ctr">
              <a:lnSpc>
                <a:spcPts val="7936"/>
              </a:lnSpc>
            </a:pPr>
            <a:r>
              <a:rPr lang="en-US" sz="7936">
                <a:solidFill>
                  <a:srgbClr val="FFFFFF"/>
                </a:solidFill>
                <a:latin typeface="League Spartan"/>
              </a:rPr>
              <a:t>Our Team</a:t>
            </a:r>
          </a:p>
        </p:txBody>
      </p:sp>
      <p:sp>
        <p:nvSpPr>
          <p:cNvPr name="TextBox 51" id="51"/>
          <p:cNvSpPr txBox="true"/>
          <p:nvPr/>
        </p:nvSpPr>
        <p:spPr>
          <a:xfrm rot="0">
            <a:off x="1383744" y="2573305"/>
            <a:ext cx="15664763" cy="1628493"/>
          </a:xfrm>
          <a:prstGeom prst="rect">
            <a:avLst/>
          </a:prstGeom>
        </p:spPr>
        <p:txBody>
          <a:bodyPr anchor="t" rtlCol="false" tIns="0" lIns="0" bIns="0" rIns="0">
            <a:spAutoFit/>
          </a:bodyPr>
          <a:lstStyle/>
          <a:p>
            <a:pPr algn="ctr">
              <a:lnSpc>
                <a:spcPts val="4491"/>
              </a:lnSpc>
            </a:pPr>
            <a:r>
              <a:rPr lang="en-US" sz="2495" spc="99">
                <a:solidFill>
                  <a:srgbClr val="FFFFFF"/>
                </a:solidFill>
                <a:latin typeface="Montserrat Semi-Bold"/>
              </a:rPr>
              <a:t>Notre équipe est composée de professionnels expérimentés et qualifiés. Nous sommes passionnés par notre métier et nous nous engageons à fournir un service de qualité à nos clients</a:t>
            </a:r>
          </a:p>
        </p:txBody>
      </p:sp>
      <p:sp>
        <p:nvSpPr>
          <p:cNvPr name="TextBox 52" id="52"/>
          <p:cNvSpPr txBox="true"/>
          <p:nvPr/>
        </p:nvSpPr>
        <p:spPr>
          <a:xfrm rot="0">
            <a:off x="2883689" y="7840998"/>
            <a:ext cx="2357996" cy="453177"/>
          </a:xfrm>
          <a:prstGeom prst="rect">
            <a:avLst/>
          </a:prstGeom>
        </p:spPr>
        <p:txBody>
          <a:bodyPr anchor="t" rtlCol="false" tIns="0" lIns="0" bIns="0" rIns="0">
            <a:spAutoFit/>
          </a:bodyPr>
          <a:lstStyle/>
          <a:p>
            <a:pPr algn="ctr">
              <a:lnSpc>
                <a:spcPts val="3748"/>
              </a:lnSpc>
              <a:spcBef>
                <a:spcPct val="0"/>
              </a:spcBef>
            </a:pPr>
            <a:r>
              <a:rPr lang="en-US" sz="2677">
                <a:solidFill>
                  <a:srgbClr val="000000"/>
                </a:solidFill>
                <a:latin typeface="League Spartan"/>
              </a:rPr>
              <a:t>Daniel</a:t>
            </a:r>
          </a:p>
        </p:txBody>
      </p:sp>
      <p:sp>
        <p:nvSpPr>
          <p:cNvPr name="TextBox 53" id="53"/>
          <p:cNvSpPr txBox="true"/>
          <p:nvPr/>
        </p:nvSpPr>
        <p:spPr>
          <a:xfrm rot="0">
            <a:off x="2883689" y="8325338"/>
            <a:ext cx="2357996" cy="412040"/>
          </a:xfrm>
          <a:prstGeom prst="rect">
            <a:avLst/>
          </a:prstGeom>
        </p:spPr>
        <p:txBody>
          <a:bodyPr anchor="t" rtlCol="false" tIns="0" lIns="0" bIns="0" rIns="0">
            <a:spAutoFit/>
          </a:bodyPr>
          <a:lstStyle/>
          <a:p>
            <a:pPr algn="ctr">
              <a:lnSpc>
                <a:spcPts val="3480"/>
              </a:lnSpc>
              <a:spcBef>
                <a:spcPct val="0"/>
              </a:spcBef>
            </a:pPr>
            <a:r>
              <a:rPr lang="en-US" sz="2486">
                <a:solidFill>
                  <a:srgbClr val="000000"/>
                </a:solidFill>
                <a:latin typeface="Montserrat Semi-Bold Italics"/>
              </a:rPr>
              <a:t>Owner</a:t>
            </a:r>
          </a:p>
        </p:txBody>
      </p:sp>
      <p:sp>
        <p:nvSpPr>
          <p:cNvPr name="TextBox 54" id="54"/>
          <p:cNvSpPr txBox="true"/>
          <p:nvPr/>
        </p:nvSpPr>
        <p:spPr>
          <a:xfrm rot="0">
            <a:off x="6271231" y="8325338"/>
            <a:ext cx="2357996" cy="412040"/>
          </a:xfrm>
          <a:prstGeom prst="rect">
            <a:avLst/>
          </a:prstGeom>
        </p:spPr>
        <p:txBody>
          <a:bodyPr anchor="t" rtlCol="false" tIns="0" lIns="0" bIns="0" rIns="0">
            <a:spAutoFit/>
          </a:bodyPr>
          <a:lstStyle/>
          <a:p>
            <a:pPr algn="ctr">
              <a:lnSpc>
                <a:spcPts val="3480"/>
              </a:lnSpc>
              <a:spcBef>
                <a:spcPct val="0"/>
              </a:spcBef>
            </a:pPr>
            <a:r>
              <a:rPr lang="en-US" sz="2486">
                <a:solidFill>
                  <a:srgbClr val="000000"/>
                </a:solidFill>
                <a:latin typeface="Montserrat Semi-Bold Italics"/>
              </a:rPr>
              <a:t>Manager</a:t>
            </a:r>
          </a:p>
        </p:txBody>
      </p:sp>
      <p:sp>
        <p:nvSpPr>
          <p:cNvPr name="TextBox 55" id="55"/>
          <p:cNvSpPr txBox="true"/>
          <p:nvPr/>
        </p:nvSpPr>
        <p:spPr>
          <a:xfrm rot="0">
            <a:off x="9658773" y="8325338"/>
            <a:ext cx="2357996" cy="412040"/>
          </a:xfrm>
          <a:prstGeom prst="rect">
            <a:avLst/>
          </a:prstGeom>
        </p:spPr>
        <p:txBody>
          <a:bodyPr anchor="t" rtlCol="false" tIns="0" lIns="0" bIns="0" rIns="0">
            <a:spAutoFit/>
          </a:bodyPr>
          <a:lstStyle/>
          <a:p>
            <a:pPr algn="ctr">
              <a:lnSpc>
                <a:spcPts val="3480"/>
              </a:lnSpc>
              <a:spcBef>
                <a:spcPct val="0"/>
              </a:spcBef>
            </a:pPr>
            <a:r>
              <a:rPr lang="en-US" sz="2486">
                <a:solidFill>
                  <a:srgbClr val="000000"/>
                </a:solidFill>
                <a:latin typeface="Montserrat Semi-Bold Italics"/>
              </a:rPr>
              <a:t>Manager</a:t>
            </a:r>
          </a:p>
        </p:txBody>
      </p:sp>
      <p:sp>
        <p:nvSpPr>
          <p:cNvPr name="TextBox 56" id="56"/>
          <p:cNvSpPr txBox="true"/>
          <p:nvPr/>
        </p:nvSpPr>
        <p:spPr>
          <a:xfrm rot="0">
            <a:off x="13046314" y="8325338"/>
            <a:ext cx="2357996" cy="412040"/>
          </a:xfrm>
          <a:prstGeom prst="rect">
            <a:avLst/>
          </a:prstGeom>
        </p:spPr>
        <p:txBody>
          <a:bodyPr anchor="t" rtlCol="false" tIns="0" lIns="0" bIns="0" rIns="0">
            <a:spAutoFit/>
          </a:bodyPr>
          <a:lstStyle/>
          <a:p>
            <a:pPr algn="ctr">
              <a:lnSpc>
                <a:spcPts val="3480"/>
              </a:lnSpc>
              <a:spcBef>
                <a:spcPct val="0"/>
              </a:spcBef>
            </a:pPr>
            <a:r>
              <a:rPr lang="en-US" sz="2486">
                <a:solidFill>
                  <a:srgbClr val="000000"/>
                </a:solidFill>
                <a:latin typeface="Montserrat Semi-Bold Italics"/>
              </a:rPr>
              <a:t>Manager</a:t>
            </a:r>
          </a:p>
        </p:txBody>
      </p:sp>
      <p:sp>
        <p:nvSpPr>
          <p:cNvPr name="TextBox 57" id="57"/>
          <p:cNvSpPr txBox="true"/>
          <p:nvPr/>
        </p:nvSpPr>
        <p:spPr>
          <a:xfrm rot="0">
            <a:off x="6370750" y="7840998"/>
            <a:ext cx="2158959" cy="453177"/>
          </a:xfrm>
          <a:prstGeom prst="rect">
            <a:avLst/>
          </a:prstGeom>
        </p:spPr>
        <p:txBody>
          <a:bodyPr anchor="t" rtlCol="false" tIns="0" lIns="0" bIns="0" rIns="0">
            <a:spAutoFit/>
          </a:bodyPr>
          <a:lstStyle/>
          <a:p>
            <a:pPr algn="ctr">
              <a:lnSpc>
                <a:spcPts val="3748"/>
              </a:lnSpc>
              <a:spcBef>
                <a:spcPct val="0"/>
              </a:spcBef>
            </a:pPr>
            <a:r>
              <a:rPr lang="en-US" sz="2677">
                <a:solidFill>
                  <a:srgbClr val="000000"/>
                </a:solidFill>
                <a:latin typeface="League Spartan"/>
              </a:rPr>
              <a:t>Donna</a:t>
            </a:r>
          </a:p>
        </p:txBody>
      </p:sp>
      <p:sp>
        <p:nvSpPr>
          <p:cNvPr name="TextBox 58" id="58"/>
          <p:cNvSpPr txBox="true"/>
          <p:nvPr/>
        </p:nvSpPr>
        <p:spPr>
          <a:xfrm rot="0">
            <a:off x="9882210" y="7840998"/>
            <a:ext cx="1911121" cy="453177"/>
          </a:xfrm>
          <a:prstGeom prst="rect">
            <a:avLst/>
          </a:prstGeom>
        </p:spPr>
        <p:txBody>
          <a:bodyPr anchor="t" rtlCol="false" tIns="0" lIns="0" bIns="0" rIns="0">
            <a:spAutoFit/>
          </a:bodyPr>
          <a:lstStyle/>
          <a:p>
            <a:pPr algn="ctr">
              <a:lnSpc>
                <a:spcPts val="3748"/>
              </a:lnSpc>
              <a:spcBef>
                <a:spcPct val="0"/>
              </a:spcBef>
            </a:pPr>
            <a:r>
              <a:rPr lang="en-US" sz="2677">
                <a:solidFill>
                  <a:srgbClr val="000000"/>
                </a:solidFill>
                <a:latin typeface="League Spartan"/>
              </a:rPr>
              <a:t>Olivia</a:t>
            </a:r>
          </a:p>
        </p:txBody>
      </p:sp>
      <p:sp>
        <p:nvSpPr>
          <p:cNvPr name="TextBox 59" id="59"/>
          <p:cNvSpPr txBox="true"/>
          <p:nvPr/>
        </p:nvSpPr>
        <p:spPr>
          <a:xfrm rot="0">
            <a:off x="12780721" y="7840998"/>
            <a:ext cx="2889183" cy="453177"/>
          </a:xfrm>
          <a:prstGeom prst="rect">
            <a:avLst/>
          </a:prstGeom>
        </p:spPr>
        <p:txBody>
          <a:bodyPr anchor="t" rtlCol="false" tIns="0" lIns="0" bIns="0" rIns="0">
            <a:spAutoFit/>
          </a:bodyPr>
          <a:lstStyle/>
          <a:p>
            <a:pPr algn="ctr">
              <a:lnSpc>
                <a:spcPts val="3748"/>
              </a:lnSpc>
              <a:spcBef>
                <a:spcPct val="0"/>
              </a:spcBef>
            </a:pPr>
            <a:r>
              <a:rPr lang="en-US" sz="2677">
                <a:solidFill>
                  <a:srgbClr val="000000"/>
                </a:solidFill>
                <a:latin typeface="League Spartan"/>
              </a:rPr>
              <a:t>Takahashi</a:t>
            </a:r>
          </a:p>
        </p:txBody>
      </p:sp>
      <p:sp>
        <p:nvSpPr>
          <p:cNvPr name="Freeform 60" id="60"/>
          <p:cNvSpPr/>
          <p:nvPr/>
        </p:nvSpPr>
        <p:spPr>
          <a:xfrm flipH="false" flipV="false" rot="0">
            <a:off x="1768505" y="470754"/>
            <a:ext cx="2543639" cy="1634288"/>
          </a:xfrm>
          <a:custGeom>
            <a:avLst/>
            <a:gdLst/>
            <a:ahLst/>
            <a:cxnLst/>
            <a:rect r="r" b="b" t="t" l="l"/>
            <a:pathLst>
              <a:path h="1634288" w="2543639">
                <a:moveTo>
                  <a:pt x="0" y="0"/>
                </a:moveTo>
                <a:lnTo>
                  <a:pt x="2543639" y="0"/>
                </a:lnTo>
                <a:lnTo>
                  <a:pt x="2543639" y="1634289"/>
                </a:lnTo>
                <a:lnTo>
                  <a:pt x="0" y="1634289"/>
                </a:lnTo>
                <a:lnTo>
                  <a:pt x="0" y="0"/>
                </a:lnTo>
                <a:close/>
              </a:path>
            </a:pathLst>
          </a:custGeom>
          <a:blipFill>
            <a:blip r:embed="rId7"/>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410260" y="1423543"/>
            <a:ext cx="7441340" cy="6394902"/>
            <a:chOff x="0" y="0"/>
            <a:chExt cx="812800" cy="698500"/>
          </a:xfrm>
        </p:grpSpPr>
        <p:sp>
          <p:nvSpPr>
            <p:cNvPr name="Freeform 4" id="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5" id="5"/>
            <p:cNvSpPr txBox="true"/>
            <p:nvPr/>
          </p:nvSpPr>
          <p:spPr>
            <a:xfrm>
              <a:off x="114300" y="-28575"/>
              <a:ext cx="584200" cy="727075"/>
            </a:xfrm>
            <a:prstGeom prst="rect">
              <a:avLst/>
            </a:prstGeom>
          </p:spPr>
          <p:txBody>
            <a:bodyPr anchor="ctr" rtlCol="false" tIns="49051" lIns="49051" bIns="49051" rIns="49051"/>
            <a:lstStyle/>
            <a:p>
              <a:pPr algn="ctr">
                <a:lnSpc>
                  <a:spcPts val="2568"/>
                </a:lnSpc>
              </a:pPr>
            </a:p>
          </p:txBody>
        </p:sp>
      </p:grpSp>
      <p:grpSp>
        <p:nvGrpSpPr>
          <p:cNvPr name="Group 6" id="6"/>
          <p:cNvGrpSpPr/>
          <p:nvPr/>
        </p:nvGrpSpPr>
        <p:grpSpPr>
          <a:xfrm rot="0">
            <a:off x="9877663" y="1915104"/>
            <a:ext cx="3249377" cy="2792434"/>
            <a:chOff x="0" y="0"/>
            <a:chExt cx="812800" cy="698500"/>
          </a:xfrm>
        </p:grpSpPr>
        <p:sp>
          <p:nvSpPr>
            <p:cNvPr name="Freeform 7" id="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8" id="8"/>
            <p:cNvSpPr txBox="true"/>
            <p:nvPr/>
          </p:nvSpPr>
          <p:spPr>
            <a:xfrm>
              <a:off x="114300" y="-28575"/>
              <a:ext cx="584200" cy="727075"/>
            </a:xfrm>
            <a:prstGeom prst="rect">
              <a:avLst/>
            </a:prstGeom>
          </p:spPr>
          <p:txBody>
            <a:bodyPr anchor="ctr" rtlCol="false" tIns="49051" lIns="49051" bIns="49051" rIns="49051"/>
            <a:lstStyle/>
            <a:p>
              <a:pPr algn="ctr">
                <a:lnSpc>
                  <a:spcPts val="2568"/>
                </a:lnSpc>
              </a:pPr>
            </a:p>
          </p:txBody>
        </p:sp>
      </p:grpSp>
      <p:grpSp>
        <p:nvGrpSpPr>
          <p:cNvPr name="Group 9" id="9"/>
          <p:cNvGrpSpPr/>
          <p:nvPr/>
        </p:nvGrpSpPr>
        <p:grpSpPr>
          <a:xfrm rot="0">
            <a:off x="12630508" y="2951540"/>
            <a:ext cx="3727432" cy="3203262"/>
            <a:chOff x="0" y="0"/>
            <a:chExt cx="812800" cy="698500"/>
          </a:xfrm>
        </p:grpSpPr>
        <p:sp>
          <p:nvSpPr>
            <p:cNvPr name="Freeform 10" id="1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11" id="11"/>
            <p:cNvSpPr txBox="true"/>
            <p:nvPr/>
          </p:nvSpPr>
          <p:spPr>
            <a:xfrm>
              <a:off x="114300" y="-28575"/>
              <a:ext cx="584200" cy="727075"/>
            </a:xfrm>
            <a:prstGeom prst="rect">
              <a:avLst/>
            </a:prstGeom>
          </p:spPr>
          <p:txBody>
            <a:bodyPr anchor="ctr" rtlCol="false" tIns="49051" lIns="49051" bIns="49051" rIns="49051"/>
            <a:lstStyle/>
            <a:p>
              <a:pPr algn="ctr">
                <a:lnSpc>
                  <a:spcPts val="2568"/>
                </a:lnSpc>
              </a:pPr>
            </a:p>
          </p:txBody>
        </p:sp>
      </p:grpSp>
      <p:grpSp>
        <p:nvGrpSpPr>
          <p:cNvPr name="Group 12" id="12"/>
          <p:cNvGrpSpPr/>
          <p:nvPr/>
        </p:nvGrpSpPr>
        <p:grpSpPr>
          <a:xfrm rot="0">
            <a:off x="9618010" y="4871059"/>
            <a:ext cx="4267935" cy="3667756"/>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8C52FF">
                    <a:alpha val="100000"/>
                  </a:srgbClr>
                </a:gs>
                <a:gs pos="100000">
                  <a:srgbClr val="5CE1E6">
                    <a:alpha val="100000"/>
                  </a:srgbClr>
                </a:gs>
              </a:gsLst>
              <a:lin ang="0"/>
            </a:gradFill>
          </p:spPr>
        </p:sp>
        <p:sp>
          <p:nvSpPr>
            <p:cNvPr name="TextBox 14" id="14"/>
            <p:cNvSpPr txBox="true"/>
            <p:nvPr/>
          </p:nvSpPr>
          <p:spPr>
            <a:xfrm>
              <a:off x="114300" y="-28575"/>
              <a:ext cx="584200" cy="727075"/>
            </a:xfrm>
            <a:prstGeom prst="rect">
              <a:avLst/>
            </a:prstGeom>
          </p:spPr>
          <p:txBody>
            <a:bodyPr anchor="ctr" rtlCol="false" tIns="49051" lIns="49051" bIns="49051" rIns="49051"/>
            <a:lstStyle/>
            <a:p>
              <a:pPr algn="ctr">
                <a:lnSpc>
                  <a:spcPts val="2568"/>
                </a:lnSpc>
              </a:pPr>
            </a:p>
          </p:txBody>
        </p:sp>
      </p:grpSp>
      <p:grpSp>
        <p:nvGrpSpPr>
          <p:cNvPr name="Group 15" id="15"/>
          <p:cNvGrpSpPr/>
          <p:nvPr/>
        </p:nvGrpSpPr>
        <p:grpSpPr>
          <a:xfrm rot="0">
            <a:off x="-1284" y="1960206"/>
            <a:ext cx="6309497" cy="5321577"/>
            <a:chOff x="0" y="0"/>
            <a:chExt cx="1721018" cy="1451547"/>
          </a:xfrm>
        </p:grpSpPr>
        <p:sp>
          <p:nvSpPr>
            <p:cNvPr name="Freeform 16" id="16"/>
            <p:cNvSpPr/>
            <p:nvPr/>
          </p:nvSpPr>
          <p:spPr>
            <a:xfrm flipH="false" flipV="false" rot="0">
              <a:off x="0" y="0"/>
              <a:ext cx="1721018" cy="1451547"/>
            </a:xfrm>
            <a:custGeom>
              <a:avLst/>
              <a:gdLst/>
              <a:ahLst/>
              <a:cxnLst/>
              <a:rect r="r" b="b" t="t" l="l"/>
              <a:pathLst>
                <a:path h="1451547" w="1721018">
                  <a:moveTo>
                    <a:pt x="0" y="0"/>
                  </a:moveTo>
                  <a:lnTo>
                    <a:pt x="1721018" y="0"/>
                  </a:lnTo>
                  <a:lnTo>
                    <a:pt x="1721018" y="1451547"/>
                  </a:lnTo>
                  <a:lnTo>
                    <a:pt x="0" y="1451547"/>
                  </a:lnTo>
                  <a:close/>
                </a:path>
              </a:pathLst>
            </a:custGeom>
            <a:gradFill rotWithShape="true">
              <a:gsLst>
                <a:gs pos="0">
                  <a:srgbClr val="8C52FF">
                    <a:alpha val="100000"/>
                  </a:srgbClr>
                </a:gs>
                <a:gs pos="100000">
                  <a:srgbClr val="5CE1E6">
                    <a:alpha val="100000"/>
                  </a:srgbClr>
                </a:gs>
              </a:gsLst>
              <a:lin ang="0"/>
            </a:gradFill>
          </p:spPr>
        </p:sp>
        <p:sp>
          <p:nvSpPr>
            <p:cNvPr name="TextBox 17" id="17"/>
            <p:cNvSpPr txBox="true"/>
            <p:nvPr/>
          </p:nvSpPr>
          <p:spPr>
            <a:xfrm>
              <a:off x="0" y="-28575"/>
              <a:ext cx="1721018" cy="1480122"/>
            </a:xfrm>
            <a:prstGeom prst="rect">
              <a:avLst/>
            </a:prstGeom>
          </p:spPr>
          <p:txBody>
            <a:bodyPr anchor="ctr" rtlCol="false" tIns="49051" lIns="49051" bIns="49051" rIns="49051"/>
            <a:lstStyle/>
            <a:p>
              <a:pPr algn="ctr">
                <a:lnSpc>
                  <a:spcPts val="2568"/>
                </a:lnSpc>
                <a:spcBef>
                  <a:spcPct val="0"/>
                </a:spcBef>
              </a:pPr>
            </a:p>
          </p:txBody>
        </p:sp>
      </p:grpSp>
      <p:grpSp>
        <p:nvGrpSpPr>
          <p:cNvPr name="Group 18" id="18"/>
          <p:cNvGrpSpPr/>
          <p:nvPr/>
        </p:nvGrpSpPr>
        <p:grpSpPr>
          <a:xfrm rot="0">
            <a:off x="-910518" y="244931"/>
            <a:ext cx="4242183" cy="810332"/>
            <a:chOff x="0" y="0"/>
            <a:chExt cx="1157124" cy="221031"/>
          </a:xfrm>
        </p:grpSpPr>
        <p:sp>
          <p:nvSpPr>
            <p:cNvPr name="Freeform 19" id="19"/>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20" id="20"/>
            <p:cNvSpPr txBox="true"/>
            <p:nvPr/>
          </p:nvSpPr>
          <p:spPr>
            <a:xfrm>
              <a:off x="101600" y="-28575"/>
              <a:ext cx="953924" cy="249606"/>
            </a:xfrm>
            <a:prstGeom prst="rect">
              <a:avLst/>
            </a:prstGeom>
          </p:spPr>
          <p:txBody>
            <a:bodyPr anchor="ctr" rtlCol="false" tIns="49051" lIns="49051" bIns="49051" rIns="49051"/>
            <a:lstStyle/>
            <a:p>
              <a:pPr algn="ctr">
                <a:lnSpc>
                  <a:spcPts val="2568"/>
                </a:lnSpc>
              </a:pPr>
            </a:p>
          </p:txBody>
        </p:sp>
      </p:grpSp>
      <p:grpSp>
        <p:nvGrpSpPr>
          <p:cNvPr name="Group 21" id="21"/>
          <p:cNvGrpSpPr/>
          <p:nvPr/>
        </p:nvGrpSpPr>
        <p:grpSpPr>
          <a:xfrm rot="0">
            <a:off x="11867672" y="9231738"/>
            <a:ext cx="4242183" cy="810332"/>
            <a:chOff x="0" y="0"/>
            <a:chExt cx="1157124" cy="221031"/>
          </a:xfrm>
        </p:grpSpPr>
        <p:sp>
          <p:nvSpPr>
            <p:cNvPr name="Freeform 22" id="22"/>
            <p:cNvSpPr/>
            <p:nvPr/>
          </p:nvSpPr>
          <p:spPr>
            <a:xfrm flipH="false" flipV="false" rot="0">
              <a:off x="0" y="0"/>
              <a:ext cx="1157125" cy="221031"/>
            </a:xfrm>
            <a:custGeom>
              <a:avLst/>
              <a:gdLst/>
              <a:ahLst/>
              <a:cxnLst/>
              <a:rect r="r" b="b" t="t" l="l"/>
              <a:pathLst>
                <a:path h="221031" w="1157125">
                  <a:moveTo>
                    <a:pt x="203200" y="0"/>
                  </a:moveTo>
                  <a:lnTo>
                    <a:pt x="1157125" y="0"/>
                  </a:lnTo>
                  <a:lnTo>
                    <a:pt x="953925"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23" id="23"/>
            <p:cNvSpPr txBox="true"/>
            <p:nvPr/>
          </p:nvSpPr>
          <p:spPr>
            <a:xfrm>
              <a:off x="101600" y="-28575"/>
              <a:ext cx="953924" cy="249606"/>
            </a:xfrm>
            <a:prstGeom prst="rect">
              <a:avLst/>
            </a:prstGeom>
          </p:spPr>
          <p:txBody>
            <a:bodyPr anchor="ctr" rtlCol="false" tIns="49051" lIns="49051" bIns="49051" rIns="49051"/>
            <a:lstStyle/>
            <a:p>
              <a:pPr algn="ctr">
                <a:lnSpc>
                  <a:spcPts val="2568"/>
                </a:lnSpc>
              </a:pPr>
            </a:p>
          </p:txBody>
        </p:sp>
      </p:grpSp>
      <p:grpSp>
        <p:nvGrpSpPr>
          <p:cNvPr name="Group 24" id="24"/>
          <p:cNvGrpSpPr/>
          <p:nvPr/>
        </p:nvGrpSpPr>
        <p:grpSpPr>
          <a:xfrm rot="0">
            <a:off x="2485556" y="61982"/>
            <a:ext cx="2572682" cy="1176228"/>
            <a:chOff x="0" y="0"/>
            <a:chExt cx="483446" cy="221031"/>
          </a:xfrm>
        </p:grpSpPr>
        <p:sp>
          <p:nvSpPr>
            <p:cNvPr name="Freeform 25" id="25"/>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26" id="26"/>
            <p:cNvSpPr txBox="true"/>
            <p:nvPr/>
          </p:nvSpPr>
          <p:spPr>
            <a:xfrm>
              <a:off x="101600" y="-28575"/>
              <a:ext cx="280246" cy="249606"/>
            </a:xfrm>
            <a:prstGeom prst="rect">
              <a:avLst/>
            </a:prstGeom>
          </p:spPr>
          <p:txBody>
            <a:bodyPr anchor="ctr" rtlCol="false" tIns="49051" lIns="49051" bIns="49051" rIns="49051"/>
            <a:lstStyle/>
            <a:p>
              <a:pPr algn="ctr">
                <a:lnSpc>
                  <a:spcPts val="2568"/>
                </a:lnSpc>
              </a:pPr>
            </a:p>
          </p:txBody>
        </p:sp>
      </p:grpSp>
      <p:grpSp>
        <p:nvGrpSpPr>
          <p:cNvPr name="Group 27" id="27"/>
          <p:cNvGrpSpPr/>
          <p:nvPr/>
        </p:nvGrpSpPr>
        <p:grpSpPr>
          <a:xfrm rot="0">
            <a:off x="15263747" y="9048789"/>
            <a:ext cx="2572682" cy="1176228"/>
            <a:chOff x="0" y="0"/>
            <a:chExt cx="483446" cy="221031"/>
          </a:xfrm>
        </p:grpSpPr>
        <p:sp>
          <p:nvSpPr>
            <p:cNvPr name="Freeform 28" id="28"/>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FF5757">
                    <a:alpha val="100000"/>
                  </a:srgbClr>
                </a:gs>
                <a:gs pos="100000">
                  <a:srgbClr val="8C52FF">
                    <a:alpha val="100000"/>
                  </a:srgbClr>
                </a:gs>
              </a:gsLst>
              <a:lin ang="0"/>
            </a:gradFill>
          </p:spPr>
        </p:sp>
        <p:sp>
          <p:nvSpPr>
            <p:cNvPr name="TextBox 29" id="29"/>
            <p:cNvSpPr txBox="true"/>
            <p:nvPr/>
          </p:nvSpPr>
          <p:spPr>
            <a:xfrm>
              <a:off x="101600" y="-28575"/>
              <a:ext cx="280246" cy="249606"/>
            </a:xfrm>
            <a:prstGeom prst="rect">
              <a:avLst/>
            </a:prstGeom>
          </p:spPr>
          <p:txBody>
            <a:bodyPr anchor="ctr" rtlCol="false" tIns="49051" lIns="49051" bIns="49051" rIns="49051"/>
            <a:lstStyle/>
            <a:p>
              <a:pPr algn="ctr">
                <a:lnSpc>
                  <a:spcPts val="2568"/>
                </a:lnSpc>
              </a:pPr>
            </a:p>
          </p:txBody>
        </p:sp>
      </p:grpSp>
      <p:grpSp>
        <p:nvGrpSpPr>
          <p:cNvPr name="Group 30" id="30"/>
          <p:cNvGrpSpPr/>
          <p:nvPr/>
        </p:nvGrpSpPr>
        <p:grpSpPr>
          <a:xfrm rot="0">
            <a:off x="4040517" y="61982"/>
            <a:ext cx="2572682" cy="1176228"/>
            <a:chOff x="0" y="0"/>
            <a:chExt cx="483446" cy="221031"/>
          </a:xfrm>
        </p:grpSpPr>
        <p:sp>
          <p:nvSpPr>
            <p:cNvPr name="Freeform 31" id="31"/>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32" id="32"/>
            <p:cNvSpPr txBox="true"/>
            <p:nvPr/>
          </p:nvSpPr>
          <p:spPr>
            <a:xfrm>
              <a:off x="101600" y="-28575"/>
              <a:ext cx="280246" cy="249606"/>
            </a:xfrm>
            <a:prstGeom prst="rect">
              <a:avLst/>
            </a:prstGeom>
          </p:spPr>
          <p:txBody>
            <a:bodyPr anchor="ctr" rtlCol="false" tIns="49051" lIns="49051" bIns="49051" rIns="49051"/>
            <a:lstStyle/>
            <a:p>
              <a:pPr algn="ctr">
                <a:lnSpc>
                  <a:spcPts val="2568"/>
                </a:lnSpc>
              </a:pPr>
            </a:p>
          </p:txBody>
        </p:sp>
      </p:grpSp>
      <p:grpSp>
        <p:nvGrpSpPr>
          <p:cNvPr name="Group 33" id="33"/>
          <p:cNvGrpSpPr/>
          <p:nvPr/>
        </p:nvGrpSpPr>
        <p:grpSpPr>
          <a:xfrm rot="0">
            <a:off x="16818707" y="9048789"/>
            <a:ext cx="2572682" cy="1176228"/>
            <a:chOff x="0" y="0"/>
            <a:chExt cx="483446" cy="221031"/>
          </a:xfrm>
        </p:grpSpPr>
        <p:sp>
          <p:nvSpPr>
            <p:cNvPr name="Freeform 34" id="34"/>
            <p:cNvSpPr/>
            <p:nvPr/>
          </p:nvSpPr>
          <p:spPr>
            <a:xfrm flipH="false" flipV="false" rot="0">
              <a:off x="0" y="0"/>
              <a:ext cx="483446" cy="221031"/>
            </a:xfrm>
            <a:custGeom>
              <a:avLst/>
              <a:gdLst/>
              <a:ahLst/>
              <a:cxnLst/>
              <a:rect r="r" b="b" t="t" l="l"/>
              <a:pathLst>
                <a:path h="221031" w="483446">
                  <a:moveTo>
                    <a:pt x="203200" y="0"/>
                  </a:moveTo>
                  <a:lnTo>
                    <a:pt x="483446" y="0"/>
                  </a:lnTo>
                  <a:lnTo>
                    <a:pt x="280246" y="221031"/>
                  </a:lnTo>
                  <a:lnTo>
                    <a:pt x="0" y="221031"/>
                  </a:lnTo>
                  <a:lnTo>
                    <a:pt x="203200" y="0"/>
                  </a:lnTo>
                  <a:close/>
                </a:path>
              </a:pathLst>
            </a:custGeom>
            <a:gradFill rotWithShape="true">
              <a:gsLst>
                <a:gs pos="0">
                  <a:srgbClr val="8C52FF">
                    <a:alpha val="100000"/>
                  </a:srgbClr>
                </a:gs>
                <a:gs pos="100000">
                  <a:srgbClr val="5CE1E6">
                    <a:alpha val="100000"/>
                  </a:srgbClr>
                </a:gs>
              </a:gsLst>
              <a:lin ang="0"/>
            </a:gradFill>
          </p:spPr>
        </p:sp>
        <p:sp>
          <p:nvSpPr>
            <p:cNvPr name="TextBox 35" id="35"/>
            <p:cNvSpPr txBox="true"/>
            <p:nvPr/>
          </p:nvSpPr>
          <p:spPr>
            <a:xfrm>
              <a:off x="101600" y="-28575"/>
              <a:ext cx="280246" cy="249606"/>
            </a:xfrm>
            <a:prstGeom prst="rect">
              <a:avLst/>
            </a:prstGeom>
          </p:spPr>
          <p:txBody>
            <a:bodyPr anchor="ctr" rtlCol="false" tIns="49051" lIns="49051" bIns="49051" rIns="49051"/>
            <a:lstStyle/>
            <a:p>
              <a:pPr algn="ctr">
                <a:lnSpc>
                  <a:spcPts val="2568"/>
                </a:lnSpc>
              </a:pPr>
            </a:p>
          </p:txBody>
        </p:sp>
      </p:grpSp>
      <p:grpSp>
        <p:nvGrpSpPr>
          <p:cNvPr name="Group 36" id="36"/>
          <p:cNvGrpSpPr/>
          <p:nvPr/>
        </p:nvGrpSpPr>
        <p:grpSpPr>
          <a:xfrm rot="0">
            <a:off x="1891809" y="1799072"/>
            <a:ext cx="6478242" cy="5643844"/>
            <a:chOff x="0" y="0"/>
            <a:chExt cx="6350000" cy="5532120"/>
          </a:xfrm>
        </p:grpSpPr>
        <p:sp>
          <p:nvSpPr>
            <p:cNvPr name="Freeform 37" id="37"/>
            <p:cNvSpPr/>
            <p:nvPr/>
          </p:nvSpPr>
          <p:spPr>
            <a:xfrm flipH="false" flipV="false" rot="0">
              <a:off x="0" y="0"/>
              <a:ext cx="6350000" cy="5532120"/>
            </a:xfrm>
            <a:custGeom>
              <a:avLst/>
              <a:gdLst/>
              <a:ahLst/>
              <a:cxnLst/>
              <a:rect r="r" b="b" t="t" l="l"/>
              <a:pathLst>
                <a:path h="5532120" w="635000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sp>
      </p:grpSp>
      <p:sp>
        <p:nvSpPr>
          <p:cNvPr name="AutoShape 38" id="38"/>
          <p:cNvSpPr/>
          <p:nvPr/>
        </p:nvSpPr>
        <p:spPr>
          <a:xfrm rot="-7193308">
            <a:off x="-155701" y="5946238"/>
            <a:ext cx="3203430" cy="0"/>
          </a:xfrm>
          <a:prstGeom prst="line">
            <a:avLst/>
          </a:prstGeom>
          <a:ln cap="flat" w="114300">
            <a:solidFill>
              <a:srgbClr val="FFFFFF"/>
            </a:solidFill>
            <a:prstDash val="solid"/>
            <a:headEnd type="none" len="sm" w="sm"/>
            <a:tailEnd type="none" len="sm" w="sm"/>
          </a:ln>
        </p:spPr>
      </p:sp>
      <p:sp>
        <p:nvSpPr>
          <p:cNvPr name="AutoShape 39" id="39"/>
          <p:cNvSpPr/>
          <p:nvPr/>
        </p:nvSpPr>
        <p:spPr>
          <a:xfrm rot="-3598859">
            <a:off x="-158816" y="3208830"/>
            <a:ext cx="3203430" cy="0"/>
          </a:xfrm>
          <a:prstGeom prst="line">
            <a:avLst/>
          </a:prstGeom>
          <a:ln cap="flat" w="114300">
            <a:solidFill>
              <a:srgbClr val="FFFFFF"/>
            </a:solidFill>
            <a:prstDash val="solid"/>
            <a:headEnd type="none" len="sm" w="sm"/>
            <a:tailEnd type="none" len="sm" w="sm"/>
          </a:ln>
        </p:spPr>
      </p:sp>
      <p:sp>
        <p:nvSpPr>
          <p:cNvPr name="Freeform 40" id="40"/>
          <p:cNvSpPr/>
          <p:nvPr/>
        </p:nvSpPr>
        <p:spPr>
          <a:xfrm flipH="false" flipV="false" rot="0">
            <a:off x="10434544" y="2243514"/>
            <a:ext cx="2135614" cy="2135614"/>
          </a:xfrm>
          <a:custGeom>
            <a:avLst/>
            <a:gdLst/>
            <a:ahLst/>
            <a:cxnLst/>
            <a:rect r="r" b="b" t="t" l="l"/>
            <a:pathLst>
              <a:path h="2135614" w="2135614">
                <a:moveTo>
                  <a:pt x="0" y="0"/>
                </a:moveTo>
                <a:lnTo>
                  <a:pt x="2135614" y="0"/>
                </a:lnTo>
                <a:lnTo>
                  <a:pt x="2135614" y="2135614"/>
                </a:lnTo>
                <a:lnTo>
                  <a:pt x="0" y="21356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1" id="41"/>
          <p:cNvSpPr/>
          <p:nvPr/>
        </p:nvSpPr>
        <p:spPr>
          <a:xfrm flipH="false" flipV="false" rot="0">
            <a:off x="13495203" y="3433820"/>
            <a:ext cx="1998041" cy="2238702"/>
          </a:xfrm>
          <a:custGeom>
            <a:avLst/>
            <a:gdLst/>
            <a:ahLst/>
            <a:cxnLst/>
            <a:rect r="r" b="b" t="t" l="l"/>
            <a:pathLst>
              <a:path h="2238702" w="1998041">
                <a:moveTo>
                  <a:pt x="0" y="0"/>
                </a:moveTo>
                <a:lnTo>
                  <a:pt x="1998042" y="0"/>
                </a:lnTo>
                <a:lnTo>
                  <a:pt x="1998042" y="2238702"/>
                </a:lnTo>
                <a:lnTo>
                  <a:pt x="0" y="22387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2" id="42"/>
          <p:cNvSpPr/>
          <p:nvPr/>
        </p:nvSpPr>
        <p:spPr>
          <a:xfrm flipH="false" flipV="false" rot="0">
            <a:off x="10773419" y="5560425"/>
            <a:ext cx="1957116" cy="2289025"/>
          </a:xfrm>
          <a:custGeom>
            <a:avLst/>
            <a:gdLst/>
            <a:ahLst/>
            <a:cxnLst/>
            <a:rect r="r" b="b" t="t" l="l"/>
            <a:pathLst>
              <a:path h="2289025" w="1957116">
                <a:moveTo>
                  <a:pt x="0" y="0"/>
                </a:moveTo>
                <a:lnTo>
                  <a:pt x="1957116" y="0"/>
                </a:lnTo>
                <a:lnTo>
                  <a:pt x="1957116" y="2289024"/>
                </a:lnTo>
                <a:lnTo>
                  <a:pt x="0" y="22890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3" id="43"/>
          <p:cNvSpPr txBox="true"/>
          <p:nvPr/>
        </p:nvSpPr>
        <p:spPr>
          <a:xfrm rot="0">
            <a:off x="2322940" y="3414865"/>
            <a:ext cx="5615979" cy="1018654"/>
          </a:xfrm>
          <a:prstGeom prst="rect">
            <a:avLst/>
          </a:prstGeom>
        </p:spPr>
        <p:txBody>
          <a:bodyPr anchor="t" rtlCol="false" tIns="0" lIns="0" bIns="0" rIns="0">
            <a:spAutoFit/>
          </a:bodyPr>
          <a:lstStyle/>
          <a:p>
            <a:pPr algn="ctr">
              <a:lnSpc>
                <a:spcPts val="7724"/>
              </a:lnSpc>
            </a:pPr>
            <a:r>
              <a:rPr lang="en-US" sz="7724">
                <a:solidFill>
                  <a:srgbClr val="FFFFFF"/>
                </a:solidFill>
                <a:latin typeface="League Spartan"/>
              </a:rPr>
              <a:t>Partners</a:t>
            </a:r>
          </a:p>
        </p:txBody>
      </p:sp>
      <p:sp>
        <p:nvSpPr>
          <p:cNvPr name="TextBox 44" id="44"/>
          <p:cNvSpPr txBox="true"/>
          <p:nvPr/>
        </p:nvSpPr>
        <p:spPr>
          <a:xfrm rot="0">
            <a:off x="2956977" y="4583043"/>
            <a:ext cx="4347905" cy="1396480"/>
          </a:xfrm>
          <a:prstGeom prst="rect">
            <a:avLst/>
          </a:prstGeom>
        </p:spPr>
        <p:txBody>
          <a:bodyPr anchor="t" rtlCol="false" tIns="0" lIns="0" bIns="0" rIns="0">
            <a:spAutoFit/>
          </a:bodyPr>
          <a:lstStyle/>
          <a:p>
            <a:pPr algn="ctr">
              <a:lnSpc>
                <a:spcPts val="3823"/>
              </a:lnSpc>
            </a:pPr>
            <a:r>
              <a:rPr lang="en-US" sz="2124" spc="84">
                <a:solidFill>
                  <a:srgbClr val="FFFFFF"/>
                </a:solidFill>
                <a:latin typeface="Montserrat Semi-Bold"/>
              </a:rPr>
              <a:t>Presentations arIt is mostly presented before an audience.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DAFyNyfAevs</dc:identifier>
  <dcterms:modified xsi:type="dcterms:W3CDTF">2011-08-01T06:04:30Z</dcterms:modified>
  <cp:revision>1</cp:revision>
  <dc:title>Navy and Brown Modern Business Card (Présentation)</dc:title>
</cp:coreProperties>
</file>