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86" r:id="rId3"/>
    <p:sldId id="287" r:id="rId4"/>
    <p:sldId id="282" r:id="rId5"/>
    <p:sldId id="281" r:id="rId6"/>
    <p:sldId id="280" r:id="rId7"/>
    <p:sldId id="279" r:id="rId8"/>
    <p:sldId id="277" r:id="rId9"/>
    <p:sldId id="278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60" r:id="rId27"/>
    <p:sldId id="259" r:id="rId28"/>
    <p:sldId id="257" r:id="rId29"/>
    <p:sldId id="258" r:id="rId30"/>
    <p:sldId id="284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ZzpOhZIW1Fwnj8Sug/Z/g==" hashData="zQzYTzRJJR3VJvwBg56AzMbmuNzTJ4X7CMLENzviNHIYy0xE5fWPgMjl0Ujk1mMZ7I6tUX3V2xFbVOqDbxNBN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78" d="100"/>
          <a:sy n="78" d="100"/>
        </p:scale>
        <p:origin x="3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9169E6-EE35-9B9E-1132-D97D65F61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56D00E2-5622-E7CB-A28A-085C5B7110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E3896A-A1E0-C820-03A5-E9433639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D7D5-6323-45E0-87C7-ED2EF47EDB30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51434E-7F41-5C92-913B-284F48F39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EC947E-3B38-AA58-57A9-9D67B575D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9A7A0-5402-4F68-A69D-6606379712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940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033D71-A20F-18C1-E88E-0AB74CDC1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5497B8-F4C6-44C0-03BB-4865A244C2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89469B-953D-0714-BCC9-0AC1B265B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D7D5-6323-45E0-87C7-ED2EF47EDB30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FA73AE-1D66-C600-803E-114BEB91F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D5E6FE-7522-8503-7ED5-B0917C3E1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9A7A0-5402-4F68-A69D-6606379712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836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7A418B-518F-1FC6-9737-C81650197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CCE063-71B4-3324-A5F2-292F70B0EA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5936AF-C2EC-3B79-1C4F-09F34D15E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D7D5-6323-45E0-87C7-ED2EF47EDB30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D05A91-07B3-E810-FBA4-B3117BF98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45F741-BDC1-9B54-CE43-39815035B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9A7A0-5402-4F68-A69D-6606379712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075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35CDF2-A3F3-D4D5-E026-625019280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D53A6F-F801-3662-1F39-66D9871FED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4EF1D5A-5D09-C9D0-603D-03FE9888B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DE2E4B1-1BA8-D683-CB36-FC3A0B88B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D7D5-6323-45E0-87C7-ED2EF47EDB30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2D07F0A-B62C-36B1-CE13-B20BC1637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4410B2B-B873-D241-225C-14E0928C1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9A7A0-5402-4F68-A69D-6606379712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32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A0BB29-8000-D28A-85B2-6420166FA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756158-45ED-ED45-8E23-AB6505E6B1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015840F-F211-1A25-86FC-F396351362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6BD54C7-1AE2-114D-D844-176EA37057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462F810-9D52-110B-719C-3A154CEE02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AF53E7F-1804-3157-ABE2-0130D38B1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D7D5-6323-45E0-87C7-ED2EF47EDB30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9A3FBD7-05AD-D1C3-1DBD-9FB0F66A1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D10100B-A2AE-BE9D-4939-795A658FB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9A7A0-5402-4F68-A69D-6606379712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607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E8F95A-561D-0867-559A-99E74C2A1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95C219F-F37E-B0DF-FD38-DE5DA8A04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D7D5-6323-45E0-87C7-ED2EF47EDB30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E4E1093-DDDE-ADF2-37AA-4ABD03D46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B57E622-909E-A3B8-FF8C-815B9F899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9A7A0-5402-4F68-A69D-6606379712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0072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7894B4A-2747-1F64-6D87-77CB1411B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D7D5-6323-45E0-87C7-ED2EF47EDB30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84B8343-74EB-F5F4-31F7-00F061EED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7D13EB-E0BA-3102-B556-00E71200B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9A7A0-5402-4F68-A69D-6606379712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494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08DE8A-EED9-C958-1B12-BFCB121CE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01BC9C6-8989-A8CB-50C7-ACEFE42B8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E40C418-8784-7031-545C-F4FFC6D634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FA813C6-4289-DFAE-35C9-5F0E7976E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D7D5-6323-45E0-87C7-ED2EF47EDB30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4187EDF-2990-8A30-F348-EABC05E87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C815E3D-7510-DDA5-DAFC-D075282AE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9A7A0-5402-4F68-A69D-6606379712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30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AF8467-C4E9-C8DA-008D-58C718CCD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92974D5-7D7B-F14E-CDB9-CEFE758863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FF84661-1399-5C60-7B94-DEDEA1D998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E054D5D-DB3C-8DE4-401C-240F23C40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D7D5-6323-45E0-87C7-ED2EF47EDB30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2E3E4B0-7420-F0EA-94DD-E78102998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07A975D-C0BA-9F3D-5B30-450645EA6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9A7A0-5402-4F68-A69D-6606379712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097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F8B842-D833-8276-EF8F-EFEDDB0DE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F905FE7-7085-4441-E5F6-87BC321F59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1EA83C-A0F6-EEEC-D755-FDA3F492D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D7D5-6323-45E0-87C7-ED2EF47EDB30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376E90-677D-6CD6-F803-B7CD51CA0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D128C1-8AB6-3CD8-7DF9-A1BBFA7AC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9A7A0-5402-4F68-A69D-6606379712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010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C4FA6C0-5804-F20B-7246-7888FAED52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64B8DA-46A9-84A8-F00D-00078608EE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CE4D6E-B902-E855-382D-71B0DCEC3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8D7D5-6323-45E0-87C7-ED2EF47EDB30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13E7E-F020-AC25-E349-F8FB1C5FD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EC4ABD1-E6DB-A489-4035-C6AC6ED64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9A7A0-5402-4F68-A69D-6606379712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186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47C69B7-0473-E7F8-BC63-365587835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A5F721C-1B22-FDC3-C700-CA5CEAA96D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B45541-5B72-1579-E6C4-A3935CAF9F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8D7D5-6323-45E0-87C7-ED2EF47EDB30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EC0433-F532-2F26-0A85-2957C430C2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B52A5E-1763-2396-1DD9-7DEDCDE519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29A7A0-5402-4F68-A69D-6606379712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8666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ature, Reliefs côtiers et océaniques, île&#10;&#10;Description générée automatiquement">
            <a:extLst>
              <a:ext uri="{FF2B5EF4-FFF2-40B4-BE49-F238E27FC236}">
                <a16:creationId xmlns:a16="http://schemas.microsoft.com/office/drawing/2014/main" id="{BB42CECD-AC73-9173-B5EF-12B12676CE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492" y="639000"/>
            <a:ext cx="7921015" cy="5580000"/>
          </a:xfrm>
          <a:prstGeom prst="rect">
            <a:avLst/>
          </a:prstGeom>
          <a:ln w="793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131902-E285-A1C4-590A-C177B53E796D}"/>
              </a:ext>
            </a:extLst>
          </p:cNvPr>
          <p:cNvSpPr txBox="1"/>
          <p:nvPr/>
        </p:nvSpPr>
        <p:spPr>
          <a:xfrm>
            <a:off x="3210838" y="0"/>
            <a:ext cx="8981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L’</a:t>
            </a:r>
            <a:r>
              <a:rPr lang="fr-FR" sz="2800" b="1" dirty="0" err="1">
                <a:solidFill>
                  <a:srgbClr val="FFFF00"/>
                </a:solidFill>
              </a:rPr>
              <a:t>ïle</a:t>
            </a:r>
            <a:r>
              <a:rPr lang="fr-FR" sz="2800" b="1" dirty="0">
                <a:solidFill>
                  <a:srgbClr val="FFFF00"/>
                </a:solidFill>
              </a:rPr>
              <a:t> Maurice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DFFFE07-688E-B090-103E-BA4FBE113144}"/>
              </a:ext>
            </a:extLst>
          </p:cNvPr>
          <p:cNvSpPr txBox="1"/>
          <p:nvPr/>
        </p:nvSpPr>
        <p:spPr>
          <a:xfrm>
            <a:off x="5298509" y="6219000"/>
            <a:ext cx="5749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ÎLE Maurice</a:t>
            </a:r>
          </a:p>
        </p:txBody>
      </p:sp>
    </p:spTree>
    <p:extLst>
      <p:ext uri="{BB962C8B-B14F-4D97-AF65-F5344CB8AC3E}">
        <p14:creationId xmlns:p14="http://schemas.microsoft.com/office/powerpoint/2010/main" val="144590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  <p:sndAc>
          <p:stSnd loop="1">
            <p:snd r:embed="rId2" name="Sega chouchou.wav"/>
          </p:stSnd>
        </p:sndAc>
      </p:transition>
    </mc:Choice>
    <mc:Fallback>
      <p:transition spd="slow" advClick="0" advTm="14000">
        <p:pull/>
        <p:sndAc>
          <p:stSnd loop="1">
            <p:snd r:embed="rId2" name="Sega chouch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, texte, atlas, diagramme&#10;&#10;Description générée automatiquement">
            <a:extLst>
              <a:ext uri="{FF2B5EF4-FFF2-40B4-BE49-F238E27FC236}">
                <a16:creationId xmlns:a16="http://schemas.microsoft.com/office/drawing/2014/main" id="{26F592E6-6968-C4FB-D378-879F46E039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4701" y="207000"/>
            <a:ext cx="6428818" cy="6444000"/>
          </a:xfrm>
          <a:prstGeom prst="rect">
            <a:avLst/>
          </a:prstGeom>
          <a:ln w="127000" cap="rnd">
            <a:solidFill>
              <a:schemeClr val="accent2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049DC0-B9BD-1002-E0B2-4380B45EE89B}"/>
              </a:ext>
            </a:extLst>
          </p:cNvPr>
          <p:cNvSpPr txBox="1"/>
          <p:nvPr/>
        </p:nvSpPr>
        <p:spPr>
          <a:xfrm>
            <a:off x="63506" y="4008329"/>
            <a:ext cx="2981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Cartes Île Maurice</a:t>
            </a:r>
          </a:p>
        </p:txBody>
      </p:sp>
    </p:spTree>
    <p:extLst>
      <p:ext uri="{BB962C8B-B14F-4D97-AF65-F5344CB8AC3E}">
        <p14:creationId xmlns:p14="http://schemas.microsoft.com/office/powerpoint/2010/main" val="3427526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1A7E07B-57C5-38C9-7E8B-C7FCC9D1AF7B}"/>
              </a:ext>
            </a:extLst>
          </p:cNvPr>
          <p:cNvSpPr/>
          <p:nvPr/>
        </p:nvSpPr>
        <p:spPr>
          <a:xfrm>
            <a:off x="0" y="-112920"/>
            <a:ext cx="12192000" cy="697092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L’Île Maurice est un état insulaire de l’Océan Indien. Elle se trouve à l’est de Madagascar (à 870 kilomètres) et à 170 kilomètres de La Réunion. C’est une île volcanique qui mesure 2 040 km². Elle possède tout de même 177 kilomètres de côtes entourées d’une barrière de corail. L’Île a obtenu son indépendance en 1968 après avoir été sous l’influence des Hollandais (de 1638 à 1710), des Français (de 1715 à 1810) et des Anglais (de 1810 à 1968). Le français et l’anglais sont les deux langues officielles des quelques 1 259 838 habitants. </a:t>
            </a:r>
          </a:p>
        </p:txBody>
      </p:sp>
    </p:spTree>
    <p:extLst>
      <p:ext uri="{BB962C8B-B14F-4D97-AF65-F5344CB8AC3E}">
        <p14:creationId xmlns:p14="http://schemas.microsoft.com/office/powerpoint/2010/main" val="3592037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ive, eau&#10;&#10;Description générée automatiquement">
            <a:extLst>
              <a:ext uri="{FF2B5EF4-FFF2-40B4-BE49-F238E27FC236}">
                <a16:creationId xmlns:a16="http://schemas.microsoft.com/office/drawing/2014/main" id="{913A3130-C615-6138-7530-C8D7CCEC93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2580" y="639000"/>
            <a:ext cx="7719139" cy="55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04E113-09E0-BCD1-6012-1BAC711DC84B}"/>
              </a:ext>
            </a:extLst>
          </p:cNvPr>
          <p:cNvSpPr txBox="1"/>
          <p:nvPr/>
        </p:nvSpPr>
        <p:spPr>
          <a:xfrm>
            <a:off x="891436" y="6219000"/>
            <a:ext cx="11162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Dans le Lagon du Trou d'Eau Douce, à l'est de l'île, se trouve l'île aux Cerfs</a:t>
            </a:r>
          </a:p>
        </p:txBody>
      </p:sp>
    </p:spTree>
    <p:extLst>
      <p:ext uri="{BB962C8B-B14F-4D97-AF65-F5344CB8AC3E}">
        <p14:creationId xmlns:p14="http://schemas.microsoft.com/office/powerpoint/2010/main" val="255351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EDB0741C-643B-E8BB-7C6B-E5CCF8C1B7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9351" y="639000"/>
            <a:ext cx="7413298" cy="5580000"/>
          </a:xfrm>
          <a:prstGeom prst="rect">
            <a:avLst/>
          </a:prstGeom>
          <a:ln w="76200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893A50-B45C-6D17-A1B6-1D5239B59938}"/>
              </a:ext>
            </a:extLst>
          </p:cNvPr>
          <p:cNvSpPr txBox="1"/>
          <p:nvPr/>
        </p:nvSpPr>
        <p:spPr>
          <a:xfrm>
            <a:off x="4709787" y="6219000"/>
            <a:ext cx="9269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Port-Louis, la capitale</a:t>
            </a:r>
          </a:p>
        </p:txBody>
      </p:sp>
    </p:spTree>
    <p:extLst>
      <p:ext uri="{BB962C8B-B14F-4D97-AF65-F5344CB8AC3E}">
        <p14:creationId xmlns:p14="http://schemas.microsoft.com/office/powerpoint/2010/main" val="138492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aison, ciel&#10;&#10;Description générée automatiquement">
            <a:extLst>
              <a:ext uri="{FF2B5EF4-FFF2-40B4-BE49-F238E27FC236}">
                <a16:creationId xmlns:a16="http://schemas.microsoft.com/office/drawing/2014/main" id="{50A1C580-344F-1D5E-FD2E-02B1C9DF1B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1464" y="639000"/>
            <a:ext cx="8789072" cy="5580000"/>
          </a:xfrm>
          <a:prstGeom prst="rect">
            <a:avLst/>
          </a:prstGeom>
          <a:ln w="79375">
            <a:solidFill>
              <a:srgbClr val="C0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A01818-DD76-2096-7C25-536961C1C585}"/>
              </a:ext>
            </a:extLst>
          </p:cNvPr>
          <p:cNvSpPr txBox="1"/>
          <p:nvPr/>
        </p:nvSpPr>
        <p:spPr>
          <a:xfrm>
            <a:off x="1020858" y="6334780"/>
            <a:ext cx="11446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maison coloniale Eureka se trouve dans le centre de l'île, à Moka. </a:t>
            </a:r>
          </a:p>
        </p:txBody>
      </p:sp>
    </p:spTree>
    <p:extLst>
      <p:ext uri="{BB962C8B-B14F-4D97-AF65-F5344CB8AC3E}">
        <p14:creationId xmlns:p14="http://schemas.microsoft.com/office/powerpoint/2010/main" val="2679280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ation, arbre&#10;&#10;Description générée automatiquement">
            <a:extLst>
              <a:ext uri="{FF2B5EF4-FFF2-40B4-BE49-F238E27FC236}">
                <a16:creationId xmlns:a16="http://schemas.microsoft.com/office/drawing/2014/main" id="{1A2DB73B-6641-5681-815C-088629837F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3171" y="639000"/>
            <a:ext cx="8445657" cy="55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FCE612-AF9C-96E6-7F1F-42B932E11E94}"/>
              </a:ext>
            </a:extLst>
          </p:cNvPr>
          <p:cNvSpPr txBox="1"/>
          <p:nvPr/>
        </p:nvSpPr>
        <p:spPr>
          <a:xfrm>
            <a:off x="4947781" y="6334780"/>
            <a:ext cx="8267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 La Route du Thé</a:t>
            </a:r>
          </a:p>
        </p:txBody>
      </p:sp>
    </p:spTree>
    <p:extLst>
      <p:ext uri="{BB962C8B-B14F-4D97-AF65-F5344CB8AC3E}">
        <p14:creationId xmlns:p14="http://schemas.microsoft.com/office/powerpoint/2010/main" val="2725155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Aileron, poisson, sous-marin&#10;&#10;Description générée automatiquement">
            <a:extLst>
              <a:ext uri="{FF2B5EF4-FFF2-40B4-BE49-F238E27FC236}">
                <a16:creationId xmlns:a16="http://schemas.microsoft.com/office/drawing/2014/main" id="{8BC79565-78EA-6A0A-8A89-983068800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254" y="639000"/>
            <a:ext cx="8535376" cy="5580000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7A40E0-72AF-3C69-F4A4-784A2775A7E9}"/>
              </a:ext>
            </a:extLst>
          </p:cNvPr>
          <p:cNvSpPr txBox="1"/>
          <p:nvPr/>
        </p:nvSpPr>
        <p:spPr>
          <a:xfrm>
            <a:off x="9052630" y="4026946"/>
            <a:ext cx="283923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l'Île aux Bénitiers tout en faisant de la plongée en apnée accompagné de dauphins</a:t>
            </a:r>
          </a:p>
        </p:txBody>
      </p:sp>
    </p:spTree>
    <p:extLst>
      <p:ext uri="{BB962C8B-B14F-4D97-AF65-F5344CB8AC3E}">
        <p14:creationId xmlns:p14="http://schemas.microsoft.com/office/powerpoint/2010/main" val="217587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lmier, ciel, Arecales&#10;&#10;Description générée automatiquement">
            <a:extLst>
              <a:ext uri="{FF2B5EF4-FFF2-40B4-BE49-F238E27FC236}">
                <a16:creationId xmlns:a16="http://schemas.microsoft.com/office/drawing/2014/main" id="{064F0958-696F-6BC6-9B7E-DA51F52DA9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8309" y="639000"/>
            <a:ext cx="8415382" cy="558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B05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16CC10-83DA-0084-B96B-EBB2523F9FC1}"/>
              </a:ext>
            </a:extLst>
          </p:cNvPr>
          <p:cNvSpPr txBox="1"/>
          <p:nvPr/>
        </p:nvSpPr>
        <p:spPr>
          <a:xfrm>
            <a:off x="1615858" y="6219000"/>
            <a:ext cx="99832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Mahébourg</a:t>
            </a:r>
            <a:r>
              <a:rPr lang="fr-FR" sz="2800" b="1" dirty="0">
                <a:solidFill>
                  <a:srgbClr val="FFFF00"/>
                </a:solidFill>
              </a:rPr>
              <a:t> fut la toute première ville construite à Maurice. </a:t>
            </a:r>
          </a:p>
        </p:txBody>
      </p:sp>
    </p:spTree>
    <p:extLst>
      <p:ext uri="{BB962C8B-B14F-4D97-AF65-F5344CB8AC3E}">
        <p14:creationId xmlns:p14="http://schemas.microsoft.com/office/powerpoint/2010/main" val="1353781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dauphin, mammifère aquatiques, plein air&#10;&#10;Description générée automatiquement">
            <a:extLst>
              <a:ext uri="{FF2B5EF4-FFF2-40B4-BE49-F238E27FC236}">
                <a16:creationId xmlns:a16="http://schemas.microsoft.com/office/drawing/2014/main" id="{059D94BD-72F2-9704-2878-02B89D1D71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552" y="639000"/>
            <a:ext cx="8506896" cy="5580000"/>
          </a:xfrm>
          <a:prstGeom prst="rect">
            <a:avLst/>
          </a:prstGeom>
          <a:ln w="793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9AF07F-0F66-7234-979B-7B75360A8495}"/>
              </a:ext>
            </a:extLst>
          </p:cNvPr>
          <p:cNvSpPr txBox="1"/>
          <p:nvPr/>
        </p:nvSpPr>
        <p:spPr>
          <a:xfrm>
            <a:off x="4122289" y="6219000"/>
            <a:ext cx="9055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Une promenade en bateau</a:t>
            </a:r>
          </a:p>
        </p:txBody>
      </p:sp>
    </p:spTree>
    <p:extLst>
      <p:ext uri="{BB962C8B-B14F-4D97-AF65-F5344CB8AC3E}">
        <p14:creationId xmlns:p14="http://schemas.microsoft.com/office/powerpoint/2010/main" val="2963838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jungle, végétation&#10;&#10;Description générée automatiquement">
            <a:extLst>
              <a:ext uri="{FF2B5EF4-FFF2-40B4-BE49-F238E27FC236}">
                <a16:creationId xmlns:a16="http://schemas.microsoft.com/office/drawing/2014/main" id="{EADD29C0-6DAF-75AC-0C01-940426598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682" y="639000"/>
            <a:ext cx="8584636" cy="5580000"/>
          </a:xfrm>
          <a:prstGeom prst="rect">
            <a:avLst/>
          </a:prstGeom>
          <a:ln w="7620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855960-7694-E091-64A6-AFC1224C4D9D}"/>
              </a:ext>
            </a:extLst>
          </p:cNvPr>
          <p:cNvSpPr txBox="1"/>
          <p:nvPr/>
        </p:nvSpPr>
        <p:spPr>
          <a:xfrm>
            <a:off x="1281831" y="6219000"/>
            <a:ext cx="10910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site naturel des 7 cascades, aussi appelé Les Chutes de Tamarin,</a:t>
            </a:r>
          </a:p>
        </p:txBody>
      </p:sp>
    </p:spTree>
    <p:extLst>
      <p:ext uri="{BB962C8B-B14F-4D97-AF65-F5344CB8AC3E}">
        <p14:creationId xmlns:p14="http://schemas.microsoft.com/office/powerpoint/2010/main" val="1267134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paysage, arbre&#10;&#10;Description générée automatiquement">
            <a:extLst>
              <a:ext uri="{FF2B5EF4-FFF2-40B4-BE49-F238E27FC236}">
                <a16:creationId xmlns:a16="http://schemas.microsoft.com/office/drawing/2014/main" id="{30A28099-4D90-A5B2-8C28-5DE1F04413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3826" y="639000"/>
            <a:ext cx="8438823" cy="5580000"/>
          </a:xfrm>
          <a:prstGeom prst="rect">
            <a:avLst/>
          </a:prstGeom>
          <a:ln w="76200">
            <a:solidFill>
              <a:schemeClr val="tx1"/>
            </a:solidFill>
            <a:prstDash val="sysDot"/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DD54273-9A90-510D-8B29-D4DBC0879FAD}"/>
              </a:ext>
            </a:extLst>
          </p:cNvPr>
          <p:cNvSpPr txBox="1"/>
          <p:nvPr/>
        </p:nvSpPr>
        <p:spPr>
          <a:xfrm>
            <a:off x="135470" y="1690062"/>
            <a:ext cx="271814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On vous propose une visite complète de la côte sud de l'Île Maurice. Vous pourrez admirer la chute de </a:t>
            </a:r>
            <a:r>
              <a:rPr lang="fr-FR" sz="2000" b="1" dirty="0" err="1"/>
              <a:t>Chamarel</a:t>
            </a:r>
            <a:r>
              <a:rPr lang="fr-FR" sz="2000" b="1" dirty="0"/>
              <a:t>, la Terre des 7 Couleurs, les chutes d'Alexandra, la vallée de la rivière noire, Grand Bassin et le Trou aux Cerfs.</a:t>
            </a:r>
          </a:p>
        </p:txBody>
      </p:sp>
    </p:spTree>
    <p:extLst>
      <p:ext uri="{BB962C8B-B14F-4D97-AF65-F5344CB8AC3E}">
        <p14:creationId xmlns:p14="http://schemas.microsoft.com/office/powerpoint/2010/main" val="20007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nature&#10;&#10;Description générée automatiquement">
            <a:extLst>
              <a:ext uri="{FF2B5EF4-FFF2-40B4-BE49-F238E27FC236}">
                <a16:creationId xmlns:a16="http://schemas.microsoft.com/office/drawing/2014/main" id="{5F1B3FEF-7EDE-A66E-5361-603A0429B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872" y="284889"/>
            <a:ext cx="8347171" cy="5580000"/>
          </a:xfrm>
          <a:prstGeom prst="ellipse">
            <a:avLst/>
          </a:prstGeom>
          <a:ln w="190500" cap="rnd">
            <a:solidFill>
              <a:schemeClr val="tx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038B51-3E61-2B91-121D-E22A1B97C420}"/>
              </a:ext>
            </a:extLst>
          </p:cNvPr>
          <p:cNvSpPr txBox="1"/>
          <p:nvPr/>
        </p:nvSpPr>
        <p:spPr>
          <a:xfrm>
            <a:off x="8993689" y="1228397"/>
            <a:ext cx="293109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Il s'agit là du plus grand parc naturel de l'île. C'est un vrai incontournable pour quiconque séjourne à l'Île Maurice. Le parc s'étend sur 6 754 hectares</a:t>
            </a:r>
            <a:r>
              <a:rPr lang="fr-FR" dirty="0"/>
              <a:t>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30FD0D7-1E0D-080A-2E7C-C3E522F40A11}"/>
              </a:ext>
            </a:extLst>
          </p:cNvPr>
          <p:cNvSpPr txBox="1"/>
          <p:nvPr/>
        </p:nvSpPr>
        <p:spPr>
          <a:xfrm>
            <a:off x="300625" y="5864889"/>
            <a:ext cx="117995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. </a:t>
            </a:r>
            <a:r>
              <a:rPr lang="fr-FR" sz="2800" b="1" dirty="0"/>
              <a:t>Black River Gorges National Park – Parc Naturel des Gorges de Rivière Noire</a:t>
            </a:r>
          </a:p>
        </p:txBody>
      </p:sp>
    </p:spTree>
    <p:extLst>
      <p:ext uri="{BB962C8B-B14F-4D97-AF65-F5344CB8AC3E}">
        <p14:creationId xmlns:p14="http://schemas.microsoft.com/office/powerpoint/2010/main" val="3605225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jungle, végétation, forêt tropicale&#10;&#10;Description générée automatiquement">
            <a:extLst>
              <a:ext uri="{FF2B5EF4-FFF2-40B4-BE49-F238E27FC236}">
                <a16:creationId xmlns:a16="http://schemas.microsoft.com/office/drawing/2014/main" id="{345C63DE-A0C4-F3DE-D649-5B485392C2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1651" y="189000"/>
            <a:ext cx="5308698" cy="648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001A32-D7CE-4231-ACEF-07668E381617}"/>
              </a:ext>
            </a:extLst>
          </p:cNvPr>
          <p:cNvSpPr txBox="1"/>
          <p:nvPr/>
        </p:nvSpPr>
        <p:spPr>
          <a:xfrm>
            <a:off x="826718" y="4012358"/>
            <a:ext cx="2915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Ebony</a:t>
            </a:r>
            <a:r>
              <a:rPr lang="fr-FR" sz="2800" b="1" dirty="0">
                <a:solidFill>
                  <a:schemeClr val="bg1"/>
                </a:solidFill>
              </a:rPr>
              <a:t> Forest</a:t>
            </a:r>
          </a:p>
        </p:txBody>
      </p:sp>
    </p:spTree>
    <p:extLst>
      <p:ext uri="{BB962C8B-B14F-4D97-AF65-F5344CB8AC3E}">
        <p14:creationId xmlns:p14="http://schemas.microsoft.com/office/powerpoint/2010/main" val="49720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uage&#10;&#10;Description générée automatiquement">
            <a:extLst>
              <a:ext uri="{FF2B5EF4-FFF2-40B4-BE49-F238E27FC236}">
                <a16:creationId xmlns:a16="http://schemas.microsoft.com/office/drawing/2014/main" id="{3FD2A8E3-7F64-9736-02AB-1B1925B973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016" y="639000"/>
            <a:ext cx="8455913" cy="5580000"/>
          </a:xfrm>
          <a:prstGeom prst="rect">
            <a:avLst/>
          </a:prstGeom>
          <a:ln w="762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30E05B-4E5C-952B-03D2-0CE1B5AA686E}"/>
              </a:ext>
            </a:extLst>
          </p:cNvPr>
          <p:cNvSpPr txBox="1"/>
          <p:nvPr/>
        </p:nvSpPr>
        <p:spPr>
          <a:xfrm>
            <a:off x="9503080" y="1954061"/>
            <a:ext cx="26889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Non loin de Cap Malheureux vous attend la ville côtière de Grand Baie. C'est le centre névralgique du nord de l'île.</a:t>
            </a:r>
          </a:p>
        </p:txBody>
      </p:sp>
    </p:spTree>
    <p:extLst>
      <p:ext uri="{BB962C8B-B14F-4D97-AF65-F5344CB8AC3E}">
        <p14:creationId xmlns:p14="http://schemas.microsoft.com/office/powerpoint/2010/main" val="1831232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au, ciel&#10;&#10;Description générée automatiquement">
            <a:extLst>
              <a:ext uri="{FF2B5EF4-FFF2-40B4-BE49-F238E27FC236}">
                <a16:creationId xmlns:a16="http://schemas.microsoft.com/office/drawing/2014/main" id="{0046F6EC-1367-3F95-9921-D83E2E7D47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551519" y="547545"/>
            <a:ext cx="11088962" cy="5762910"/>
          </a:xfrm>
          <a:prstGeom prst="rect">
            <a:avLst/>
          </a:prstGeom>
          <a:ln w="762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DF14EC-7E3B-C6A7-D684-E35E8E5A3A45}"/>
              </a:ext>
            </a:extLst>
          </p:cNvPr>
          <p:cNvSpPr txBox="1"/>
          <p:nvPr/>
        </p:nvSpPr>
        <p:spPr>
          <a:xfrm>
            <a:off x="551520" y="5356348"/>
            <a:ext cx="110889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plage de Belle Mare se trouve au nord-est de l'île. Il s'agit de l'une des plus belles plages de l'île</a:t>
            </a:r>
          </a:p>
        </p:txBody>
      </p:sp>
    </p:spTree>
    <p:extLst>
      <p:ext uri="{BB962C8B-B14F-4D97-AF65-F5344CB8AC3E}">
        <p14:creationId xmlns:p14="http://schemas.microsoft.com/office/powerpoint/2010/main" val="268287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montagne, palmier&#10;&#10;Description générée automatiquement">
            <a:extLst>
              <a:ext uri="{FF2B5EF4-FFF2-40B4-BE49-F238E27FC236}">
                <a16:creationId xmlns:a16="http://schemas.microsoft.com/office/drawing/2014/main" id="{4BDD85F9-837E-3DE3-EECB-A7F027B75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0791" y="700100"/>
            <a:ext cx="7587563" cy="5580000"/>
          </a:xfrm>
          <a:prstGeom prst="rect">
            <a:avLst/>
          </a:prstGeom>
          <a:ln w="762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C2E1C6-1983-A068-7B1B-C56CFBF65929}"/>
              </a:ext>
            </a:extLst>
          </p:cNvPr>
          <p:cNvSpPr txBox="1"/>
          <p:nvPr/>
        </p:nvSpPr>
        <p:spPr>
          <a:xfrm>
            <a:off x="4384109" y="6280100"/>
            <a:ext cx="8893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Vallée de Ferney</a:t>
            </a:r>
          </a:p>
        </p:txBody>
      </p:sp>
    </p:spTree>
    <p:extLst>
      <p:ext uri="{BB962C8B-B14F-4D97-AF65-F5344CB8AC3E}">
        <p14:creationId xmlns:p14="http://schemas.microsoft.com/office/powerpoint/2010/main" val="176792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ciel&#10;&#10;Description générée automatiquement">
            <a:extLst>
              <a:ext uri="{FF2B5EF4-FFF2-40B4-BE49-F238E27FC236}">
                <a16:creationId xmlns:a16="http://schemas.microsoft.com/office/drawing/2014/main" id="{93C95428-51D6-A92A-3F5B-1D6E5E21F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2916" y="639000"/>
            <a:ext cx="8274552" cy="5580000"/>
          </a:xfrm>
          <a:prstGeom prst="rect">
            <a:avLst/>
          </a:prstGeom>
          <a:ln w="793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3A78BB-B2C5-CA5E-B275-EFE88E72F0FC}"/>
              </a:ext>
            </a:extLst>
          </p:cNvPr>
          <p:cNvSpPr txBox="1"/>
          <p:nvPr/>
        </p:nvSpPr>
        <p:spPr>
          <a:xfrm>
            <a:off x="363255" y="2359668"/>
            <a:ext cx="21591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petite visite au jardin de Pamplemousse. Il s'agit de l'une des attractions les plus réputées de l'île.</a:t>
            </a:r>
          </a:p>
        </p:txBody>
      </p:sp>
    </p:spTree>
    <p:extLst>
      <p:ext uri="{BB962C8B-B14F-4D97-AF65-F5344CB8AC3E}">
        <p14:creationId xmlns:p14="http://schemas.microsoft.com/office/powerpoint/2010/main" val="377054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lmier&#10;&#10;Description générée automatiquement">
            <a:extLst>
              <a:ext uri="{FF2B5EF4-FFF2-40B4-BE49-F238E27FC236}">
                <a16:creationId xmlns:a16="http://schemas.microsoft.com/office/drawing/2014/main" id="{22907F17-F880-2CF9-11EC-418591E07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141" y="639000"/>
            <a:ext cx="9137717" cy="5580000"/>
          </a:xfrm>
          <a:prstGeom prst="rect">
            <a:avLst/>
          </a:prstGeom>
          <a:ln w="76200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723D7D-E342-BCC2-617C-C2C48D9F0312}"/>
              </a:ext>
            </a:extLst>
          </p:cNvPr>
          <p:cNvSpPr txBox="1"/>
          <p:nvPr/>
        </p:nvSpPr>
        <p:spPr>
          <a:xfrm>
            <a:off x="443620" y="6219000"/>
            <a:ext cx="11656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. Flic en Flac plage est l'une des villes les plus touristiques de l'Île Maurice. </a:t>
            </a:r>
          </a:p>
        </p:txBody>
      </p:sp>
    </p:spTree>
    <p:extLst>
      <p:ext uri="{BB962C8B-B14F-4D97-AF65-F5344CB8AC3E}">
        <p14:creationId xmlns:p14="http://schemas.microsoft.com/office/powerpoint/2010/main" val="2713574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eliefs côtiers et océaniques, nature, plein air&#10;&#10;Description générée automatiquement">
            <a:extLst>
              <a:ext uri="{FF2B5EF4-FFF2-40B4-BE49-F238E27FC236}">
                <a16:creationId xmlns:a16="http://schemas.microsoft.com/office/drawing/2014/main" id="{A0657949-8FBB-7F9E-2064-CEDCA4A26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9072" y="639000"/>
            <a:ext cx="9013855" cy="5580000"/>
          </a:xfrm>
          <a:prstGeom prst="rect">
            <a:avLst/>
          </a:prstGeom>
          <a:ln w="76200">
            <a:solidFill>
              <a:srgbClr val="C0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9C1B06-7628-22D3-1789-DF720A4A4297}"/>
              </a:ext>
            </a:extLst>
          </p:cNvPr>
          <p:cNvSpPr txBox="1"/>
          <p:nvPr/>
        </p:nvSpPr>
        <p:spPr>
          <a:xfrm>
            <a:off x="4695527" y="6334780"/>
            <a:ext cx="10097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 Morne Brabant</a:t>
            </a:r>
          </a:p>
        </p:txBody>
      </p:sp>
    </p:spTree>
    <p:extLst>
      <p:ext uri="{BB962C8B-B14F-4D97-AF65-F5344CB8AC3E}">
        <p14:creationId xmlns:p14="http://schemas.microsoft.com/office/powerpoint/2010/main" val="1537042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plante&#10;&#10;Description générée automatiquement">
            <a:extLst>
              <a:ext uri="{FF2B5EF4-FFF2-40B4-BE49-F238E27FC236}">
                <a16:creationId xmlns:a16="http://schemas.microsoft.com/office/drawing/2014/main" id="{F31C1498-401F-E66E-D4FC-55C9F8931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040" y="514329"/>
            <a:ext cx="8501761" cy="558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1D3D57-9B68-B246-20C9-A52197CC5A31}"/>
              </a:ext>
            </a:extLst>
          </p:cNvPr>
          <p:cNvSpPr txBox="1"/>
          <p:nvPr/>
        </p:nvSpPr>
        <p:spPr>
          <a:xfrm>
            <a:off x="9369468" y="155345"/>
            <a:ext cx="2722323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plaine de </a:t>
            </a:r>
            <a:r>
              <a:rPr lang="fr-FR" sz="2400" b="1" dirty="0" err="1"/>
              <a:t>Chamarel</a:t>
            </a:r>
            <a:r>
              <a:rPr lang="fr-FR" sz="2400" b="1" dirty="0"/>
              <a:t> est proche du Morne Brabant. Vous y découvrirez une curiosité naturelle incroyable et unique en son genre : la Terre des 7 couleurs. C'est une zone de terre volcanique naturelle et préservée qui forme un dégradé de 7 couleurs différentes. Superbe </a:t>
            </a:r>
            <a:r>
              <a:rPr lang="fr-FR" sz="2000" dirty="0"/>
              <a:t>!</a:t>
            </a:r>
          </a:p>
          <a:p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488364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ge&#10;&#10;Description générée automatiquement">
            <a:extLst>
              <a:ext uri="{FF2B5EF4-FFF2-40B4-BE49-F238E27FC236}">
                <a16:creationId xmlns:a16="http://schemas.microsoft.com/office/drawing/2014/main" id="{075D3A94-FED8-628B-0ABF-EE3C97346F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3778" y="639000"/>
            <a:ext cx="8324443" cy="5580000"/>
          </a:xfrm>
          <a:prstGeom prst="rect">
            <a:avLst/>
          </a:prstGeom>
          <a:ln w="825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5F7E93-87A9-4782-2A3B-9664848027AC}"/>
              </a:ext>
            </a:extLst>
          </p:cNvPr>
          <p:cNvSpPr txBox="1"/>
          <p:nvPr/>
        </p:nvSpPr>
        <p:spPr>
          <a:xfrm>
            <a:off x="3933173" y="6219000"/>
            <a:ext cx="11824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Plage de Trou aux Biches</a:t>
            </a:r>
          </a:p>
        </p:txBody>
      </p:sp>
    </p:spTree>
    <p:extLst>
      <p:ext uri="{BB962C8B-B14F-4D97-AF65-F5344CB8AC3E}">
        <p14:creationId xmlns:p14="http://schemas.microsoft.com/office/powerpoint/2010/main" val="127195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ature&#10;&#10;Description générée automatiquement">
            <a:extLst>
              <a:ext uri="{FF2B5EF4-FFF2-40B4-BE49-F238E27FC236}">
                <a16:creationId xmlns:a16="http://schemas.microsoft.com/office/drawing/2014/main" id="{9E08BDC2-F2F3-AA27-6412-6791B2D5B8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363" y="639000"/>
            <a:ext cx="8149273" cy="5580000"/>
          </a:xfrm>
          <a:prstGeom prst="rect">
            <a:avLst/>
          </a:prstGeom>
          <a:ln w="762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F6F0CE-290C-F608-BE2A-0B7FB046BE30}"/>
              </a:ext>
            </a:extLst>
          </p:cNvPr>
          <p:cNvSpPr txBox="1"/>
          <p:nvPr/>
        </p:nvSpPr>
        <p:spPr>
          <a:xfrm>
            <a:off x="4221271" y="6219000"/>
            <a:ext cx="9068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montagne du Pouce</a:t>
            </a:r>
          </a:p>
        </p:txBody>
      </p:sp>
    </p:spTree>
    <p:extLst>
      <p:ext uri="{BB962C8B-B14F-4D97-AF65-F5344CB8AC3E}">
        <p14:creationId xmlns:p14="http://schemas.microsoft.com/office/powerpoint/2010/main" val="201720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uage&#10;&#10;Description générée automatiquement">
            <a:extLst>
              <a:ext uri="{FF2B5EF4-FFF2-40B4-BE49-F238E27FC236}">
                <a16:creationId xmlns:a16="http://schemas.microsoft.com/office/drawing/2014/main" id="{9BEF165D-C2F5-E34E-6C2C-A812787668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3022" y="643466"/>
            <a:ext cx="9921840" cy="5580000"/>
          </a:xfrm>
          <a:prstGeom prst="rect">
            <a:avLst/>
          </a:prstGeom>
          <a:ln w="762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DA03D4-86D7-D29F-8D79-A573718D6FC0}"/>
              </a:ext>
            </a:extLst>
          </p:cNvPr>
          <p:cNvSpPr txBox="1"/>
          <p:nvPr/>
        </p:nvSpPr>
        <p:spPr>
          <a:xfrm>
            <a:off x="4784942" y="6214534"/>
            <a:ext cx="7916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Cap Malheureux</a:t>
            </a:r>
          </a:p>
        </p:txBody>
      </p:sp>
    </p:spTree>
    <p:extLst>
      <p:ext uri="{BB962C8B-B14F-4D97-AF65-F5344CB8AC3E}">
        <p14:creationId xmlns:p14="http://schemas.microsoft.com/office/powerpoint/2010/main" val="133341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Ressources d’eau&#10;&#10;Description générée automatiquement">
            <a:extLst>
              <a:ext uri="{FF2B5EF4-FFF2-40B4-BE49-F238E27FC236}">
                <a16:creationId xmlns:a16="http://schemas.microsoft.com/office/drawing/2014/main" id="{CB38B6AC-70E6-C6E0-A2C2-98337F18B0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6557" y="639000"/>
            <a:ext cx="8278885" cy="5580000"/>
          </a:xfrm>
          <a:prstGeom prst="rect">
            <a:avLst/>
          </a:prstGeom>
          <a:ln w="76200" cmpd="dbl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0DE55F-9B17-48F9-176B-2C986593F161}"/>
              </a:ext>
            </a:extLst>
          </p:cNvPr>
          <p:cNvSpPr txBox="1"/>
          <p:nvPr/>
        </p:nvSpPr>
        <p:spPr>
          <a:xfrm>
            <a:off x="5288481" y="6219000"/>
            <a:ext cx="8502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800" b="1" dirty="0"/>
              <a:t>Eau Bleue</a:t>
            </a:r>
          </a:p>
        </p:txBody>
      </p:sp>
    </p:spTree>
    <p:extLst>
      <p:ext uri="{BB962C8B-B14F-4D97-AF65-F5344CB8AC3E}">
        <p14:creationId xmlns:p14="http://schemas.microsoft.com/office/powerpoint/2010/main" val="2216869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e&#10;&#10;Description générée automatiquement">
            <a:extLst>
              <a:ext uri="{FF2B5EF4-FFF2-40B4-BE49-F238E27FC236}">
                <a16:creationId xmlns:a16="http://schemas.microsoft.com/office/drawing/2014/main" id="{3FA5B26C-2E83-8DA8-27A8-C33A170035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0082" y="200588"/>
            <a:ext cx="8317786" cy="558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6F43BE-889F-9B6C-F5CB-01066BD388F7}"/>
              </a:ext>
            </a:extLst>
          </p:cNvPr>
          <p:cNvSpPr txBox="1"/>
          <p:nvPr/>
        </p:nvSpPr>
        <p:spPr>
          <a:xfrm>
            <a:off x="1189973" y="5780588"/>
            <a:ext cx="107974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 Caudan </a:t>
            </a:r>
            <a:r>
              <a:rPr lang="fr-FR" sz="2800" b="1" dirty="0" err="1"/>
              <a:t>Waterfront</a:t>
            </a:r>
            <a:r>
              <a:rPr lang="fr-FR" sz="2800" b="1" dirty="0"/>
              <a:t> ou Caudan tout court est le plus vieux centre commercial de l'Île Maurice</a:t>
            </a:r>
          </a:p>
        </p:txBody>
      </p:sp>
    </p:spTree>
    <p:extLst>
      <p:ext uri="{BB962C8B-B14F-4D97-AF65-F5344CB8AC3E}">
        <p14:creationId xmlns:p14="http://schemas.microsoft.com/office/powerpoint/2010/main" val="927003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arbre, Véhicule terrestre&#10;&#10;Description générée automatiquement">
            <a:extLst>
              <a:ext uri="{FF2B5EF4-FFF2-40B4-BE49-F238E27FC236}">
                <a16:creationId xmlns:a16="http://schemas.microsoft.com/office/drawing/2014/main" id="{384381FC-E3AA-430A-FD99-6905DDAC6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1611" y="639000"/>
            <a:ext cx="8348778" cy="5580000"/>
          </a:xfrm>
          <a:prstGeom prst="rect">
            <a:avLst/>
          </a:prstGeom>
          <a:ln w="793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DB755A-1101-0811-F785-FC5C9CACCD70}"/>
              </a:ext>
            </a:extLst>
          </p:cNvPr>
          <p:cNvSpPr txBox="1"/>
          <p:nvPr/>
        </p:nvSpPr>
        <p:spPr>
          <a:xfrm>
            <a:off x="2417523" y="6219000"/>
            <a:ext cx="8968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800" b="1" dirty="0">
                <a:solidFill>
                  <a:srgbClr val="FFFF00"/>
                </a:solidFill>
              </a:rPr>
              <a:t>Une balade en buggy dans la réserve de Bel Ombre</a:t>
            </a:r>
          </a:p>
        </p:txBody>
      </p:sp>
    </p:spTree>
    <p:extLst>
      <p:ext uri="{BB962C8B-B14F-4D97-AF65-F5344CB8AC3E}">
        <p14:creationId xmlns:p14="http://schemas.microsoft.com/office/powerpoint/2010/main" val="3680445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uage, eau&#10;&#10;Description générée automatiquement">
            <a:extLst>
              <a:ext uri="{FF2B5EF4-FFF2-40B4-BE49-F238E27FC236}">
                <a16:creationId xmlns:a16="http://schemas.microsoft.com/office/drawing/2014/main" id="{192E34F9-B0AB-16DC-1EE6-9A73E7C2F2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7000" y="639000"/>
            <a:ext cx="9858000" cy="558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B4E717-E53A-7516-257A-51B375FA0980}"/>
              </a:ext>
            </a:extLst>
          </p:cNvPr>
          <p:cNvSpPr txBox="1"/>
          <p:nvPr/>
        </p:nvSpPr>
        <p:spPr>
          <a:xfrm>
            <a:off x="4346698" y="6200150"/>
            <a:ext cx="8375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800" b="1" dirty="0">
                <a:solidFill>
                  <a:srgbClr val="FFFF00"/>
                </a:solidFill>
              </a:rPr>
              <a:t>La Plage de Gris-Gris</a:t>
            </a:r>
          </a:p>
        </p:txBody>
      </p:sp>
    </p:spTree>
    <p:extLst>
      <p:ext uri="{BB962C8B-B14F-4D97-AF65-F5344CB8AC3E}">
        <p14:creationId xmlns:p14="http://schemas.microsoft.com/office/powerpoint/2010/main" val="331117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opiques, plage, des Caraïbes&#10;&#10;Description générée automatiquement">
            <a:extLst>
              <a:ext uri="{FF2B5EF4-FFF2-40B4-BE49-F238E27FC236}">
                <a16:creationId xmlns:a16="http://schemas.microsoft.com/office/drawing/2014/main" id="{92ABB804-2B2E-F75D-300E-44FD0432D9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887" y="1377188"/>
            <a:ext cx="10664226" cy="3888000"/>
          </a:xfrm>
          <a:prstGeom prst="rect">
            <a:avLst/>
          </a:prstGeom>
          <a:ln w="825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0AA6BE-06AC-3511-3DC4-D92810000D62}"/>
              </a:ext>
            </a:extLst>
          </p:cNvPr>
          <p:cNvSpPr txBox="1"/>
          <p:nvPr/>
        </p:nvSpPr>
        <p:spPr>
          <a:xfrm>
            <a:off x="4484117" y="5480812"/>
            <a:ext cx="995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L’ÎLE AUX BÉNITIERS</a:t>
            </a:r>
          </a:p>
        </p:txBody>
      </p:sp>
    </p:spTree>
    <p:extLst>
      <p:ext uri="{BB962C8B-B14F-4D97-AF65-F5344CB8AC3E}">
        <p14:creationId xmlns:p14="http://schemas.microsoft.com/office/powerpoint/2010/main" val="216337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2D9F61A0-8267-E3DE-BC33-B589495FFC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6105" y="621000"/>
            <a:ext cx="8419790" cy="5616000"/>
          </a:xfrm>
          <a:prstGeom prst="rect">
            <a:avLst/>
          </a:prstGeom>
          <a:ln w="82550">
            <a:solidFill>
              <a:schemeClr val="bg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028489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arbre, plante&#10;&#10;Description générée automatiquement">
            <a:extLst>
              <a:ext uri="{FF2B5EF4-FFF2-40B4-BE49-F238E27FC236}">
                <a16:creationId xmlns:a16="http://schemas.microsoft.com/office/drawing/2014/main" id="{587CE4CB-0DD7-0311-65E3-806F6B0912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876" y="639000"/>
            <a:ext cx="7440000" cy="5580000"/>
          </a:xfrm>
          <a:prstGeom prst="rect">
            <a:avLst/>
          </a:prstGeom>
          <a:ln w="762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A26EA4-C13B-D8E5-EF21-C96CDE532135}"/>
              </a:ext>
            </a:extLst>
          </p:cNvPr>
          <p:cNvSpPr txBox="1"/>
          <p:nvPr/>
        </p:nvSpPr>
        <p:spPr>
          <a:xfrm>
            <a:off x="1139869" y="0"/>
            <a:ext cx="9256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 L’</a:t>
            </a:r>
            <a:r>
              <a:rPr lang="fr-FR" sz="2800" b="1" dirty="0" err="1">
                <a:solidFill>
                  <a:schemeClr val="bg1"/>
                </a:solidFill>
              </a:rPr>
              <a:t>ïle</a:t>
            </a:r>
            <a:r>
              <a:rPr lang="fr-FR" sz="2800" b="1" dirty="0">
                <a:solidFill>
                  <a:schemeClr val="bg1"/>
                </a:solidFill>
              </a:rPr>
              <a:t> Maurice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F2F0500-C773-49D0-68EF-CA3763A9909A}"/>
              </a:ext>
            </a:extLst>
          </p:cNvPr>
          <p:cNvSpPr txBox="1"/>
          <p:nvPr/>
        </p:nvSpPr>
        <p:spPr>
          <a:xfrm>
            <a:off x="8317282" y="2855934"/>
            <a:ext cx="37202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049697A-A99A-25BE-7AB1-3942D51148C7}"/>
              </a:ext>
            </a:extLst>
          </p:cNvPr>
          <p:cNvSpPr txBox="1"/>
          <p:nvPr/>
        </p:nvSpPr>
        <p:spPr>
          <a:xfrm>
            <a:off x="9494729" y="3920646"/>
            <a:ext cx="34947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696690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:pull/>
      </p:transition>
    </mc:Choice>
    <mc:Fallback>
      <p:transition spd="slow" advClick="0" advTm="14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497</Words>
  <Application>Microsoft Office PowerPoint</Application>
  <PresentationFormat>Grand écran</PresentationFormat>
  <Paragraphs>34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2023-10-15T10:40:00Z</dcterms:created>
  <dcterms:modified xsi:type="dcterms:W3CDTF">2023-10-16T06:44:49Z</dcterms:modified>
</cp:coreProperties>
</file>