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81" r:id="rId5"/>
    <p:sldId id="278" r:id="rId6"/>
    <p:sldId id="285" r:id="rId7"/>
    <p:sldId id="264" r:id="rId8"/>
    <p:sldId id="288" r:id="rId9"/>
    <p:sldId id="287" r:id="rId10"/>
    <p:sldId id="302" r:id="rId11"/>
    <p:sldId id="289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08" r:id="rId27"/>
    <p:sldId id="312" r:id="rId28"/>
    <p:sldId id="313" r:id="rId29"/>
    <p:sldId id="303" r:id="rId30"/>
    <p:sldId id="311" r:id="rId31"/>
    <p:sldId id="315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ECCD75E-A8A7-5A72-5F36-190137362C46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Podzim  4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Automne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Autumn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721913-FD67-1B59-6AEF-20946183B4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AFF219FE-17B0-D939-312E-A2F5EB91591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03512" y="112474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9D41D42B-77DD-B8C2-4B15-5FEB62004A2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044148" y="234888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Autumn melody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Autumn melo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EAC71606-DA08-EC3D-D479-BC23647D6A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6513"/>
            <a:ext cx="12192000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Autumn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Herfst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Automne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Herbst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Otoño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Outono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Tardor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Toamna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Jesień</a:t>
            </a:r>
            <a:r>
              <a:rPr lang="cs-CZ" altLang="cs-CZ" sz="2000" b="1" dirty="0">
                <a:solidFill>
                  <a:srgbClr val="FF0000"/>
                </a:solidFill>
              </a:rPr>
              <a:t>    Jeseni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Syksy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Ősz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</a:t>
            </a:r>
          </a:p>
          <a:p>
            <a:pPr>
              <a:spcBef>
                <a:spcPct val="50000"/>
              </a:spcBef>
            </a:pPr>
            <a:endParaRPr lang="cs-CZ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6795E85-2122-E87D-2BE9-064AAF2B92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83783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D3FF53E-8542-8D9E-A513-65B28ECA3611}"/>
              </a:ext>
            </a:extLst>
          </p:cNvPr>
          <p:cNvSpPr/>
          <p:nvPr/>
        </p:nvSpPr>
        <p:spPr>
          <a:xfrm>
            <a:off x="5375920" y="4437112"/>
            <a:ext cx="2664296" cy="160043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Podzim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4</a:t>
            </a:r>
            <a:endParaRPr lang="es-ES" sz="5400" b="1" spc="50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622B96-0057-FD28-1FF0-04B4471BB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DF508B-2176-50FE-CAA9-C9D2BFE3D0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1465B75B-6C95-66D8-5507-353D40E04A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8CAD0080-4506-F96D-A8C6-32441A99A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8B90F2B-43CD-C6FE-4F8C-391866D5A0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BAB60D6-9E6D-85BE-C7E7-FFE2A02362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3E5481C-BF74-E757-6153-32EDB2E066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55CC7F8D-D394-A058-18D0-402064DFA9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89DEAF5-2F77-A80F-E104-4F48A3F6CD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39491EF-EA0D-1B18-BAD0-7AA3C9A9A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880D6C8-8B88-EF25-DBB4-90F394C102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24EEF29-E482-113B-4FDC-C97E0143E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47EB8DC-0A95-A589-A175-185E4A43AA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5E64316-867B-6FF5-A00D-A07532C3DB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CC04E1-421E-3AE3-1798-55288E00F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EB1B41-1F62-8839-B159-6D878DC7A9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6DF2B98-0F53-137D-3480-E48503884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4EC74E1-0B0C-0E17-5D9B-47F7C0987A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519261-0461-6F2D-8E79-10CCE0853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80CC326-0662-C219-054C-C6673BC86C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D266A06-0008-E993-FB1D-11B6040F8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26B3DFD6-9F48-3741-05DF-FEA13FF24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2C4FD801-0ABF-497E-9636-E40F5240DD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3475024-C6FC-D0D1-3485-3631A826C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4320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9D0F75-2D27-E517-4457-F86E613716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610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DD4ACF-89A5-AEF3-0419-48138FCE7D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5982717-78D6-4873-D07F-5880D3AF7B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5009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95FAC761-D23A-26AA-0172-7ACB299369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8509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39FD87A7-8BE9-347E-7844-17D7132488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9E42FD9A-98C3-494E-78CA-6010A286A7E6}"/>
              </a:ext>
            </a:extLst>
          </p:cNvPr>
          <p:cNvSpPr/>
          <p:nvPr/>
        </p:nvSpPr>
        <p:spPr>
          <a:xfrm>
            <a:off x="7824192" y="1268760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</TotalTime>
  <Words>47</Words>
  <Application>Microsoft Office PowerPoint</Application>
  <PresentationFormat>Širokoúhlá obrazovka</PresentationFormat>
  <Paragraphs>14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92</cp:revision>
  <dcterms:created xsi:type="dcterms:W3CDTF">2020-02-21T13:54:42Z</dcterms:created>
  <dcterms:modified xsi:type="dcterms:W3CDTF">2023-10-17T12:13:10Z</dcterms:modified>
</cp:coreProperties>
</file>