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74" r:id="rId3"/>
    <p:sldId id="265" r:id="rId4"/>
    <p:sldId id="280" r:id="rId5"/>
    <p:sldId id="266" r:id="rId6"/>
    <p:sldId id="273" r:id="rId7"/>
    <p:sldId id="291" r:id="rId8"/>
    <p:sldId id="294" r:id="rId9"/>
    <p:sldId id="292" r:id="rId10"/>
    <p:sldId id="293" r:id="rId11"/>
    <p:sldId id="279" r:id="rId12"/>
    <p:sldId id="290" r:id="rId13"/>
    <p:sldId id="295" r:id="rId14"/>
    <p:sldId id="297" r:id="rId15"/>
    <p:sldId id="288" r:id="rId16"/>
    <p:sldId id="285" r:id="rId17"/>
    <p:sldId id="284" r:id="rId18"/>
    <p:sldId id="298" r:id="rId19"/>
    <p:sldId id="263" r:id="rId20"/>
    <p:sldId id="278" r:id="rId21"/>
    <p:sldId id="277" r:id="rId22"/>
    <p:sldId id="276" r:id="rId23"/>
    <p:sldId id="271" r:id="rId24"/>
    <p:sldId id="282" r:id="rId25"/>
    <p:sldId id="281" r:id="rId26"/>
    <p:sldId id="314" r:id="rId2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A1E3B02-9DE0-4108-94D0-B5F7820BF8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36D4DED5-D508-48AB-BECC-2CAB65F9F26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1B49B54C-03A8-4C54-9790-9BB57611B6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17.10.2023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0EA211C-29F9-4B96-9DF0-A6104C7668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523322E-32C3-4185-BEA8-11542D9A10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5601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9910EE-7299-4C0B-8D68-4740B005F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581BE21-48FC-4295-99C6-89580E2AA9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BD84963-7254-4437-9E81-FBEE59D95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17.10.2023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2679C23-6162-4434-B851-E429E9D87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B1B8C93-5B14-4E6E-B03A-F3908D6C0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120913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  <p:sldLayoutId id="2147483674" r:id="rId13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D98CC3F4-AF1D-F8F6-3A94-C107817CFDA0}"/>
              </a:ext>
            </a:extLst>
          </p:cNvPr>
          <p:cNvSpPr/>
          <p:nvPr/>
        </p:nvSpPr>
        <p:spPr>
          <a:xfrm>
            <a:off x="0" y="1988840"/>
            <a:ext cx="12192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Oldtimer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cars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Voitures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anciennes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>
            <a:extLst>
              <a:ext uri="{FF2B5EF4-FFF2-40B4-BE49-F238E27FC236}">
                <a16:creationId xmlns:a16="http://schemas.microsoft.com/office/drawing/2014/main" id="{C321A915-D51F-493C-A63B-BE59DA9DAF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21507" name="Rectangle 3">
            <a:extLst>
              <a:ext uri="{FF2B5EF4-FFF2-40B4-BE49-F238E27FC236}">
                <a16:creationId xmlns:a16="http://schemas.microsoft.com/office/drawing/2014/main" id="{FE7FC7BB-080A-4E0F-B6F1-73E30FCDD7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9289" y="476250"/>
            <a:ext cx="8353425" cy="5976938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13" name="Obrázek 12" descr="Obsah obrázku silnice, exteriér, obloha, doprava&#10;&#10;Popis se vygeneroval automaticky.">
            <a:extLst>
              <a:ext uri="{FF2B5EF4-FFF2-40B4-BE49-F238E27FC236}">
                <a16:creationId xmlns:a16="http://schemas.microsoft.com/office/drawing/2014/main" id="{44F59FA1-060F-4030-AC27-98388BC3559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14" name="WordArt 13">
            <a:extLst>
              <a:ext uri="{FF2B5EF4-FFF2-40B4-BE49-F238E27FC236}">
                <a16:creationId xmlns:a16="http://schemas.microsoft.com/office/drawing/2014/main" id="{696E9B43-A178-4A6B-8D38-E0ED3C8C46A1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88354" y="859527"/>
            <a:ext cx="3306790" cy="1170872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36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36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36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36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WordArt 14">
            <a:extLst>
              <a:ext uri="{FF2B5EF4-FFF2-40B4-BE49-F238E27FC236}">
                <a16:creationId xmlns:a16="http://schemas.microsoft.com/office/drawing/2014/main" id="{546B267B-1A57-4E38-8DB6-7ACFDF6DFCD8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175330" y="2197615"/>
            <a:ext cx="2398426" cy="826983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54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54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54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  <p:sp>
        <p:nvSpPr>
          <p:cNvPr id="16" name="Rectangle 9">
            <a:extLst>
              <a:ext uri="{FF2B5EF4-FFF2-40B4-BE49-F238E27FC236}">
                <a16:creationId xmlns:a16="http://schemas.microsoft.com/office/drawing/2014/main" id="{49EBB45A-5DDB-435A-9597-657C505D87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  <p:sndAc>
          <p:stSnd loop="1">
            <p:snd r:embed="rId2" name="1.Welcome to my world.wav.wav"/>
          </p:stSnd>
        </p:sndAc>
      </p:transition>
    </mc:Choice>
    <mc:Fallback xmlns="">
      <p:transition spd="slow" advClick="0" advTm="11000">
        <p:split orient="vert"/>
        <p:sndAc>
          <p:stSnd loop="1">
            <p:snd r:embed="rId4" name="1.Welcome to my world.wav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silnice, exteriér, obloha, nákladní auto&#10;&#10;Popis se vygeneroval automaticky.">
            <a:extLst>
              <a:ext uri="{FF2B5EF4-FFF2-40B4-BE49-F238E27FC236}">
                <a16:creationId xmlns:a16="http://schemas.microsoft.com/office/drawing/2014/main" id="{FEFA49E8-78AA-4417-812F-CF6BEED450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091" y="643463"/>
            <a:ext cx="10905065" cy="5571065"/>
          </a:xfrm>
          <a:prstGeom prst="rect">
            <a:avLst/>
          </a:prstGeom>
        </p:spPr>
      </p:pic>
      <p:sp>
        <p:nvSpPr>
          <p:cNvPr id="3" name="3 Rectángulo">
            <a:extLst>
              <a:ext uri="{FF2B5EF4-FFF2-40B4-BE49-F238E27FC236}">
                <a16:creationId xmlns:a16="http://schemas.microsoft.com/office/drawing/2014/main" id="{0DEB5758-0C4F-4D84-B442-298B6217EDBB}"/>
              </a:ext>
            </a:extLst>
          </p:cNvPr>
          <p:cNvSpPr/>
          <p:nvPr/>
        </p:nvSpPr>
        <p:spPr>
          <a:xfrm>
            <a:off x="662091" y="643466"/>
            <a:ext cx="10905065" cy="83099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800" b="1" spc="50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Oldtimer</a:t>
            </a:r>
            <a:r>
              <a:rPr lang="cs-CZ" sz="48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cs-CZ" sz="4800" b="1" spc="50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Cars</a:t>
            </a:r>
            <a:endParaRPr lang="es-ES" sz="48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Rectangle 9">
            <a:extLst>
              <a:ext uri="{FF2B5EF4-FFF2-40B4-BE49-F238E27FC236}">
                <a16:creationId xmlns:a16="http://schemas.microsoft.com/office/drawing/2014/main" id="{981482AB-778E-4213-A494-A1C92B9D227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2680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budova, exteriér, silnice, nákladní auto&#10;&#10;Popis se vygeneroval automaticky.">
            <a:extLst>
              <a:ext uri="{FF2B5EF4-FFF2-40B4-BE49-F238E27FC236}">
                <a16:creationId xmlns:a16="http://schemas.microsoft.com/office/drawing/2014/main" id="{5F682ADA-BF28-4BE5-A674-2EA1A7CD2A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2A2EBEB8-9D53-44F2-ADDD-0C515A67FF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" name="3 Rectángulo">
            <a:extLst>
              <a:ext uri="{FF2B5EF4-FFF2-40B4-BE49-F238E27FC236}">
                <a16:creationId xmlns:a16="http://schemas.microsoft.com/office/drawing/2014/main" id="{C44BC69F-0579-EDF5-001D-BC8E2B5D6F54}"/>
              </a:ext>
            </a:extLst>
          </p:cNvPr>
          <p:cNvSpPr/>
          <p:nvPr/>
        </p:nvSpPr>
        <p:spPr>
          <a:xfrm>
            <a:off x="119336" y="836712"/>
            <a:ext cx="11429193" cy="83099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800" b="1" spc="50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Voitures</a:t>
            </a:r>
            <a:r>
              <a:rPr lang="cs-CZ" sz="48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cs-CZ" sz="4800" b="1" spc="50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anciennes</a:t>
            </a:r>
            <a:endParaRPr lang="es-ES" sz="48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budova, exteriér, země, zaparkované&#10;&#10;Popis se vygeneroval automaticky.">
            <a:extLst>
              <a:ext uri="{FF2B5EF4-FFF2-40B4-BE49-F238E27FC236}">
                <a16:creationId xmlns:a16="http://schemas.microsoft.com/office/drawing/2014/main" id="{76BF447F-39DB-4DA4-A69C-04A3B14B94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88B7021B-F88C-4DCB-AD66-4E00EFE27C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2074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budova, exteriér, země, zaparkované&#10;&#10;Popis se vygeneroval automaticky.">
            <a:extLst>
              <a:ext uri="{FF2B5EF4-FFF2-40B4-BE49-F238E27FC236}">
                <a16:creationId xmlns:a16="http://schemas.microsoft.com/office/drawing/2014/main" id="{983676E3-9CDE-47A8-AEA0-6DC9E48B55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7AFAB551-9BED-4B4A-ACCB-5175EF4BE6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budova, exteriér, země, doprava&#10;&#10;Popis se vygeneroval automaticky.">
            <a:extLst>
              <a:ext uri="{FF2B5EF4-FFF2-40B4-BE49-F238E27FC236}">
                <a16:creationId xmlns:a16="http://schemas.microsoft.com/office/drawing/2014/main" id="{E5CCEFAB-DC5D-4BE7-9C4F-C9AF391AE6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E85E4388-F9A1-4B74-877E-1785872F51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9837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tráva, exteriér, strom, doprava&#10;&#10;Popis se vygeneroval automaticky.">
            <a:extLst>
              <a:ext uri="{FF2B5EF4-FFF2-40B4-BE49-F238E27FC236}">
                <a16:creationId xmlns:a16="http://schemas.microsoft.com/office/drawing/2014/main" id="{10AEEBC2-FC5D-471B-9268-29D87D5871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426352E1-F032-49F8-AF47-3B8542FE5A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29691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tráva, exteriér, obloha, kůň&#10;&#10;Popis se vygeneroval automaticky.">
            <a:extLst>
              <a:ext uri="{FF2B5EF4-FFF2-40B4-BE49-F238E27FC236}">
                <a16:creationId xmlns:a16="http://schemas.microsoft.com/office/drawing/2014/main" id="{80AECD90-C66D-43C5-AA3C-BF9EC6D4E3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C33E66C2-0702-4FB8-851E-D45C833900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0938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tráva, exteriér, strom, doprava&#10;&#10;Popis se vygeneroval automaticky.">
            <a:extLst>
              <a:ext uri="{FF2B5EF4-FFF2-40B4-BE49-F238E27FC236}">
                <a16:creationId xmlns:a16="http://schemas.microsoft.com/office/drawing/2014/main" id="{647C845D-61FA-4256-A9D0-5F315EFDB3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8EEB1A58-A303-4D9E-BEEA-55EC157B05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3669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tráva, exteriér, strom, doprava&#10;&#10;Popis se vygeneroval automaticky.">
            <a:extLst>
              <a:ext uri="{FF2B5EF4-FFF2-40B4-BE49-F238E27FC236}">
                <a16:creationId xmlns:a16="http://schemas.microsoft.com/office/drawing/2014/main" id="{D3B21F56-405C-4F0A-94FD-08A8F723B0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4DBDA788-80E3-4585-A123-235315D0888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6714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exteriér, strom, silnice, doprava&#10;&#10;Popis se vygeneroval automaticky.">
            <a:extLst>
              <a:ext uri="{FF2B5EF4-FFF2-40B4-BE49-F238E27FC236}">
                <a16:creationId xmlns:a16="http://schemas.microsoft.com/office/drawing/2014/main" id="{5EE1828A-18FE-4A93-8773-59B92A6DA8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2C26384D-D535-4030-A582-43C9A800CA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681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tráva, exteriér, strom, auto&#10;&#10;Popis se vygeneroval automaticky.">
            <a:extLst>
              <a:ext uri="{FF2B5EF4-FFF2-40B4-BE49-F238E27FC236}">
                <a16:creationId xmlns:a16="http://schemas.microsoft.com/office/drawing/2014/main" id="{79D7ABE7-8E99-4ECB-A217-68377A8E28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C9FA9743-BF6C-42F4-A3A7-47498EC2CB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247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silnice, budova, exteriér, auto&#10;&#10;Popis se vygeneroval automaticky.">
            <a:extLst>
              <a:ext uri="{FF2B5EF4-FFF2-40B4-BE49-F238E27FC236}">
                <a16:creationId xmlns:a16="http://schemas.microsoft.com/office/drawing/2014/main" id="{DA31A026-0E3C-4566-9080-A471712ECA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9375FE67-A3AC-4F36-ADEB-424BF3C4D1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57447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budova, země, exteriér, zelená&#10;&#10;Popis se vygeneroval automaticky.">
            <a:extLst>
              <a:ext uri="{FF2B5EF4-FFF2-40B4-BE49-F238E27FC236}">
                <a16:creationId xmlns:a16="http://schemas.microsoft.com/office/drawing/2014/main" id="{3FECF618-6391-4B0E-B032-BF814F8D92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A2727FD6-1109-4B04-8DEC-3B016E2BE3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68123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exteriér, silnice, nákladní auto, země&#10;&#10;Popis se vygeneroval automaticky.">
            <a:extLst>
              <a:ext uri="{FF2B5EF4-FFF2-40B4-BE49-F238E27FC236}">
                <a16:creationId xmlns:a16="http://schemas.microsoft.com/office/drawing/2014/main" id="{8D482F19-9ED7-42BF-8341-771230AE59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9F5365B6-8D66-4F75-9E35-6093F65A07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3755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exteriér, silnice, budova, země&#10;&#10;Popis se vygeneroval automaticky.">
            <a:extLst>
              <a:ext uri="{FF2B5EF4-FFF2-40B4-BE49-F238E27FC236}">
                <a16:creationId xmlns:a16="http://schemas.microsoft.com/office/drawing/2014/main" id="{430961EF-99A5-4076-928D-7714B0CEDE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0642C8E7-B68D-4499-B06E-26105CE377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53673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exteriér, obloha, silnice, auto&#10;&#10;Popis se vygeneroval automaticky.">
            <a:extLst>
              <a:ext uri="{FF2B5EF4-FFF2-40B4-BE49-F238E27FC236}">
                <a16:creationId xmlns:a16="http://schemas.microsoft.com/office/drawing/2014/main" id="{B4975B97-9BB4-42A3-9B5A-07397CD21D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6F38FA0B-EB10-4053-99B1-D890DF27D51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12836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867521F-A208-436D-BAF7-36177E3632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466" y="643466"/>
            <a:ext cx="10905064" cy="5571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669271A7-ADE5-472B-BEA3-611C53DA0D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42247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silnice, exteriér, obloha, nákladní auto&#10;&#10;Popis se vygeneroval automaticky.">
            <a:extLst>
              <a:ext uri="{FF2B5EF4-FFF2-40B4-BE49-F238E27FC236}">
                <a16:creationId xmlns:a16="http://schemas.microsoft.com/office/drawing/2014/main" id="{5EB50E2F-99EF-4949-93B9-41F914BFA7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6F828A59-E723-4B46-B0A5-51BB631AFF0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silnice, strom, exteriér, nákladní auto&#10;&#10;Popis se vygeneroval automaticky.">
            <a:extLst>
              <a:ext uri="{FF2B5EF4-FFF2-40B4-BE49-F238E27FC236}">
                <a16:creationId xmlns:a16="http://schemas.microsoft.com/office/drawing/2014/main" id="{FE930DC9-D765-4ACA-B897-39B3BC4667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03971A07-A1CB-4388-988D-05133FBCDC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14326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budova, exteriér, silnice, nákladní auto&#10;&#10;Popis se vygeneroval automaticky.">
            <a:extLst>
              <a:ext uri="{FF2B5EF4-FFF2-40B4-BE49-F238E27FC236}">
                <a16:creationId xmlns:a16="http://schemas.microsoft.com/office/drawing/2014/main" id="{49AF327F-3B74-4394-B309-758378B691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BC493B48-A8C8-48C7-AC3D-5FE8BCBC0C0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72664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země, exteriér, budova, auto&#10;&#10;Popis se vygeneroval automaticky.">
            <a:extLst>
              <a:ext uri="{FF2B5EF4-FFF2-40B4-BE49-F238E27FC236}">
                <a16:creationId xmlns:a16="http://schemas.microsoft.com/office/drawing/2014/main" id="{7702E434-201B-4957-ABEE-AB60843ECD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E21B79FA-6715-42BF-B404-191B74DB7E7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52531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budova, exteriér, nákladní auto, země&#10;&#10;Popis se vygeneroval automaticky.">
            <a:extLst>
              <a:ext uri="{FF2B5EF4-FFF2-40B4-BE49-F238E27FC236}">
                <a16:creationId xmlns:a16="http://schemas.microsoft.com/office/drawing/2014/main" id="{403ACE15-E31D-4444-B298-E2F7BF75FC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3935B61F-EC2C-4A02-8C45-EF1E23B7B9C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62422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budova, exteriér, země, nákladní auto&#10;&#10;Popis se vygeneroval automaticky.">
            <a:extLst>
              <a:ext uri="{FF2B5EF4-FFF2-40B4-BE49-F238E27FC236}">
                <a16:creationId xmlns:a16="http://schemas.microsoft.com/office/drawing/2014/main" id="{B1B2E51D-C12F-479D-9D28-658755F31B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C145DC4B-0A98-4218-9F4B-22EE11D6B92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22840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Obrázek 1" descr="Obsah obrázku silnice, auto, nákladní auto, doprava&#10;&#10;Popis se vygeneroval automaticky.">
            <a:extLst>
              <a:ext uri="{FF2B5EF4-FFF2-40B4-BE49-F238E27FC236}">
                <a16:creationId xmlns:a16="http://schemas.microsoft.com/office/drawing/2014/main" id="{37CF83D1-5F57-7A3F-3771-CFA0E0E201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35348"/>
            <a:ext cx="10801200" cy="5645613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3" name="3 Rectángulo">
            <a:extLst>
              <a:ext uri="{FF2B5EF4-FFF2-40B4-BE49-F238E27FC236}">
                <a16:creationId xmlns:a16="http://schemas.microsoft.com/office/drawing/2014/main" id="{85B0A3C9-0160-BEF4-2955-FFBBB4161FE6}"/>
              </a:ext>
            </a:extLst>
          </p:cNvPr>
          <p:cNvSpPr/>
          <p:nvPr/>
        </p:nvSpPr>
        <p:spPr>
          <a:xfrm>
            <a:off x="4079776" y="5422662"/>
            <a:ext cx="3730154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38" dirty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3600" b="1" spc="38" dirty="0" err="1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3600" b="1" spc="38" dirty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3600" b="1" spc="38" dirty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207</TotalTime>
  <Words>33</Words>
  <Application>Microsoft Office PowerPoint</Application>
  <PresentationFormat>Širokoúhlá obrazovka</PresentationFormat>
  <Paragraphs>9</Paragraphs>
  <Slides>26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26</vt:i4>
      </vt:variant>
    </vt:vector>
  </HeadingPairs>
  <TitlesOfParts>
    <vt:vector size="31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76</cp:revision>
  <dcterms:created xsi:type="dcterms:W3CDTF">2020-02-21T13:54:42Z</dcterms:created>
  <dcterms:modified xsi:type="dcterms:W3CDTF">2023-10-17T12:05:07Z</dcterms:modified>
</cp:coreProperties>
</file>