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732" r:id="rId5"/>
    <p:sldId id="749" r:id="rId6"/>
    <p:sldId id="733" r:id="rId7"/>
    <p:sldId id="744" r:id="rId8"/>
    <p:sldId id="746" r:id="rId9"/>
    <p:sldId id="748" r:id="rId10"/>
    <p:sldId id="747" r:id="rId11"/>
    <p:sldId id="74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F3388C-ADF0-42D5-A0A6-F93069704758}" v="6" dt="2023-10-11T08:16:55.896"/>
    <p1510:client id="{73AC1017-3A1E-46A9-B797-49974D32DFA7}" v="96" dt="2023-10-16T16:07:07.953"/>
    <p1510:client id="{C1A26A64-3455-45FD-A863-11D137D50F45}" v="24" dt="2023-10-11T15:13:21.5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6" d="100"/>
          <a:sy n="106" d="100"/>
        </p:scale>
        <p:origin x="708" y="9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uhel, Pascaline" userId="12819b22-154e-4467-9224-dc9330507cb5" providerId="ADAL" clId="{C1A26A64-3455-45FD-A863-11D137D50F45}"/>
    <pc:docChg chg="custSel addSld delSld modSld sldOrd">
      <pc:chgData name="Caruhel, Pascaline" userId="12819b22-154e-4467-9224-dc9330507cb5" providerId="ADAL" clId="{C1A26A64-3455-45FD-A863-11D137D50F45}" dt="2023-10-11T15:22:19.098" v="1326" actId="2696"/>
      <pc:docMkLst>
        <pc:docMk/>
      </pc:docMkLst>
      <pc:sldChg chg="modSp mod">
        <pc:chgData name="Caruhel, Pascaline" userId="12819b22-154e-4467-9224-dc9330507cb5" providerId="ADAL" clId="{C1A26A64-3455-45FD-A863-11D137D50F45}" dt="2023-10-11T11:54:28.424" v="847" actId="2165"/>
        <pc:sldMkLst>
          <pc:docMk/>
          <pc:sldMk cId="443410920" sldId="732"/>
        </pc:sldMkLst>
        <pc:spChg chg="mod">
          <ac:chgData name="Caruhel, Pascaline" userId="12819b22-154e-4467-9224-dc9330507cb5" providerId="ADAL" clId="{C1A26A64-3455-45FD-A863-11D137D50F45}" dt="2023-10-11T11:36:00.942" v="51" actId="20577"/>
          <ac:spMkLst>
            <pc:docMk/>
            <pc:sldMk cId="443410920" sldId="732"/>
            <ac:spMk id="7" creationId="{06F8B07D-8097-42A8-8959-EABF60AE6B60}"/>
          </ac:spMkLst>
        </pc:spChg>
        <pc:graphicFrameChg chg="mod modGraphic">
          <ac:chgData name="Caruhel, Pascaline" userId="12819b22-154e-4467-9224-dc9330507cb5" providerId="ADAL" clId="{C1A26A64-3455-45FD-A863-11D137D50F45}" dt="2023-10-11T11:54:28.424" v="847" actId="2165"/>
          <ac:graphicFrameMkLst>
            <pc:docMk/>
            <pc:sldMk cId="443410920" sldId="732"/>
            <ac:graphicFrameMk id="4" creationId="{3444A236-49F7-5761-95F8-7BA2AFF51AF7}"/>
          </ac:graphicFrameMkLst>
        </pc:graphicFrameChg>
      </pc:sldChg>
      <pc:sldChg chg="delSp modSp mod">
        <pc:chgData name="Caruhel, Pascaline" userId="12819b22-154e-4467-9224-dc9330507cb5" providerId="ADAL" clId="{C1A26A64-3455-45FD-A863-11D137D50F45}" dt="2023-10-11T15:12:33.529" v="1321" actId="798"/>
        <pc:sldMkLst>
          <pc:docMk/>
          <pc:sldMk cId="4050608355" sldId="733"/>
        </pc:sldMkLst>
        <pc:spChg chg="del">
          <ac:chgData name="Caruhel, Pascaline" userId="12819b22-154e-4467-9224-dc9330507cb5" providerId="ADAL" clId="{C1A26A64-3455-45FD-A863-11D137D50F45}" dt="2023-10-11T11:40:04.359" v="236" actId="478"/>
          <ac:spMkLst>
            <pc:docMk/>
            <pc:sldMk cId="4050608355" sldId="733"/>
            <ac:spMk id="4" creationId="{A0687427-1460-6A14-9F2C-1564C9EF4A50}"/>
          </ac:spMkLst>
        </pc:spChg>
        <pc:spChg chg="mod">
          <ac:chgData name="Caruhel, Pascaline" userId="12819b22-154e-4467-9224-dc9330507cb5" providerId="ADAL" clId="{C1A26A64-3455-45FD-A863-11D137D50F45}" dt="2023-10-11T11:36:11.991" v="52"/>
          <ac:spMkLst>
            <pc:docMk/>
            <pc:sldMk cId="4050608355" sldId="733"/>
            <ac:spMk id="7" creationId="{06F8B07D-8097-42A8-8959-EABF60AE6B60}"/>
          </ac:spMkLst>
        </pc:spChg>
        <pc:graphicFrameChg chg="mod modGraphic">
          <ac:chgData name="Caruhel, Pascaline" userId="12819b22-154e-4467-9224-dc9330507cb5" providerId="ADAL" clId="{C1A26A64-3455-45FD-A863-11D137D50F45}" dt="2023-10-11T15:12:33.529" v="1321" actId="798"/>
          <ac:graphicFrameMkLst>
            <pc:docMk/>
            <pc:sldMk cId="4050608355" sldId="733"/>
            <ac:graphicFrameMk id="8" creationId="{9BAF2BC8-4587-8EF9-6E76-69E8A916C8D1}"/>
          </ac:graphicFrameMkLst>
        </pc:graphicFrameChg>
        <pc:graphicFrameChg chg="del">
          <ac:chgData name="Caruhel, Pascaline" userId="12819b22-154e-4467-9224-dc9330507cb5" providerId="ADAL" clId="{C1A26A64-3455-45FD-A863-11D137D50F45}" dt="2023-10-11T11:37:07.935" v="87" actId="478"/>
          <ac:graphicFrameMkLst>
            <pc:docMk/>
            <pc:sldMk cId="4050608355" sldId="733"/>
            <ac:graphicFrameMk id="10" creationId="{329B19DB-0377-B9D4-21D2-D7ECD0FA7094}"/>
          </ac:graphicFrameMkLst>
        </pc:graphicFrameChg>
      </pc:sldChg>
      <pc:sldChg chg="modSp mod">
        <pc:chgData name="Caruhel, Pascaline" userId="12819b22-154e-4467-9224-dc9330507cb5" providerId="ADAL" clId="{C1A26A64-3455-45FD-A863-11D137D50F45}" dt="2023-10-11T12:30:36.017" v="1178" actId="6549"/>
        <pc:sldMkLst>
          <pc:docMk/>
          <pc:sldMk cId="4028064369" sldId="743"/>
        </pc:sldMkLst>
        <pc:spChg chg="mod">
          <ac:chgData name="Caruhel, Pascaline" userId="12819b22-154e-4467-9224-dc9330507cb5" providerId="ADAL" clId="{C1A26A64-3455-45FD-A863-11D137D50F45}" dt="2023-10-11T12:30:36.017" v="1178" actId="6549"/>
          <ac:spMkLst>
            <pc:docMk/>
            <pc:sldMk cId="4028064369" sldId="743"/>
            <ac:spMk id="7" creationId="{06F8B07D-8097-42A8-8959-EABF60AE6B60}"/>
          </ac:spMkLst>
        </pc:spChg>
      </pc:sldChg>
      <pc:sldChg chg="modSp add mod">
        <pc:chgData name="Caruhel, Pascaline" userId="12819b22-154e-4467-9224-dc9330507cb5" providerId="ADAL" clId="{C1A26A64-3455-45FD-A863-11D137D50F45}" dt="2023-10-11T15:13:10.368" v="1323"/>
        <pc:sldMkLst>
          <pc:docMk/>
          <pc:sldMk cId="3816377876" sldId="744"/>
        </pc:sldMkLst>
        <pc:graphicFrameChg chg="mod modGraphic">
          <ac:chgData name="Caruhel, Pascaline" userId="12819b22-154e-4467-9224-dc9330507cb5" providerId="ADAL" clId="{C1A26A64-3455-45FD-A863-11D137D50F45}" dt="2023-10-11T15:13:10.368" v="1323"/>
          <ac:graphicFrameMkLst>
            <pc:docMk/>
            <pc:sldMk cId="3816377876" sldId="744"/>
            <ac:graphicFrameMk id="8" creationId="{9BAF2BC8-4587-8EF9-6E76-69E8A916C8D1}"/>
          </ac:graphicFrameMkLst>
        </pc:graphicFrameChg>
      </pc:sldChg>
      <pc:sldChg chg="addSp delSp modSp add del mod">
        <pc:chgData name="Caruhel, Pascaline" userId="12819b22-154e-4467-9224-dc9330507cb5" providerId="ADAL" clId="{C1A26A64-3455-45FD-A863-11D137D50F45}" dt="2023-10-11T15:22:19.098" v="1326" actId="2696"/>
        <pc:sldMkLst>
          <pc:docMk/>
          <pc:sldMk cId="4101530635" sldId="745"/>
        </pc:sldMkLst>
        <pc:graphicFrameChg chg="add del mod">
          <ac:chgData name="Caruhel, Pascaline" userId="12819b22-154e-4467-9224-dc9330507cb5" providerId="ADAL" clId="{C1A26A64-3455-45FD-A863-11D137D50F45}" dt="2023-10-11T11:54:41.040" v="849"/>
          <ac:graphicFrameMkLst>
            <pc:docMk/>
            <pc:sldMk cId="4101530635" sldId="745"/>
            <ac:graphicFrameMk id="3" creationId="{DF8259A1-A3BD-7FE2-6086-6EE2EC4E24DA}"/>
          </ac:graphicFrameMkLst>
        </pc:graphicFrameChg>
        <pc:graphicFrameChg chg="del">
          <ac:chgData name="Caruhel, Pascaline" userId="12819b22-154e-4467-9224-dc9330507cb5" providerId="ADAL" clId="{C1A26A64-3455-45FD-A863-11D137D50F45}" dt="2023-10-11T11:43:26.814" v="365" actId="478"/>
          <ac:graphicFrameMkLst>
            <pc:docMk/>
            <pc:sldMk cId="4101530635" sldId="745"/>
            <ac:graphicFrameMk id="8" creationId="{9BAF2BC8-4587-8EF9-6E76-69E8A916C8D1}"/>
          </ac:graphicFrameMkLst>
        </pc:graphicFrameChg>
      </pc:sldChg>
      <pc:sldChg chg="modSp add mod ord">
        <pc:chgData name="Caruhel, Pascaline" userId="12819b22-154e-4467-9224-dc9330507cb5" providerId="ADAL" clId="{C1A26A64-3455-45FD-A863-11D137D50F45}" dt="2023-10-11T15:13:21.593" v="1325"/>
        <pc:sldMkLst>
          <pc:docMk/>
          <pc:sldMk cId="2970708944" sldId="746"/>
        </pc:sldMkLst>
        <pc:graphicFrameChg chg="mod modGraphic">
          <ac:chgData name="Caruhel, Pascaline" userId="12819b22-154e-4467-9224-dc9330507cb5" providerId="ADAL" clId="{C1A26A64-3455-45FD-A863-11D137D50F45}" dt="2023-10-11T15:13:21.593" v="1325"/>
          <ac:graphicFrameMkLst>
            <pc:docMk/>
            <pc:sldMk cId="2970708944" sldId="746"/>
            <ac:graphicFrameMk id="8" creationId="{9BAF2BC8-4587-8EF9-6E76-69E8A916C8D1}"/>
          </ac:graphicFrameMkLst>
        </pc:graphicFrameChg>
      </pc:sldChg>
      <pc:sldChg chg="modSp add mod">
        <pc:chgData name="Caruhel, Pascaline" userId="12819b22-154e-4467-9224-dc9330507cb5" providerId="ADAL" clId="{C1A26A64-3455-45FD-A863-11D137D50F45}" dt="2023-10-11T12:00:25.070" v="1130" actId="2165"/>
        <pc:sldMkLst>
          <pc:docMk/>
          <pc:sldMk cId="605066163" sldId="747"/>
        </pc:sldMkLst>
        <pc:graphicFrameChg chg="mod modGraphic">
          <ac:chgData name="Caruhel, Pascaline" userId="12819b22-154e-4467-9224-dc9330507cb5" providerId="ADAL" clId="{C1A26A64-3455-45FD-A863-11D137D50F45}" dt="2023-10-11T12:00:25.070" v="1130" actId="2165"/>
          <ac:graphicFrameMkLst>
            <pc:docMk/>
            <pc:sldMk cId="605066163" sldId="747"/>
            <ac:graphicFrameMk id="4" creationId="{3444A236-49F7-5761-95F8-7BA2AFF51AF7}"/>
          </ac:graphicFrameMkLst>
        </pc:graphicFrameChg>
      </pc:sldChg>
      <pc:sldChg chg="modSp add mod ord">
        <pc:chgData name="Caruhel, Pascaline" userId="12819b22-154e-4467-9224-dc9330507cb5" providerId="ADAL" clId="{C1A26A64-3455-45FD-A863-11D137D50F45}" dt="2023-10-11T12:00:59.049" v="1146" actId="20577"/>
        <pc:sldMkLst>
          <pc:docMk/>
          <pc:sldMk cId="820093079" sldId="748"/>
        </pc:sldMkLst>
        <pc:graphicFrameChg chg="mod modGraphic">
          <ac:chgData name="Caruhel, Pascaline" userId="12819b22-154e-4467-9224-dc9330507cb5" providerId="ADAL" clId="{C1A26A64-3455-45FD-A863-11D137D50F45}" dt="2023-10-11T12:00:59.049" v="1146" actId="20577"/>
          <ac:graphicFrameMkLst>
            <pc:docMk/>
            <pc:sldMk cId="820093079" sldId="748"/>
            <ac:graphicFrameMk id="8" creationId="{9BAF2BC8-4587-8EF9-6E76-69E8A916C8D1}"/>
          </ac:graphicFrameMkLst>
        </pc:graphicFrameChg>
      </pc:sldChg>
      <pc:sldChg chg="modSp add mod">
        <pc:chgData name="Caruhel, Pascaline" userId="12819b22-154e-4467-9224-dc9330507cb5" providerId="ADAL" clId="{C1A26A64-3455-45FD-A863-11D137D50F45}" dt="2023-10-11T15:12:14.760" v="1320" actId="1076"/>
        <pc:sldMkLst>
          <pc:docMk/>
          <pc:sldMk cId="3636123810" sldId="749"/>
        </pc:sldMkLst>
        <pc:graphicFrameChg chg="mod modGraphic">
          <ac:chgData name="Caruhel, Pascaline" userId="12819b22-154e-4467-9224-dc9330507cb5" providerId="ADAL" clId="{C1A26A64-3455-45FD-A863-11D137D50F45}" dt="2023-10-11T15:12:14.760" v="1320" actId="1076"/>
          <ac:graphicFrameMkLst>
            <pc:docMk/>
            <pc:sldMk cId="3636123810" sldId="749"/>
            <ac:graphicFrameMk id="8" creationId="{9BAF2BC8-4587-8EF9-6E76-69E8A916C8D1}"/>
          </ac:graphicFrameMkLst>
        </pc:graphicFrameChg>
      </pc:sldChg>
    </pc:docChg>
  </pc:docChgLst>
  <pc:docChgLst>
    <pc:chgData name="Caruhel, Pascaline" userId="12819b22-154e-4467-9224-dc9330507cb5" providerId="ADAL" clId="{4FF706B6-89D5-491F-9197-00F3056391E2}"/>
    <pc:docChg chg="custSel addSld delSld modSld">
      <pc:chgData name="Caruhel, Pascaline" userId="12819b22-154e-4467-9224-dc9330507cb5" providerId="ADAL" clId="{4FF706B6-89D5-491F-9197-00F3056391E2}" dt="2023-10-05T10:32:13.924" v="82" actId="1076"/>
      <pc:docMkLst>
        <pc:docMk/>
      </pc:docMkLst>
      <pc:sldChg chg="modSp mod">
        <pc:chgData name="Caruhel, Pascaline" userId="12819b22-154e-4467-9224-dc9330507cb5" providerId="ADAL" clId="{4FF706B6-89D5-491F-9197-00F3056391E2}" dt="2023-09-29T12:07:11.388" v="49" actId="14734"/>
        <pc:sldMkLst>
          <pc:docMk/>
          <pc:sldMk cId="443410920" sldId="732"/>
        </pc:sldMkLst>
        <pc:graphicFrameChg chg="modGraphic">
          <ac:chgData name="Caruhel, Pascaline" userId="12819b22-154e-4467-9224-dc9330507cb5" providerId="ADAL" clId="{4FF706B6-89D5-491F-9197-00F3056391E2}" dt="2023-09-29T12:07:11.388" v="49" actId="14734"/>
          <ac:graphicFrameMkLst>
            <pc:docMk/>
            <pc:sldMk cId="443410920" sldId="732"/>
            <ac:graphicFrameMk id="3" creationId="{A64C1E9B-F265-99EF-68B4-C4E15A9E9C2A}"/>
          </ac:graphicFrameMkLst>
        </pc:graphicFrameChg>
      </pc:sldChg>
      <pc:sldChg chg="addSp modSp del mod">
        <pc:chgData name="Caruhel, Pascaline" userId="12819b22-154e-4467-9224-dc9330507cb5" providerId="ADAL" clId="{4FF706B6-89D5-491F-9197-00F3056391E2}" dt="2023-10-05T10:31:03.072" v="54" actId="47"/>
        <pc:sldMkLst>
          <pc:docMk/>
          <pc:sldMk cId="2027259978" sldId="736"/>
        </pc:sldMkLst>
        <pc:spChg chg="add mod">
          <ac:chgData name="Caruhel, Pascaline" userId="12819b22-154e-4467-9224-dc9330507cb5" providerId="ADAL" clId="{4FF706B6-89D5-491F-9197-00F3056391E2}" dt="2023-09-29T10:27:19.367" v="27" actId="20577"/>
          <ac:spMkLst>
            <pc:docMk/>
            <pc:sldMk cId="2027259978" sldId="736"/>
            <ac:spMk id="2" creationId="{78E5C532-3C5E-E8DD-BE74-3655DA58F3FC}"/>
          </ac:spMkLst>
        </pc:spChg>
        <pc:spChg chg="add mod">
          <ac:chgData name="Caruhel, Pascaline" userId="12819b22-154e-4467-9224-dc9330507cb5" providerId="ADAL" clId="{4FF706B6-89D5-491F-9197-00F3056391E2}" dt="2023-10-05T10:30:50.088" v="52" actId="20577"/>
          <ac:spMkLst>
            <pc:docMk/>
            <pc:sldMk cId="2027259978" sldId="736"/>
            <ac:spMk id="8" creationId="{1601AE36-51CA-F9BA-C39B-88C4718A7B91}"/>
          </ac:spMkLst>
        </pc:spChg>
      </pc:sldChg>
      <pc:sldChg chg="del">
        <pc:chgData name="Caruhel, Pascaline" userId="12819b22-154e-4467-9224-dc9330507cb5" providerId="ADAL" clId="{4FF706B6-89D5-491F-9197-00F3056391E2}" dt="2023-09-29T10:27:27.296" v="28" actId="47"/>
        <pc:sldMkLst>
          <pc:docMk/>
          <pc:sldMk cId="2729399391" sldId="737"/>
        </pc:sldMkLst>
      </pc:sldChg>
      <pc:sldChg chg="del">
        <pc:chgData name="Caruhel, Pascaline" userId="12819b22-154e-4467-9224-dc9330507cb5" providerId="ADAL" clId="{4FF706B6-89D5-491F-9197-00F3056391E2}" dt="2023-09-29T10:27:28.443" v="29" actId="47"/>
        <pc:sldMkLst>
          <pc:docMk/>
          <pc:sldMk cId="3174083410" sldId="738"/>
        </pc:sldMkLst>
      </pc:sldChg>
      <pc:sldChg chg="addSp delSp modSp add mod">
        <pc:chgData name="Caruhel, Pascaline" userId="12819b22-154e-4467-9224-dc9330507cb5" providerId="ADAL" clId="{4FF706B6-89D5-491F-9197-00F3056391E2}" dt="2023-10-05T10:32:13.924" v="82" actId="1076"/>
        <pc:sldMkLst>
          <pc:docMk/>
          <pc:sldMk cId="4028064369" sldId="743"/>
        </pc:sldMkLst>
        <pc:spChg chg="del">
          <ac:chgData name="Caruhel, Pascaline" userId="12819b22-154e-4467-9224-dc9330507cb5" providerId="ADAL" clId="{4FF706B6-89D5-491F-9197-00F3056391E2}" dt="2023-10-05T10:31:09.301" v="56" actId="478"/>
          <ac:spMkLst>
            <pc:docMk/>
            <pc:sldMk cId="4028064369" sldId="743"/>
            <ac:spMk id="2" creationId="{78E5C532-3C5E-E8DD-BE74-3655DA58F3FC}"/>
          </ac:spMkLst>
        </pc:spChg>
        <pc:spChg chg="add mod">
          <ac:chgData name="Caruhel, Pascaline" userId="12819b22-154e-4467-9224-dc9330507cb5" providerId="ADAL" clId="{4FF706B6-89D5-491F-9197-00F3056391E2}" dt="2023-10-05T10:31:23.233" v="77" actId="1076"/>
          <ac:spMkLst>
            <pc:docMk/>
            <pc:sldMk cId="4028064369" sldId="743"/>
            <ac:spMk id="4" creationId="{1C033030-3C90-BADF-B8ED-D530849FAE78}"/>
          </ac:spMkLst>
        </pc:spChg>
        <pc:spChg chg="mod">
          <ac:chgData name="Caruhel, Pascaline" userId="12819b22-154e-4467-9224-dc9330507cb5" providerId="ADAL" clId="{4FF706B6-89D5-491F-9197-00F3056391E2}" dt="2023-10-05T10:31:27.327" v="78" actId="1076"/>
          <ac:spMkLst>
            <pc:docMk/>
            <pc:sldMk cId="4028064369" sldId="743"/>
            <ac:spMk id="8" creationId="{1601AE36-51CA-F9BA-C39B-88C4718A7B91}"/>
          </ac:spMkLst>
        </pc:spChg>
        <pc:graphicFrameChg chg="del">
          <ac:chgData name="Caruhel, Pascaline" userId="12819b22-154e-4467-9224-dc9330507cb5" providerId="ADAL" clId="{4FF706B6-89D5-491F-9197-00F3056391E2}" dt="2023-10-05T10:31:07.435" v="55" actId="478"/>
          <ac:graphicFrameMkLst>
            <pc:docMk/>
            <pc:sldMk cId="4028064369" sldId="743"/>
            <ac:graphicFrameMk id="3" creationId="{A64C1E9B-F265-99EF-68B4-C4E15A9E9C2A}"/>
          </ac:graphicFrameMkLst>
        </pc:graphicFrameChg>
        <pc:picChg chg="add mod">
          <ac:chgData name="Caruhel, Pascaline" userId="12819b22-154e-4467-9224-dc9330507cb5" providerId="ADAL" clId="{4FF706B6-89D5-491F-9197-00F3056391E2}" dt="2023-10-05T10:32:13.924" v="82" actId="1076"/>
          <ac:picMkLst>
            <pc:docMk/>
            <pc:sldMk cId="4028064369" sldId="743"/>
            <ac:picMk id="11" creationId="{06BCBFAF-79E1-BAB5-D69F-B0C837EDBC8E}"/>
          </ac:picMkLst>
        </pc:picChg>
      </pc:sldChg>
    </pc:docChg>
  </pc:docChgLst>
  <pc:docChgLst>
    <pc:chgData name="Caruhel, Pascaline" userId="12819b22-154e-4467-9224-dc9330507cb5" providerId="ADAL" clId="{66F3388C-ADF0-42D5-A0A6-F93069704758}"/>
    <pc:docChg chg="custSel delSld modSld">
      <pc:chgData name="Caruhel, Pascaline" userId="12819b22-154e-4467-9224-dc9330507cb5" providerId="ADAL" clId="{66F3388C-ADF0-42D5-A0A6-F93069704758}" dt="2023-10-11T08:58:20.349" v="782" actId="2165"/>
      <pc:docMkLst>
        <pc:docMk/>
      </pc:docMkLst>
      <pc:sldChg chg="addSp delSp modSp mod">
        <pc:chgData name="Caruhel, Pascaline" userId="12819b22-154e-4467-9224-dc9330507cb5" providerId="ADAL" clId="{66F3388C-ADF0-42D5-A0A6-F93069704758}" dt="2023-10-11T08:58:20.349" v="782" actId="2165"/>
        <pc:sldMkLst>
          <pc:docMk/>
          <pc:sldMk cId="443410920" sldId="732"/>
        </pc:sldMkLst>
        <pc:spChg chg="mod">
          <ac:chgData name="Caruhel, Pascaline" userId="12819b22-154e-4467-9224-dc9330507cb5" providerId="ADAL" clId="{66F3388C-ADF0-42D5-A0A6-F93069704758}" dt="2023-10-11T08:12:12.445" v="29" actId="20577"/>
          <ac:spMkLst>
            <pc:docMk/>
            <pc:sldMk cId="443410920" sldId="732"/>
            <ac:spMk id="7" creationId="{06F8B07D-8097-42A8-8959-EABF60AE6B60}"/>
          </ac:spMkLst>
        </pc:spChg>
        <pc:graphicFrameChg chg="add del mod">
          <ac:chgData name="Caruhel, Pascaline" userId="12819b22-154e-4467-9224-dc9330507cb5" providerId="ADAL" clId="{66F3388C-ADF0-42D5-A0A6-F93069704758}" dt="2023-10-11T08:12:38.778" v="32"/>
          <ac:graphicFrameMkLst>
            <pc:docMk/>
            <pc:sldMk cId="443410920" sldId="732"/>
            <ac:graphicFrameMk id="2" creationId="{784B19D0-CDE1-F129-6DF5-F5DD618DD40D}"/>
          </ac:graphicFrameMkLst>
        </pc:graphicFrameChg>
        <pc:graphicFrameChg chg="del">
          <ac:chgData name="Caruhel, Pascaline" userId="12819b22-154e-4467-9224-dc9330507cb5" providerId="ADAL" clId="{66F3388C-ADF0-42D5-A0A6-F93069704758}" dt="2023-10-11T08:12:16.277" v="30" actId="478"/>
          <ac:graphicFrameMkLst>
            <pc:docMk/>
            <pc:sldMk cId="443410920" sldId="732"/>
            <ac:graphicFrameMk id="3" creationId="{A64C1E9B-F265-99EF-68B4-C4E15A9E9C2A}"/>
          </ac:graphicFrameMkLst>
        </pc:graphicFrameChg>
        <pc:graphicFrameChg chg="add mod modGraphic">
          <ac:chgData name="Caruhel, Pascaline" userId="12819b22-154e-4467-9224-dc9330507cb5" providerId="ADAL" clId="{66F3388C-ADF0-42D5-A0A6-F93069704758}" dt="2023-10-11T08:58:20.349" v="782" actId="2165"/>
          <ac:graphicFrameMkLst>
            <pc:docMk/>
            <pc:sldMk cId="443410920" sldId="732"/>
            <ac:graphicFrameMk id="4" creationId="{3444A236-49F7-5761-95F8-7BA2AFF51AF7}"/>
          </ac:graphicFrameMkLst>
        </pc:graphicFrameChg>
      </pc:sldChg>
      <pc:sldChg chg="addSp delSp modSp mod">
        <pc:chgData name="Caruhel, Pascaline" userId="12819b22-154e-4467-9224-dc9330507cb5" providerId="ADAL" clId="{66F3388C-ADF0-42D5-A0A6-F93069704758}" dt="2023-10-11T08:56:34.088" v="775"/>
        <pc:sldMkLst>
          <pc:docMk/>
          <pc:sldMk cId="4050608355" sldId="733"/>
        </pc:sldMkLst>
        <pc:spChg chg="mod">
          <ac:chgData name="Caruhel, Pascaline" userId="12819b22-154e-4467-9224-dc9330507cb5" providerId="ADAL" clId="{66F3388C-ADF0-42D5-A0A6-F93069704758}" dt="2023-10-11T08:56:34.088" v="775"/>
          <ac:spMkLst>
            <pc:docMk/>
            <pc:sldMk cId="4050608355" sldId="733"/>
            <ac:spMk id="7" creationId="{06F8B07D-8097-42A8-8959-EABF60AE6B60}"/>
          </ac:spMkLst>
        </pc:spChg>
        <pc:graphicFrameChg chg="del">
          <ac:chgData name="Caruhel, Pascaline" userId="12819b22-154e-4467-9224-dc9330507cb5" providerId="ADAL" clId="{66F3388C-ADF0-42D5-A0A6-F93069704758}" dt="2023-10-11T08:16:20.094" v="303" actId="478"/>
          <ac:graphicFrameMkLst>
            <pc:docMk/>
            <pc:sldMk cId="4050608355" sldId="733"/>
            <ac:graphicFrameMk id="3" creationId="{A64C1E9B-F265-99EF-68B4-C4E15A9E9C2A}"/>
          </ac:graphicFrameMkLst>
        </pc:graphicFrameChg>
        <pc:graphicFrameChg chg="add mod modGraphic">
          <ac:chgData name="Caruhel, Pascaline" userId="12819b22-154e-4467-9224-dc9330507cb5" providerId="ADAL" clId="{66F3388C-ADF0-42D5-A0A6-F93069704758}" dt="2023-10-11T08:16:51.214" v="330" actId="20577"/>
          <ac:graphicFrameMkLst>
            <pc:docMk/>
            <pc:sldMk cId="4050608355" sldId="733"/>
            <ac:graphicFrameMk id="8" creationId="{9BAF2BC8-4587-8EF9-6E76-69E8A916C8D1}"/>
          </ac:graphicFrameMkLst>
        </pc:graphicFrameChg>
        <pc:graphicFrameChg chg="add mod modGraphic">
          <ac:chgData name="Caruhel, Pascaline" userId="12819b22-154e-4467-9224-dc9330507cb5" providerId="ADAL" clId="{66F3388C-ADF0-42D5-A0A6-F93069704758}" dt="2023-10-11T08:17:01.482" v="342" actId="20577"/>
          <ac:graphicFrameMkLst>
            <pc:docMk/>
            <pc:sldMk cId="4050608355" sldId="733"/>
            <ac:graphicFrameMk id="10" creationId="{329B19DB-0377-B9D4-21D2-D7ECD0FA7094}"/>
          </ac:graphicFrameMkLst>
        </pc:graphicFrameChg>
      </pc:sldChg>
      <pc:sldChg chg="del">
        <pc:chgData name="Caruhel, Pascaline" userId="12819b22-154e-4467-9224-dc9330507cb5" providerId="ADAL" clId="{66F3388C-ADF0-42D5-A0A6-F93069704758}" dt="2023-10-11T08:56:25.496" v="774" actId="47"/>
        <pc:sldMkLst>
          <pc:docMk/>
          <pc:sldMk cId="780140930" sldId="734"/>
        </pc:sldMkLst>
      </pc:sldChg>
      <pc:sldChg chg="del">
        <pc:chgData name="Caruhel, Pascaline" userId="12819b22-154e-4467-9224-dc9330507cb5" providerId="ADAL" clId="{66F3388C-ADF0-42D5-A0A6-F93069704758}" dt="2023-10-11T08:56:25.496" v="774" actId="47"/>
        <pc:sldMkLst>
          <pc:docMk/>
          <pc:sldMk cId="3914991709" sldId="735"/>
        </pc:sldMkLst>
      </pc:sldChg>
      <pc:sldChg chg="del">
        <pc:chgData name="Caruhel, Pascaline" userId="12819b22-154e-4467-9224-dc9330507cb5" providerId="ADAL" clId="{66F3388C-ADF0-42D5-A0A6-F93069704758}" dt="2023-10-11T08:56:25.496" v="774" actId="47"/>
        <pc:sldMkLst>
          <pc:docMk/>
          <pc:sldMk cId="3327144225" sldId="739"/>
        </pc:sldMkLst>
      </pc:sldChg>
      <pc:sldChg chg="del">
        <pc:chgData name="Caruhel, Pascaline" userId="12819b22-154e-4467-9224-dc9330507cb5" providerId="ADAL" clId="{66F3388C-ADF0-42D5-A0A6-F93069704758}" dt="2023-10-11T08:56:25.496" v="774" actId="47"/>
        <pc:sldMkLst>
          <pc:docMk/>
          <pc:sldMk cId="2154513665" sldId="740"/>
        </pc:sldMkLst>
      </pc:sldChg>
      <pc:sldChg chg="del">
        <pc:chgData name="Caruhel, Pascaline" userId="12819b22-154e-4467-9224-dc9330507cb5" providerId="ADAL" clId="{66F3388C-ADF0-42D5-A0A6-F93069704758}" dt="2023-10-11T08:56:25.496" v="774" actId="47"/>
        <pc:sldMkLst>
          <pc:docMk/>
          <pc:sldMk cId="966775446" sldId="741"/>
        </pc:sldMkLst>
      </pc:sldChg>
      <pc:sldChg chg="del">
        <pc:chgData name="Caruhel, Pascaline" userId="12819b22-154e-4467-9224-dc9330507cb5" providerId="ADAL" clId="{66F3388C-ADF0-42D5-A0A6-F93069704758}" dt="2023-10-11T08:56:25.496" v="774" actId="47"/>
        <pc:sldMkLst>
          <pc:docMk/>
          <pc:sldMk cId="2943987503" sldId="742"/>
        </pc:sldMkLst>
      </pc:sldChg>
      <pc:sldChg chg="delSp modSp mod">
        <pc:chgData name="Caruhel, Pascaline" userId="12819b22-154e-4467-9224-dc9330507cb5" providerId="ADAL" clId="{66F3388C-ADF0-42D5-A0A6-F93069704758}" dt="2023-10-11T08:56:54.912" v="781" actId="478"/>
        <pc:sldMkLst>
          <pc:docMk/>
          <pc:sldMk cId="4028064369" sldId="743"/>
        </pc:sldMkLst>
        <pc:spChg chg="mod">
          <ac:chgData name="Caruhel, Pascaline" userId="12819b22-154e-4467-9224-dc9330507cb5" providerId="ADAL" clId="{66F3388C-ADF0-42D5-A0A6-F93069704758}" dt="2023-10-11T08:56:42.560" v="779"/>
          <ac:spMkLst>
            <pc:docMk/>
            <pc:sldMk cId="4028064369" sldId="743"/>
            <ac:spMk id="7" creationId="{06F8B07D-8097-42A8-8959-EABF60AE6B60}"/>
          </ac:spMkLst>
        </pc:spChg>
        <pc:spChg chg="del">
          <ac:chgData name="Caruhel, Pascaline" userId="12819b22-154e-4467-9224-dc9330507cb5" providerId="ADAL" clId="{66F3388C-ADF0-42D5-A0A6-F93069704758}" dt="2023-10-11T08:56:54.912" v="781" actId="478"/>
          <ac:spMkLst>
            <pc:docMk/>
            <pc:sldMk cId="4028064369" sldId="743"/>
            <ac:spMk id="8" creationId="{1601AE36-51CA-F9BA-C39B-88C4718A7B91}"/>
          </ac:spMkLst>
        </pc:spChg>
        <pc:picChg chg="del">
          <ac:chgData name="Caruhel, Pascaline" userId="12819b22-154e-4467-9224-dc9330507cb5" providerId="ADAL" clId="{66F3388C-ADF0-42D5-A0A6-F93069704758}" dt="2023-10-11T08:56:53.203" v="780" actId="478"/>
          <ac:picMkLst>
            <pc:docMk/>
            <pc:sldMk cId="4028064369" sldId="743"/>
            <ac:picMk id="11" creationId="{06BCBFAF-79E1-BAB5-D69F-B0C837EDBC8E}"/>
          </ac:picMkLst>
        </pc:picChg>
      </pc:sldChg>
    </pc:docChg>
  </pc:docChgLst>
  <pc:docChgLst>
    <pc:chgData name="GarcIa RamIrez, Idoia" userId="S::idoia.garcia@thermofisher.com::8122980f-e859-42db-b83f-0176e66d45e4" providerId="AD" clId="Web-{73AC1017-3A1E-46A9-B797-49974D32DFA7}"/>
    <pc:docChg chg="modSld">
      <pc:chgData name="GarcIa RamIrez, Idoia" userId="S::idoia.garcia@thermofisher.com::8122980f-e859-42db-b83f-0176e66d45e4" providerId="AD" clId="Web-{73AC1017-3A1E-46A9-B797-49974D32DFA7}" dt="2023-10-16T16:07:07.953" v="93"/>
      <pc:docMkLst>
        <pc:docMk/>
      </pc:docMkLst>
      <pc:sldChg chg="modSp">
        <pc:chgData name="GarcIa RamIrez, Idoia" userId="S::idoia.garcia@thermofisher.com::8122980f-e859-42db-b83f-0176e66d45e4" providerId="AD" clId="Web-{73AC1017-3A1E-46A9-B797-49974D32DFA7}" dt="2023-10-16T16:07:07.953" v="93"/>
        <pc:sldMkLst>
          <pc:docMk/>
          <pc:sldMk cId="443410920" sldId="732"/>
        </pc:sldMkLst>
        <pc:graphicFrameChg chg="mod modGraphic">
          <ac:chgData name="GarcIa RamIrez, Idoia" userId="S::idoia.garcia@thermofisher.com::8122980f-e859-42db-b83f-0176e66d45e4" providerId="AD" clId="Web-{73AC1017-3A1E-46A9-B797-49974D32DFA7}" dt="2023-10-16T16:07:07.953" v="93"/>
          <ac:graphicFrameMkLst>
            <pc:docMk/>
            <pc:sldMk cId="443410920" sldId="732"/>
            <ac:graphicFrameMk id="4" creationId="{3444A236-49F7-5761-95F8-7BA2AFF51AF7}"/>
          </ac:graphicFrameMkLst>
        </pc:graphicFrameChg>
      </pc:sldChg>
      <pc:sldChg chg="modSp">
        <pc:chgData name="GarcIa RamIrez, Idoia" userId="S::idoia.garcia@thermofisher.com::8122980f-e859-42db-b83f-0176e66d45e4" providerId="AD" clId="Web-{73AC1017-3A1E-46A9-B797-49974D32DFA7}" dt="2023-10-16T16:06:51.390" v="91"/>
        <pc:sldMkLst>
          <pc:docMk/>
          <pc:sldMk cId="605066163" sldId="747"/>
        </pc:sldMkLst>
        <pc:graphicFrameChg chg="mod modGraphic">
          <ac:chgData name="GarcIa RamIrez, Idoia" userId="S::idoia.garcia@thermofisher.com::8122980f-e859-42db-b83f-0176e66d45e4" providerId="AD" clId="Web-{73AC1017-3A1E-46A9-B797-49974D32DFA7}" dt="2023-10-16T16:06:51.390" v="91"/>
          <ac:graphicFrameMkLst>
            <pc:docMk/>
            <pc:sldMk cId="605066163" sldId="747"/>
            <ac:graphicFrameMk id="4" creationId="{3444A236-49F7-5761-95F8-7BA2AFF51AF7}"/>
          </ac:graphicFrameMkLst>
        </pc:graphicFrame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thermofisher.sharepoint.com/sites/functions/Marketing/Pages/Customer-Value-Proposition.aspx" TargetMode="External"/><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mportant Disclaimer">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081F8D7-94E1-D14A-9B72-83893197CFDB}"/>
              </a:ext>
            </a:extLst>
          </p:cNvPr>
          <p:cNvSpPr/>
          <p:nvPr userDrawn="1"/>
        </p:nvSpPr>
        <p:spPr>
          <a:xfrm>
            <a:off x="304799" y="1447799"/>
            <a:ext cx="4876801" cy="234730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9">
            <a:extLst>
              <a:ext uri="{FF2B5EF4-FFF2-40B4-BE49-F238E27FC236}">
                <a16:creationId xmlns:a16="http://schemas.microsoft.com/office/drawing/2014/main" id="{4DB97ED0-9771-E044-B63D-01D4F8A70AD0}"/>
              </a:ext>
            </a:extLst>
          </p:cNvPr>
          <p:cNvSpPr txBox="1">
            <a:spLocks/>
          </p:cNvSpPr>
          <p:nvPr userDrawn="1"/>
        </p:nvSpPr>
        <p:spPr>
          <a:xfrm>
            <a:off x="300227" y="3966983"/>
            <a:ext cx="4869914" cy="2586217"/>
          </a:xfrm>
          <a:prstGeom prst="rect">
            <a:avLst/>
          </a:prstGeom>
        </p:spPr>
        <p:txBody>
          <a:bodyPr vert="horz" lIns="0" tIns="0" rIns="0" bIns="0" numCol="1" rtlCol="0" anchor="t">
            <a:noAutofit/>
          </a:bodyPr>
          <a:lstStyle>
            <a:lvl1pPr marL="0" indent="0" algn="l" defTabSz="914400" rtl="0" eaLnBrk="1" latinLnBrk="0" hangingPunct="1">
              <a:lnSpc>
                <a:spcPct val="100000"/>
              </a:lnSpc>
              <a:spcBef>
                <a:spcPts val="400"/>
              </a:spcBef>
              <a:buClr>
                <a:schemeClr val="accent4"/>
              </a:buClr>
              <a:buSzPct val="100000"/>
              <a:buFont typeface="Arial" panose="020B0604020202020204" pitchFamily="34" charset="0"/>
              <a:buNone/>
              <a:tabLst/>
              <a:defRPr sz="2000" b="0" kern="1200">
                <a:solidFill>
                  <a:schemeClr val="tx1"/>
                </a:solidFill>
                <a:latin typeface="+mn-lt"/>
                <a:ea typeface="+mn-ea"/>
                <a:cs typeface="+mn-cs"/>
              </a:defRPr>
            </a:lvl1pPr>
            <a:lvl2pPr marL="236537" marR="0" indent="0" algn="l" defTabSz="914400" rtl="0" eaLnBrk="1" fontAlgn="auto" latinLnBrk="0" hangingPunct="1">
              <a:lnSpc>
                <a:spcPct val="100000"/>
              </a:lnSpc>
              <a:spcBef>
                <a:spcPts val="400"/>
              </a:spcBef>
              <a:spcAft>
                <a:spcPts val="0"/>
              </a:spcAft>
              <a:buClrTx/>
              <a:buSzPct val="76000"/>
              <a:buFont typeface="Arial" panose="020B0604020202020204" pitchFamily="34" charset="0"/>
              <a:buNone/>
              <a:tabLst/>
              <a:defRPr sz="1800" b="0" kern="1200">
                <a:solidFill>
                  <a:schemeClr val="tx1"/>
                </a:solidFill>
                <a:latin typeface="+mn-lt"/>
                <a:ea typeface="+mn-ea"/>
                <a:cs typeface="+mn-cs"/>
              </a:defRPr>
            </a:lvl2pPr>
            <a:lvl3pPr marL="749300" marR="0" indent="-285750" algn="l" defTabSz="914400" rtl="0" eaLnBrk="1" fontAlgn="auto" latinLnBrk="0" hangingPunct="1">
              <a:lnSpc>
                <a:spcPct val="100000"/>
              </a:lnSpc>
              <a:spcBef>
                <a:spcPts val="400"/>
              </a:spcBef>
              <a:spcAft>
                <a:spcPts val="0"/>
              </a:spcAft>
              <a:buClrTx/>
              <a:buSzPct val="80000"/>
              <a:buFont typeface="System Font Regular"/>
              <a:buChar char="-"/>
              <a:tabLst/>
              <a:defRPr sz="1400" b="0" kern="1200">
                <a:solidFill>
                  <a:schemeClr val="tx1"/>
                </a:solidFill>
                <a:latin typeface="+mn-lt"/>
                <a:ea typeface="+mn-ea"/>
                <a:cs typeface="+mn-cs"/>
              </a:defRPr>
            </a:lvl3pPr>
            <a:lvl4pPr marL="690563" marR="0" indent="0" algn="l" defTabSz="914400" rtl="0" eaLnBrk="1" fontAlgn="auto" latinLnBrk="0" hangingPunct="1">
              <a:lnSpc>
                <a:spcPct val="100000"/>
              </a:lnSpc>
              <a:spcBef>
                <a:spcPts val="400"/>
              </a:spcBef>
              <a:spcAft>
                <a:spcPts val="0"/>
              </a:spcAft>
              <a:buClrTx/>
              <a:buSzPct val="80000"/>
              <a:buFont typeface="Arial" panose="020B0604020202020204" pitchFamily="34" charset="0"/>
              <a:buNone/>
              <a:tabLst/>
              <a:defRPr sz="1200" b="0" kern="1200">
                <a:solidFill>
                  <a:schemeClr val="tx1"/>
                </a:solidFill>
                <a:latin typeface="+mn-lt"/>
                <a:ea typeface="+mn-ea"/>
                <a:cs typeface="+mn-cs"/>
              </a:defRPr>
            </a:lvl4pPr>
            <a:lvl5pPr marL="909637" marR="0" indent="0" algn="l" defTabSz="914400" rtl="0" eaLnBrk="1" fontAlgn="auto" latinLnBrk="0" hangingPunct="1">
              <a:lnSpc>
                <a:spcPct val="100000"/>
              </a:lnSpc>
              <a:spcBef>
                <a:spcPts val="400"/>
              </a:spcBef>
              <a:spcAft>
                <a:spcPts val="0"/>
              </a:spcAft>
              <a:buClrTx/>
              <a:buSzPct val="80000"/>
              <a:buFont typeface="Arial" panose="020B0604020202020204" pitchFamily="34" charset="0"/>
              <a:buNone/>
              <a:tabLst/>
              <a:defRPr sz="11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40000"/>
              </a:lnSpc>
            </a:pPr>
            <a:r>
              <a:rPr lang="en-US" sz="1200" b="1"/>
              <a:t>External disclaimer criteria:</a:t>
            </a:r>
          </a:p>
          <a:p>
            <a:pPr marL="171450" indent="-171450">
              <a:lnSpc>
                <a:spcPct val="140000"/>
              </a:lnSpc>
              <a:buFont typeface="Arial" panose="020B0604020202020204" pitchFamily="34" charset="0"/>
              <a:buChar char="•"/>
            </a:pPr>
            <a:r>
              <a:rPr lang="en-US" sz="900"/>
              <a:t>Before sharing confidential information externally, ensure you have a confidential disclosure agreement (CDA) in place. The </a:t>
            </a:r>
            <a:r>
              <a:rPr lang="en-US" sz="900" b="1"/>
              <a:t>“Proprietary &amp; Confidential” </a:t>
            </a:r>
            <a:r>
              <a:rPr lang="en-US" sz="900"/>
              <a:t>disclaimer does not replace a CDA.</a:t>
            </a:r>
          </a:p>
          <a:p>
            <a:pPr marL="171450" indent="-171450">
              <a:lnSpc>
                <a:spcPct val="140000"/>
              </a:lnSpc>
              <a:buFont typeface="Arial" panose="020B0604020202020204" pitchFamily="34" charset="0"/>
              <a:buChar char="•"/>
            </a:pPr>
            <a:r>
              <a:rPr lang="en-US" sz="900"/>
              <a:t>Before removing the </a:t>
            </a:r>
            <a:r>
              <a:rPr lang="en-US" sz="900" b="1"/>
              <a:t>“Proprietary &amp; Confidential” </a:t>
            </a:r>
            <a:r>
              <a:rPr lang="en-US" sz="900"/>
              <a:t>disclaimer to exhibit content externally, you must ensure the content is appropriate from a Business, Division or Group entity; Legal; and Regulatory Affairs perspective. This means following your business’s, division’s or group’s process for obtaining Legal and Regulatory Affairs approval.</a:t>
            </a:r>
          </a:p>
          <a:p>
            <a:pPr marL="171450" indent="-171450">
              <a:lnSpc>
                <a:spcPct val="140000"/>
              </a:lnSpc>
              <a:buFont typeface="Arial" panose="020B0604020202020204" pitchFamily="34" charset="0"/>
              <a:buChar char="•"/>
            </a:pPr>
            <a:r>
              <a:rPr lang="en-US" sz="900"/>
              <a:t>If you’re importing slides from the </a:t>
            </a:r>
            <a:r>
              <a:rPr lang="en-US" sz="900">
                <a:hlinkClick r:id="rId2">
                  <a:extLst>
                    <a:ext uri="{A12FA001-AC4F-418D-AE19-62706E023703}">
                      <ahyp:hlinkClr xmlns:ahyp="http://schemas.microsoft.com/office/drawing/2018/hyperlinkcolor" val="tx"/>
                    </a:ext>
                  </a:extLst>
                </a:hlinkClick>
              </a:rPr>
              <a:t>Customer Value Proposition</a:t>
            </a:r>
            <a:r>
              <a:rPr lang="en-US" sz="900"/>
              <a:t> deck, which is cleared for external use and not considered Proprietary &amp; Confidential, you can leave a disclaimer off those slides and simply list the author’s email and date published on those slides.</a:t>
            </a:r>
          </a:p>
        </p:txBody>
      </p:sp>
      <p:pic>
        <p:nvPicPr>
          <p:cNvPr id="47" name="Graphic 46">
            <a:extLst>
              <a:ext uri="{FF2B5EF4-FFF2-40B4-BE49-F238E27FC236}">
                <a16:creationId xmlns:a16="http://schemas.microsoft.com/office/drawing/2014/main" id="{5957BB70-3758-2241-95DE-E49DED9F761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44034" y="1665184"/>
            <a:ext cx="356616" cy="365760"/>
          </a:xfrm>
          <a:prstGeom prst="rect">
            <a:avLst/>
          </a:prstGeom>
        </p:spPr>
      </p:pic>
      <p:cxnSp>
        <p:nvCxnSpPr>
          <p:cNvPr id="48" name="Straight Connector 47">
            <a:extLst>
              <a:ext uri="{FF2B5EF4-FFF2-40B4-BE49-F238E27FC236}">
                <a16:creationId xmlns:a16="http://schemas.microsoft.com/office/drawing/2014/main" id="{63783495-6D28-834A-90D4-F810D049B150}"/>
              </a:ext>
            </a:extLst>
          </p:cNvPr>
          <p:cNvCxnSpPr>
            <a:cxnSpLocks/>
          </p:cNvCxnSpPr>
          <p:nvPr userDrawn="1"/>
        </p:nvCxnSpPr>
        <p:spPr>
          <a:xfrm>
            <a:off x="5505901" y="1481339"/>
            <a:ext cx="0" cy="472440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23692791-F43E-EE45-B104-207B0D8D1E5C}"/>
              </a:ext>
            </a:extLst>
          </p:cNvPr>
          <p:cNvSpPr txBox="1"/>
          <p:nvPr userDrawn="1"/>
        </p:nvSpPr>
        <p:spPr>
          <a:xfrm>
            <a:off x="1143000" y="1667690"/>
            <a:ext cx="3807135" cy="1873031"/>
          </a:xfrm>
          <a:prstGeom prst="rect">
            <a:avLst/>
          </a:prstGeom>
          <a:noFill/>
        </p:spPr>
        <p:txBody>
          <a:bodyPr wrap="square" lIns="0" tIns="0" rIns="0" bIns="0" rtlCol="0">
            <a:normAutofit lnSpcReduction="10000"/>
          </a:bodyPr>
          <a:lstStyle/>
          <a:p>
            <a:pPr defTabSz="914400">
              <a:lnSpc>
                <a:spcPct val="120000"/>
              </a:lnSpc>
              <a:spcBef>
                <a:spcPts val="200"/>
              </a:spcBef>
              <a:buClr>
                <a:schemeClr val="tx2"/>
              </a:buClr>
              <a:buSzPct val="100000"/>
            </a:pPr>
            <a:r>
              <a:rPr lang="en-US" sz="1100" b="1">
                <a:solidFill>
                  <a:schemeClr val="bg1"/>
                </a:solidFill>
              </a:rPr>
              <a:t>Important:</a:t>
            </a:r>
            <a:r>
              <a:rPr lang="en-US" sz="1100">
                <a:solidFill>
                  <a:schemeClr val="bg1"/>
                </a:solidFill>
              </a:rPr>
              <a:t> This template contains a default </a:t>
            </a:r>
            <a:r>
              <a:rPr lang="en-US" sz="1100" b="1">
                <a:solidFill>
                  <a:schemeClr val="bg1"/>
                </a:solidFill>
              </a:rPr>
              <a:t>“Proprietary &amp; Confidential” </a:t>
            </a:r>
            <a:r>
              <a:rPr lang="en-US" sz="1100">
                <a:solidFill>
                  <a:schemeClr val="bg1"/>
                </a:solidFill>
              </a:rPr>
              <a:t>disclaimer in the footer. It is designed to protect information that we want to protect as </a:t>
            </a:r>
            <a:r>
              <a:rPr lang="en-US" sz="1100" b="1">
                <a:solidFill>
                  <a:schemeClr val="bg1"/>
                </a:solidFill>
              </a:rPr>
              <a:t>internal use only </a:t>
            </a:r>
            <a:r>
              <a:rPr lang="en-US" sz="1100">
                <a:solidFill>
                  <a:schemeClr val="bg1"/>
                </a:solidFill>
              </a:rPr>
              <a:t>and don't want to share with third parties.  You should use this unless your material meets criteria that would allow it be shared externally.</a:t>
            </a:r>
            <a:br>
              <a:rPr lang="en-US" sz="1100">
                <a:solidFill>
                  <a:schemeClr val="bg1"/>
                </a:solidFill>
              </a:rPr>
            </a:br>
            <a:endParaRPr lang="en-US" sz="1100">
              <a:solidFill>
                <a:schemeClr val="bg1"/>
              </a:solidFill>
            </a:endParaRPr>
          </a:p>
          <a:p>
            <a:pPr defTabSz="914400">
              <a:lnSpc>
                <a:spcPct val="120000"/>
              </a:lnSpc>
              <a:spcBef>
                <a:spcPts val="200"/>
              </a:spcBef>
              <a:buClr>
                <a:schemeClr val="tx2"/>
              </a:buClr>
              <a:buSzPct val="100000"/>
            </a:pPr>
            <a:r>
              <a:rPr lang="en-US" sz="1100">
                <a:solidFill>
                  <a:schemeClr val="bg1"/>
                </a:solidFill>
              </a:rPr>
              <a:t>To edit the footer, click Insert &gt; Header &amp; Footer, make the change in the pop-up window, and then choose “Apply” for one slide or “Apply to all” for the entire deck.</a:t>
            </a:r>
          </a:p>
        </p:txBody>
      </p:sp>
      <p:sp>
        <p:nvSpPr>
          <p:cNvPr id="79" name="Footer Placeholder 1">
            <a:extLst>
              <a:ext uri="{FF2B5EF4-FFF2-40B4-BE49-F238E27FC236}">
                <a16:creationId xmlns:a16="http://schemas.microsoft.com/office/drawing/2014/main" id="{555EAE1F-5676-C34A-8CF6-B38C31AF80D9}"/>
              </a:ext>
            </a:extLst>
          </p:cNvPr>
          <p:cNvSpPr>
            <a:spLocks noGrp="1"/>
          </p:cNvSpPr>
          <p:nvPr>
            <p:ph type="ftr" sz="quarter" idx="11"/>
          </p:nvPr>
        </p:nvSpPr>
        <p:spPr>
          <a:xfrm>
            <a:off x="304800" y="6553200"/>
            <a:ext cx="5791200" cy="304799"/>
          </a:xfrm>
        </p:spPr>
        <p:txBody>
          <a:bodyPr/>
          <a:lstStyle/>
          <a:p>
            <a:r>
              <a:rPr lang="en-US"/>
              <a:t>elena.uliyanova@thermofisher.com | 12-</a:t>
            </a:r>
            <a:r>
              <a:rPr lang="ru-RU"/>
              <a:t>Ноября-2020</a:t>
            </a:r>
            <a:endParaRPr lang="en-US"/>
          </a:p>
        </p:txBody>
      </p:sp>
      <p:sp>
        <p:nvSpPr>
          <p:cNvPr id="80" name="Slide Number Placeholder 2">
            <a:extLst>
              <a:ext uri="{FF2B5EF4-FFF2-40B4-BE49-F238E27FC236}">
                <a16:creationId xmlns:a16="http://schemas.microsoft.com/office/drawing/2014/main" id="{B2F62D11-9A5D-6545-93AD-739D274B4BC5}"/>
              </a:ext>
            </a:extLst>
          </p:cNvPr>
          <p:cNvSpPr>
            <a:spLocks noGrp="1"/>
          </p:cNvSpPr>
          <p:nvPr>
            <p:ph type="sldNum" sz="quarter" idx="13"/>
          </p:nvPr>
        </p:nvSpPr>
        <p:spPr>
          <a:xfrm>
            <a:off x="1" y="6553200"/>
            <a:ext cx="304799" cy="304799"/>
          </a:xfrm>
        </p:spPr>
        <p:txBody>
          <a:bodyPr/>
          <a:lstStyle/>
          <a:p>
            <a:fld id="{89006F1E-66CD-4A4B-9370-B4A3080F0E6C}" type="slidenum">
              <a:rPr lang="en-US" smtClean="0"/>
              <a:pPr/>
              <a:t>‹#›</a:t>
            </a:fld>
            <a:endParaRPr lang="en-US"/>
          </a:p>
        </p:txBody>
      </p:sp>
      <p:sp>
        <p:nvSpPr>
          <p:cNvPr id="82" name="Title 6">
            <a:extLst>
              <a:ext uri="{FF2B5EF4-FFF2-40B4-BE49-F238E27FC236}">
                <a16:creationId xmlns:a16="http://schemas.microsoft.com/office/drawing/2014/main" id="{E671D4F8-A815-C84C-8B84-2BC0FD804D52}"/>
              </a:ext>
            </a:extLst>
          </p:cNvPr>
          <p:cNvSpPr txBox="1">
            <a:spLocks/>
          </p:cNvSpPr>
          <p:nvPr/>
        </p:nvSpPr>
        <p:spPr>
          <a:xfrm>
            <a:off x="304801" y="304799"/>
            <a:ext cx="9753600" cy="381001"/>
          </a:xfrm>
          <a:prstGeom prst="rect">
            <a:avLst/>
          </a:prstGeom>
        </p:spPr>
        <p:txBody>
          <a:bodyPr lIns="0" tIns="0" rIns="0" bIns="0"/>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r>
              <a:rPr lang="en-US"/>
              <a:t>Footer content</a:t>
            </a:r>
          </a:p>
        </p:txBody>
      </p:sp>
      <p:sp>
        <p:nvSpPr>
          <p:cNvPr id="83" name="Text Placeholder 9">
            <a:extLst>
              <a:ext uri="{FF2B5EF4-FFF2-40B4-BE49-F238E27FC236}">
                <a16:creationId xmlns:a16="http://schemas.microsoft.com/office/drawing/2014/main" id="{B9D80A7B-7EE9-C344-B667-9AC3E29BB508}"/>
              </a:ext>
            </a:extLst>
          </p:cNvPr>
          <p:cNvSpPr txBox="1">
            <a:spLocks/>
          </p:cNvSpPr>
          <p:nvPr/>
        </p:nvSpPr>
        <p:spPr>
          <a:xfrm>
            <a:off x="300226" y="893063"/>
            <a:ext cx="11591547" cy="381001"/>
          </a:xfrm>
          <a:prstGeom prst="rect">
            <a:avLst/>
          </a:prstGeom>
        </p:spPr>
        <p:txBody>
          <a:bodyPr vert="horz" lIns="0" tIns="0" rIns="0" bIns="0" rtlCol="0" anchor="t">
            <a:noAutofit/>
          </a:bodyPr>
          <a:lstStyle>
            <a:defPPr>
              <a:defRPr lang="en-US"/>
            </a:defPPr>
            <a:lvl1pPr marL="0" algn="l" defTabSz="457200" rtl="0" eaLnBrk="1" latinLnBrk="0" hangingPunct="1">
              <a:defRPr lang="en-US" sz="800" kern="1200">
                <a:solidFill>
                  <a:schemeClr val="accent5"/>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0">
                <a:solidFill>
                  <a:schemeClr val="tx1"/>
                </a:solidFill>
              </a:rPr>
              <a:t>Including confidentiality, product-use disclaimers, author, and date</a:t>
            </a:r>
          </a:p>
        </p:txBody>
      </p:sp>
      <p:sp>
        <p:nvSpPr>
          <p:cNvPr id="45" name="Rectangle 44">
            <a:extLst>
              <a:ext uri="{FF2B5EF4-FFF2-40B4-BE49-F238E27FC236}">
                <a16:creationId xmlns:a16="http://schemas.microsoft.com/office/drawing/2014/main" id="{25AC3306-F602-FF47-86A9-EF05C807374D}"/>
              </a:ext>
            </a:extLst>
          </p:cNvPr>
          <p:cNvSpPr/>
          <p:nvPr userDrawn="1"/>
        </p:nvSpPr>
        <p:spPr>
          <a:xfrm>
            <a:off x="5788336" y="2637630"/>
            <a:ext cx="1952553" cy="184666"/>
          </a:xfrm>
          <a:prstGeom prst="rect">
            <a:avLst/>
          </a:prstGeom>
        </p:spPr>
        <p:txBody>
          <a:bodyPr wrap="square" lIns="0" tIns="0" rIns="0" bIns="0">
            <a:spAutoFit/>
          </a:bodyPr>
          <a:lstStyle/>
          <a:p>
            <a:r>
              <a:rPr lang="en-US" sz="1200" b="1"/>
              <a:t>Footer examples</a:t>
            </a:r>
            <a:endParaRPr lang="en-US" sz="1200"/>
          </a:p>
        </p:txBody>
      </p:sp>
      <p:sp>
        <p:nvSpPr>
          <p:cNvPr id="50" name="Rectangle 49">
            <a:extLst>
              <a:ext uri="{FF2B5EF4-FFF2-40B4-BE49-F238E27FC236}">
                <a16:creationId xmlns:a16="http://schemas.microsoft.com/office/drawing/2014/main" id="{23960E65-62E9-7547-97E0-D130B22286C4}"/>
              </a:ext>
            </a:extLst>
          </p:cNvPr>
          <p:cNvSpPr/>
          <p:nvPr userDrawn="1"/>
        </p:nvSpPr>
        <p:spPr>
          <a:xfrm>
            <a:off x="5788336" y="1447800"/>
            <a:ext cx="6098864" cy="1135775"/>
          </a:xfrm>
          <a:prstGeom prst="rect">
            <a:avLst/>
          </a:prstGeom>
          <a:noFill/>
        </p:spPr>
        <p:txBody>
          <a:bodyPr wrap="square" lIns="0" tIns="0" rIns="0" bIns="0" rtlCol="0">
            <a:noAutofit/>
          </a:bodyPr>
          <a:lstStyle/>
          <a:p>
            <a:pPr defTabSz="914400">
              <a:lnSpc>
                <a:spcPct val="120000"/>
              </a:lnSpc>
              <a:spcBef>
                <a:spcPts val="200"/>
              </a:spcBef>
              <a:buClr>
                <a:schemeClr val="tx2"/>
              </a:buClr>
              <a:buSzPct val="100000"/>
            </a:pPr>
            <a:r>
              <a:rPr lang="en-US" sz="1200" b="1"/>
              <a:t>All footers should contain an author’s or group’s email address and publication date for future reference.  </a:t>
            </a:r>
            <a:r>
              <a:rPr lang="en-US" sz="1100" b="0"/>
              <a:t>Always use four digits for the year.</a:t>
            </a:r>
          </a:p>
          <a:p>
            <a:pPr marL="0" marR="0" lvl="0" indent="0" algn="l" defTabSz="914400" rtl="0" eaLnBrk="1" fontAlgn="auto" latinLnBrk="0" hangingPunct="1">
              <a:lnSpc>
                <a:spcPct val="120000"/>
              </a:lnSpc>
              <a:spcBef>
                <a:spcPts val="200"/>
              </a:spcBef>
              <a:spcAft>
                <a:spcPts val="0"/>
              </a:spcAft>
              <a:buClr>
                <a:schemeClr val="tx2"/>
              </a:buClr>
              <a:buSzPct val="100000"/>
              <a:buFontTx/>
              <a:buNone/>
              <a:tabLst/>
              <a:defRPr/>
            </a:pPr>
            <a:r>
              <a:rPr lang="en-US" sz="1100"/>
              <a:t>A </a:t>
            </a:r>
            <a:r>
              <a:rPr lang="en-US" sz="1100" b="1"/>
              <a:t>“</a:t>
            </a:r>
            <a:r>
              <a:rPr lang="en-US" sz="1100" b="1" kern="1200">
                <a:solidFill>
                  <a:schemeClr val="tx1"/>
                </a:solidFill>
                <a:latin typeface="+mn-lt"/>
                <a:ea typeface="+mn-ea"/>
                <a:cs typeface="+mn-cs"/>
              </a:rPr>
              <a:t>For Research Use Only</a:t>
            </a:r>
            <a:r>
              <a:rPr lang="en-US" sz="1100" b="1"/>
              <a:t>” </a:t>
            </a:r>
            <a:r>
              <a:rPr lang="en-US" sz="1100"/>
              <a:t>or similar product-use disclaimer should appear on select slides as directed by Regulatory Affairs or Legal only. It should be added on appropriate slides as directed vs being added across the entire deck.</a:t>
            </a:r>
          </a:p>
          <a:p>
            <a:pPr defTabSz="914400">
              <a:lnSpc>
                <a:spcPct val="120000"/>
              </a:lnSpc>
              <a:spcBef>
                <a:spcPts val="200"/>
              </a:spcBef>
              <a:buClr>
                <a:schemeClr val="tx2"/>
              </a:buClr>
              <a:buSzPct val="100000"/>
            </a:pPr>
            <a:endParaRPr lang="en-US" sz="1100" b="1"/>
          </a:p>
        </p:txBody>
      </p:sp>
      <p:sp>
        <p:nvSpPr>
          <p:cNvPr id="51" name="TextBox 50">
            <a:extLst>
              <a:ext uri="{FF2B5EF4-FFF2-40B4-BE49-F238E27FC236}">
                <a16:creationId xmlns:a16="http://schemas.microsoft.com/office/drawing/2014/main" id="{FF007E31-8387-6341-92E9-BBE1A50606DE}"/>
              </a:ext>
            </a:extLst>
          </p:cNvPr>
          <p:cNvSpPr txBox="1"/>
          <p:nvPr userDrawn="1"/>
        </p:nvSpPr>
        <p:spPr>
          <a:xfrm>
            <a:off x="9038023" y="6553200"/>
            <a:ext cx="2849177" cy="304800"/>
          </a:xfrm>
          <a:prstGeom prst="rect">
            <a:avLst/>
          </a:prstGeom>
          <a:noFill/>
        </p:spPr>
        <p:txBody>
          <a:bodyPr wrap="square" lIns="0" tIns="0" rIns="0" bIns="0" rtlCol="0" anchor="ctr">
            <a:noAutofit/>
          </a:bodyPr>
          <a:lstStyle/>
          <a:p>
            <a:pPr marL="0" indent="0" algn="r" defTabSz="914400">
              <a:lnSpc>
                <a:spcPct val="120000"/>
              </a:lnSpc>
              <a:spcBef>
                <a:spcPts val="200"/>
              </a:spcBef>
              <a:buClr>
                <a:schemeClr val="tx2"/>
              </a:buClr>
              <a:buSzPct val="100000"/>
              <a:buFont typeface="Arial" panose="020B0604020202020204" pitchFamily="34" charset="0"/>
              <a:buNone/>
            </a:pPr>
            <a:r>
              <a:rPr lang="en-US" sz="800" kern="1200">
                <a:solidFill>
                  <a:schemeClr val="accent5"/>
                </a:solidFill>
                <a:latin typeface="+mn-lt"/>
                <a:ea typeface="+mn-ea"/>
                <a:cs typeface="+mn-cs"/>
              </a:rPr>
              <a:t>2020 Template V1 published 5-August-2020</a:t>
            </a:r>
          </a:p>
        </p:txBody>
      </p:sp>
      <p:grpSp>
        <p:nvGrpSpPr>
          <p:cNvPr id="52" name="Group 51">
            <a:extLst>
              <a:ext uri="{FF2B5EF4-FFF2-40B4-BE49-F238E27FC236}">
                <a16:creationId xmlns:a16="http://schemas.microsoft.com/office/drawing/2014/main" id="{C9CC4B9B-0022-9243-85E2-88CFCF42B221}"/>
              </a:ext>
            </a:extLst>
          </p:cNvPr>
          <p:cNvGrpSpPr/>
          <p:nvPr userDrawn="1"/>
        </p:nvGrpSpPr>
        <p:grpSpPr>
          <a:xfrm>
            <a:off x="5788335" y="2980949"/>
            <a:ext cx="6055419" cy="592961"/>
            <a:chOff x="5788335" y="3097907"/>
            <a:chExt cx="6055419" cy="592961"/>
          </a:xfrm>
        </p:grpSpPr>
        <p:sp>
          <p:nvSpPr>
            <p:cNvPr id="54" name="Rectangle 53">
              <a:extLst>
                <a:ext uri="{FF2B5EF4-FFF2-40B4-BE49-F238E27FC236}">
                  <a16:creationId xmlns:a16="http://schemas.microsoft.com/office/drawing/2014/main" id="{AFDF3057-293D-7845-83FA-63A8080C0331}"/>
                </a:ext>
              </a:extLst>
            </p:cNvPr>
            <p:cNvSpPr/>
            <p:nvPr/>
          </p:nvSpPr>
          <p:spPr>
            <a:xfrm>
              <a:off x="5826081" y="3529285"/>
              <a:ext cx="6017673" cy="161583"/>
            </a:xfrm>
            <a:prstGeom prst="rect">
              <a:avLst/>
            </a:prstGeom>
          </p:spPr>
          <p:txBody>
            <a:bodyPr wrap="none" lIns="0" tIns="0" rIns="0" bIns="0">
              <a:spAutoFit/>
            </a:bodyPr>
            <a:lstStyle/>
            <a:p>
              <a:r>
                <a:rPr lang="en-US" sz="1050"/>
                <a:t>Proprietary &amp; Confidential | For Research Use Only | </a:t>
              </a:r>
              <a:r>
                <a:rPr lang="en-US" sz="1050" err="1"/>
                <a:t>authoremail@thermofisher.com</a:t>
              </a:r>
              <a:r>
                <a:rPr lang="en-US" sz="1050"/>
                <a:t> | 5-August-2020</a:t>
              </a:r>
            </a:p>
          </p:txBody>
        </p:sp>
        <p:sp>
          <p:nvSpPr>
            <p:cNvPr id="56" name="Rectangle 55">
              <a:extLst>
                <a:ext uri="{FF2B5EF4-FFF2-40B4-BE49-F238E27FC236}">
                  <a16:creationId xmlns:a16="http://schemas.microsoft.com/office/drawing/2014/main" id="{4DB60CFA-FA50-6140-9323-F8017BB086F4}"/>
                </a:ext>
              </a:extLst>
            </p:cNvPr>
            <p:cNvSpPr/>
            <p:nvPr/>
          </p:nvSpPr>
          <p:spPr>
            <a:xfrm>
              <a:off x="6938635" y="3097910"/>
              <a:ext cx="764953" cy="215444"/>
            </a:xfrm>
            <a:prstGeom prst="rect">
              <a:avLst/>
            </a:prstGeom>
          </p:spPr>
          <p:txBody>
            <a:bodyPr wrap="none">
              <a:spAutoFit/>
            </a:bodyPr>
            <a:lstStyle/>
            <a:p>
              <a:pPr algn="ctr"/>
              <a:r>
                <a:rPr lang="en-US" sz="800" b="1"/>
                <a:t>Disclaimers</a:t>
              </a:r>
            </a:p>
          </p:txBody>
        </p:sp>
        <p:sp>
          <p:nvSpPr>
            <p:cNvPr id="57" name="Rectangle 56">
              <a:extLst>
                <a:ext uri="{FF2B5EF4-FFF2-40B4-BE49-F238E27FC236}">
                  <a16:creationId xmlns:a16="http://schemas.microsoft.com/office/drawing/2014/main" id="{9D13A8EF-9551-064B-9C13-D54C8100D205}"/>
                </a:ext>
              </a:extLst>
            </p:cNvPr>
            <p:cNvSpPr/>
            <p:nvPr/>
          </p:nvSpPr>
          <p:spPr>
            <a:xfrm>
              <a:off x="9447833" y="3097908"/>
              <a:ext cx="899605" cy="215444"/>
            </a:xfrm>
            <a:prstGeom prst="rect">
              <a:avLst/>
            </a:prstGeom>
          </p:spPr>
          <p:txBody>
            <a:bodyPr wrap="none">
              <a:spAutoFit/>
            </a:bodyPr>
            <a:lstStyle/>
            <a:p>
              <a:pPr algn="ctr"/>
              <a:r>
                <a:rPr lang="en-US" sz="800" b="1"/>
                <a:t>Author’s email</a:t>
              </a:r>
            </a:p>
          </p:txBody>
        </p:sp>
        <p:sp>
          <p:nvSpPr>
            <p:cNvPr id="59" name="Rectangle 58">
              <a:extLst>
                <a:ext uri="{FF2B5EF4-FFF2-40B4-BE49-F238E27FC236}">
                  <a16:creationId xmlns:a16="http://schemas.microsoft.com/office/drawing/2014/main" id="{D5641267-53C7-4847-A375-2753B43B2214}"/>
                </a:ext>
              </a:extLst>
            </p:cNvPr>
            <p:cNvSpPr/>
            <p:nvPr/>
          </p:nvSpPr>
          <p:spPr>
            <a:xfrm>
              <a:off x="10907268" y="3097907"/>
              <a:ext cx="922047" cy="215444"/>
            </a:xfrm>
            <a:prstGeom prst="rect">
              <a:avLst/>
            </a:prstGeom>
          </p:spPr>
          <p:txBody>
            <a:bodyPr wrap="none">
              <a:spAutoFit/>
            </a:bodyPr>
            <a:lstStyle/>
            <a:p>
              <a:pPr algn="ctr"/>
              <a:r>
                <a:rPr lang="en-US" sz="800" b="1"/>
                <a:t>Date published</a:t>
              </a:r>
            </a:p>
          </p:txBody>
        </p:sp>
        <p:sp>
          <p:nvSpPr>
            <p:cNvPr id="60" name="Left Brace 59">
              <a:extLst>
                <a:ext uri="{FF2B5EF4-FFF2-40B4-BE49-F238E27FC236}">
                  <a16:creationId xmlns:a16="http://schemas.microsoft.com/office/drawing/2014/main" id="{C9E8E1FC-BD9C-7E4D-9155-AC218F931E6B}"/>
                </a:ext>
              </a:extLst>
            </p:cNvPr>
            <p:cNvSpPr/>
            <p:nvPr/>
          </p:nvSpPr>
          <p:spPr>
            <a:xfrm rot="5400000">
              <a:off x="7252434" y="1882734"/>
              <a:ext cx="137356" cy="3065553"/>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Left Brace 60">
              <a:extLst>
                <a:ext uri="{FF2B5EF4-FFF2-40B4-BE49-F238E27FC236}">
                  <a16:creationId xmlns:a16="http://schemas.microsoft.com/office/drawing/2014/main" id="{CAF8E30E-A971-3245-B5A1-59A016D2BDF0}"/>
                </a:ext>
              </a:extLst>
            </p:cNvPr>
            <p:cNvSpPr/>
            <p:nvPr/>
          </p:nvSpPr>
          <p:spPr>
            <a:xfrm rot="5400000">
              <a:off x="9824590" y="2447952"/>
              <a:ext cx="137355" cy="1935127"/>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Left Brace 61">
              <a:extLst>
                <a:ext uri="{FF2B5EF4-FFF2-40B4-BE49-F238E27FC236}">
                  <a16:creationId xmlns:a16="http://schemas.microsoft.com/office/drawing/2014/main" id="{3DF20831-4F0F-1F4D-A1ED-6CDE187ABA67}"/>
                </a:ext>
              </a:extLst>
            </p:cNvPr>
            <p:cNvSpPr/>
            <p:nvPr userDrawn="1"/>
          </p:nvSpPr>
          <p:spPr>
            <a:xfrm rot="5400000">
              <a:off x="11295692" y="2963632"/>
              <a:ext cx="137354" cy="903767"/>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ADCC7EAB-1071-2443-BC4E-2E61AD774EB3}"/>
              </a:ext>
            </a:extLst>
          </p:cNvPr>
          <p:cNvGrpSpPr/>
          <p:nvPr userDrawn="1"/>
        </p:nvGrpSpPr>
        <p:grpSpPr>
          <a:xfrm>
            <a:off x="5788334" y="3890006"/>
            <a:ext cx="4436386" cy="582033"/>
            <a:chOff x="5788335" y="3923409"/>
            <a:chExt cx="4436386" cy="582033"/>
          </a:xfrm>
        </p:grpSpPr>
        <p:sp>
          <p:nvSpPr>
            <p:cNvPr id="71" name="Rectangle 70">
              <a:extLst>
                <a:ext uri="{FF2B5EF4-FFF2-40B4-BE49-F238E27FC236}">
                  <a16:creationId xmlns:a16="http://schemas.microsoft.com/office/drawing/2014/main" id="{8DEAE227-E5BE-904A-BFCC-50EA2483D0E1}"/>
                </a:ext>
              </a:extLst>
            </p:cNvPr>
            <p:cNvSpPr/>
            <p:nvPr/>
          </p:nvSpPr>
          <p:spPr>
            <a:xfrm>
              <a:off x="5826081" y="4343859"/>
              <a:ext cx="4398640" cy="161583"/>
            </a:xfrm>
            <a:prstGeom prst="rect">
              <a:avLst/>
            </a:prstGeom>
          </p:spPr>
          <p:txBody>
            <a:bodyPr wrap="none" lIns="0" tIns="0" rIns="0" bIns="0">
              <a:spAutoFit/>
            </a:bodyPr>
            <a:lstStyle/>
            <a:p>
              <a:r>
                <a:rPr lang="en-US" sz="1050"/>
                <a:t>For Research Use Only | </a:t>
              </a:r>
              <a:r>
                <a:rPr lang="en-US" sz="1050" err="1"/>
                <a:t>authoremail@thermofisher.com</a:t>
              </a:r>
              <a:r>
                <a:rPr lang="en-US" sz="1050"/>
                <a:t> | 5-August-2020</a:t>
              </a:r>
            </a:p>
          </p:txBody>
        </p:sp>
        <p:sp>
          <p:nvSpPr>
            <p:cNvPr id="72" name="Rectangle 71">
              <a:extLst>
                <a:ext uri="{FF2B5EF4-FFF2-40B4-BE49-F238E27FC236}">
                  <a16:creationId xmlns:a16="http://schemas.microsoft.com/office/drawing/2014/main" id="{8262B94A-CDF8-6248-B4D3-D04C67489253}"/>
                </a:ext>
              </a:extLst>
            </p:cNvPr>
            <p:cNvSpPr/>
            <p:nvPr userDrawn="1"/>
          </p:nvSpPr>
          <p:spPr>
            <a:xfrm>
              <a:off x="6138216" y="3923412"/>
              <a:ext cx="764953" cy="215444"/>
            </a:xfrm>
            <a:prstGeom prst="rect">
              <a:avLst/>
            </a:prstGeom>
          </p:spPr>
          <p:txBody>
            <a:bodyPr wrap="none">
              <a:spAutoFit/>
            </a:bodyPr>
            <a:lstStyle/>
            <a:p>
              <a:pPr algn="ctr"/>
              <a:r>
                <a:rPr lang="en-US" sz="800" b="1"/>
                <a:t>Disclaimers</a:t>
              </a:r>
            </a:p>
          </p:txBody>
        </p:sp>
        <p:sp>
          <p:nvSpPr>
            <p:cNvPr id="73" name="Rectangle 72">
              <a:extLst>
                <a:ext uri="{FF2B5EF4-FFF2-40B4-BE49-F238E27FC236}">
                  <a16:creationId xmlns:a16="http://schemas.microsoft.com/office/drawing/2014/main" id="{96EC3CD9-96F0-F848-9D70-DC6BC4C588B0}"/>
                </a:ext>
              </a:extLst>
            </p:cNvPr>
            <p:cNvSpPr/>
            <p:nvPr userDrawn="1"/>
          </p:nvSpPr>
          <p:spPr>
            <a:xfrm>
              <a:off x="7824103" y="3923410"/>
              <a:ext cx="899605" cy="215444"/>
            </a:xfrm>
            <a:prstGeom prst="rect">
              <a:avLst/>
            </a:prstGeom>
          </p:spPr>
          <p:txBody>
            <a:bodyPr wrap="none">
              <a:spAutoFit/>
            </a:bodyPr>
            <a:lstStyle/>
            <a:p>
              <a:pPr algn="ctr"/>
              <a:r>
                <a:rPr lang="en-US" sz="800" b="1"/>
                <a:t>Author’s email</a:t>
              </a:r>
            </a:p>
          </p:txBody>
        </p:sp>
        <p:sp>
          <p:nvSpPr>
            <p:cNvPr id="74" name="Rectangle 73">
              <a:extLst>
                <a:ext uri="{FF2B5EF4-FFF2-40B4-BE49-F238E27FC236}">
                  <a16:creationId xmlns:a16="http://schemas.microsoft.com/office/drawing/2014/main" id="{F088D113-2507-AA47-BB48-FAF00FE54633}"/>
                </a:ext>
              </a:extLst>
            </p:cNvPr>
            <p:cNvSpPr/>
            <p:nvPr userDrawn="1"/>
          </p:nvSpPr>
          <p:spPr>
            <a:xfrm>
              <a:off x="9269099" y="3923409"/>
              <a:ext cx="922047" cy="215444"/>
            </a:xfrm>
            <a:prstGeom prst="rect">
              <a:avLst/>
            </a:prstGeom>
          </p:spPr>
          <p:txBody>
            <a:bodyPr wrap="none">
              <a:spAutoFit/>
            </a:bodyPr>
            <a:lstStyle/>
            <a:p>
              <a:pPr algn="ctr"/>
              <a:r>
                <a:rPr lang="en-US" sz="800" b="1"/>
                <a:t>Date published</a:t>
              </a:r>
            </a:p>
          </p:txBody>
        </p:sp>
        <p:sp>
          <p:nvSpPr>
            <p:cNvPr id="75" name="Left Brace 74">
              <a:extLst>
                <a:ext uri="{FF2B5EF4-FFF2-40B4-BE49-F238E27FC236}">
                  <a16:creationId xmlns:a16="http://schemas.microsoft.com/office/drawing/2014/main" id="{33912165-6C04-F34D-8A97-E920B407AA54}"/>
                </a:ext>
              </a:extLst>
            </p:cNvPr>
            <p:cNvSpPr/>
            <p:nvPr userDrawn="1"/>
          </p:nvSpPr>
          <p:spPr>
            <a:xfrm rot="5400000">
              <a:off x="6449400" y="3511270"/>
              <a:ext cx="137356" cy="1459485"/>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Left Brace 75">
              <a:extLst>
                <a:ext uri="{FF2B5EF4-FFF2-40B4-BE49-F238E27FC236}">
                  <a16:creationId xmlns:a16="http://schemas.microsoft.com/office/drawing/2014/main" id="{F82EE3D1-89D0-6645-9D8B-24CA42BA0ADC}"/>
                </a:ext>
              </a:extLst>
            </p:cNvPr>
            <p:cNvSpPr/>
            <p:nvPr userDrawn="1"/>
          </p:nvSpPr>
          <p:spPr>
            <a:xfrm rot="5400000">
              <a:off x="8200860" y="3273454"/>
              <a:ext cx="137355" cy="1935127"/>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Left Brace 76">
              <a:extLst>
                <a:ext uri="{FF2B5EF4-FFF2-40B4-BE49-F238E27FC236}">
                  <a16:creationId xmlns:a16="http://schemas.microsoft.com/office/drawing/2014/main" id="{A399837B-45C9-7343-B884-DE166B5EC1C1}"/>
                </a:ext>
              </a:extLst>
            </p:cNvPr>
            <p:cNvSpPr/>
            <p:nvPr userDrawn="1"/>
          </p:nvSpPr>
          <p:spPr>
            <a:xfrm rot="5400000">
              <a:off x="9657523" y="3789134"/>
              <a:ext cx="137354" cy="903767"/>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F0E03FFE-8C31-E44D-BE6B-C22B9CF70098}"/>
              </a:ext>
            </a:extLst>
          </p:cNvPr>
          <p:cNvGrpSpPr/>
          <p:nvPr userDrawn="1"/>
        </p:nvGrpSpPr>
        <p:grpSpPr>
          <a:xfrm>
            <a:off x="5788335" y="4788135"/>
            <a:ext cx="4582251" cy="587731"/>
            <a:chOff x="5788336" y="4908696"/>
            <a:chExt cx="4582251" cy="587731"/>
          </a:xfrm>
        </p:grpSpPr>
        <p:sp>
          <p:nvSpPr>
            <p:cNvPr id="81" name="Rectangle 80">
              <a:extLst>
                <a:ext uri="{FF2B5EF4-FFF2-40B4-BE49-F238E27FC236}">
                  <a16:creationId xmlns:a16="http://schemas.microsoft.com/office/drawing/2014/main" id="{01A73866-731B-9946-A849-187A98BD4E85}"/>
                </a:ext>
              </a:extLst>
            </p:cNvPr>
            <p:cNvSpPr/>
            <p:nvPr/>
          </p:nvSpPr>
          <p:spPr>
            <a:xfrm>
              <a:off x="5842103" y="5334844"/>
              <a:ext cx="4528484" cy="161583"/>
            </a:xfrm>
            <a:prstGeom prst="rect">
              <a:avLst/>
            </a:prstGeom>
          </p:spPr>
          <p:txBody>
            <a:bodyPr wrap="none" lIns="0" tIns="0" rIns="0" bIns="0">
              <a:spAutoFit/>
            </a:bodyPr>
            <a:lstStyle/>
            <a:p>
              <a:r>
                <a:rPr lang="en-US" sz="1050"/>
                <a:t>Proprietary &amp; Confidential | </a:t>
              </a:r>
              <a:r>
                <a:rPr lang="en-US" sz="1050" err="1"/>
                <a:t>authoremail@thermofisher.com</a:t>
              </a:r>
              <a:r>
                <a:rPr lang="en-US" sz="1050"/>
                <a:t> | 5-August-2020</a:t>
              </a:r>
            </a:p>
          </p:txBody>
        </p:sp>
        <p:sp>
          <p:nvSpPr>
            <p:cNvPr id="85" name="Rectangle 84">
              <a:extLst>
                <a:ext uri="{FF2B5EF4-FFF2-40B4-BE49-F238E27FC236}">
                  <a16:creationId xmlns:a16="http://schemas.microsoft.com/office/drawing/2014/main" id="{8FD63569-449B-3E48-807D-D3F3AE9F8342}"/>
                </a:ext>
              </a:extLst>
            </p:cNvPr>
            <p:cNvSpPr/>
            <p:nvPr userDrawn="1"/>
          </p:nvSpPr>
          <p:spPr>
            <a:xfrm>
              <a:off x="6205057" y="4908699"/>
              <a:ext cx="764953" cy="215444"/>
            </a:xfrm>
            <a:prstGeom prst="rect">
              <a:avLst/>
            </a:prstGeom>
          </p:spPr>
          <p:txBody>
            <a:bodyPr wrap="none">
              <a:spAutoFit/>
            </a:bodyPr>
            <a:lstStyle/>
            <a:p>
              <a:pPr algn="ctr"/>
              <a:r>
                <a:rPr lang="en-US" sz="800" b="1"/>
                <a:t>Disclaimers</a:t>
              </a:r>
            </a:p>
          </p:txBody>
        </p:sp>
        <p:sp>
          <p:nvSpPr>
            <p:cNvPr id="86" name="Rectangle 85">
              <a:extLst>
                <a:ext uri="{FF2B5EF4-FFF2-40B4-BE49-F238E27FC236}">
                  <a16:creationId xmlns:a16="http://schemas.microsoft.com/office/drawing/2014/main" id="{0C656FAD-AD19-DC49-92E8-76EAC46938F6}"/>
                </a:ext>
              </a:extLst>
            </p:cNvPr>
            <p:cNvSpPr/>
            <p:nvPr userDrawn="1"/>
          </p:nvSpPr>
          <p:spPr>
            <a:xfrm>
              <a:off x="7954285" y="4908697"/>
              <a:ext cx="899605" cy="215444"/>
            </a:xfrm>
            <a:prstGeom prst="rect">
              <a:avLst/>
            </a:prstGeom>
          </p:spPr>
          <p:txBody>
            <a:bodyPr wrap="none">
              <a:spAutoFit/>
            </a:bodyPr>
            <a:lstStyle/>
            <a:p>
              <a:pPr algn="ctr"/>
              <a:r>
                <a:rPr lang="en-US" sz="800" b="1"/>
                <a:t>Author’s email</a:t>
              </a:r>
            </a:p>
          </p:txBody>
        </p:sp>
        <p:sp>
          <p:nvSpPr>
            <p:cNvPr id="103" name="Rectangle 102">
              <a:extLst>
                <a:ext uri="{FF2B5EF4-FFF2-40B4-BE49-F238E27FC236}">
                  <a16:creationId xmlns:a16="http://schemas.microsoft.com/office/drawing/2014/main" id="{DC8954A9-BBCF-F843-BCC2-DFD09FC6E9CD}"/>
                </a:ext>
              </a:extLst>
            </p:cNvPr>
            <p:cNvSpPr/>
            <p:nvPr userDrawn="1"/>
          </p:nvSpPr>
          <p:spPr>
            <a:xfrm>
              <a:off x="9399281" y="4908696"/>
              <a:ext cx="922047" cy="215444"/>
            </a:xfrm>
            <a:prstGeom prst="rect">
              <a:avLst/>
            </a:prstGeom>
          </p:spPr>
          <p:txBody>
            <a:bodyPr wrap="none">
              <a:spAutoFit/>
            </a:bodyPr>
            <a:lstStyle/>
            <a:p>
              <a:pPr algn="ctr"/>
              <a:r>
                <a:rPr lang="en-US" sz="800" b="1"/>
                <a:t>Date published</a:t>
              </a:r>
            </a:p>
          </p:txBody>
        </p:sp>
        <p:sp>
          <p:nvSpPr>
            <p:cNvPr id="104" name="Left Brace 103">
              <a:extLst>
                <a:ext uri="{FF2B5EF4-FFF2-40B4-BE49-F238E27FC236}">
                  <a16:creationId xmlns:a16="http://schemas.microsoft.com/office/drawing/2014/main" id="{6A6BA891-938B-7B46-9D54-7310473CEEDC}"/>
                </a:ext>
              </a:extLst>
            </p:cNvPr>
            <p:cNvSpPr/>
            <p:nvPr userDrawn="1"/>
          </p:nvSpPr>
          <p:spPr>
            <a:xfrm rot="5400000">
              <a:off x="6520304" y="4425654"/>
              <a:ext cx="137356" cy="1601292"/>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Left Brace 104">
              <a:extLst>
                <a:ext uri="{FF2B5EF4-FFF2-40B4-BE49-F238E27FC236}">
                  <a16:creationId xmlns:a16="http://schemas.microsoft.com/office/drawing/2014/main" id="{2C270CE8-9750-7B45-B039-32F907449AF8}"/>
                </a:ext>
              </a:extLst>
            </p:cNvPr>
            <p:cNvSpPr/>
            <p:nvPr userDrawn="1"/>
          </p:nvSpPr>
          <p:spPr>
            <a:xfrm rot="5400000">
              <a:off x="8331042" y="4258741"/>
              <a:ext cx="137355" cy="1935127"/>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Left Brace 105">
              <a:extLst>
                <a:ext uri="{FF2B5EF4-FFF2-40B4-BE49-F238E27FC236}">
                  <a16:creationId xmlns:a16="http://schemas.microsoft.com/office/drawing/2014/main" id="{BD54688D-F399-8D44-B80A-35A584C4E8A1}"/>
                </a:ext>
              </a:extLst>
            </p:cNvPr>
            <p:cNvSpPr/>
            <p:nvPr userDrawn="1"/>
          </p:nvSpPr>
          <p:spPr>
            <a:xfrm rot="5400000">
              <a:off x="9787705" y="4774421"/>
              <a:ext cx="137354" cy="903767"/>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7" name="Group 106">
            <a:extLst>
              <a:ext uri="{FF2B5EF4-FFF2-40B4-BE49-F238E27FC236}">
                <a16:creationId xmlns:a16="http://schemas.microsoft.com/office/drawing/2014/main" id="{F3B269BE-A155-AD4E-BB6F-14E01F7B2B53}"/>
              </a:ext>
            </a:extLst>
          </p:cNvPr>
          <p:cNvGrpSpPr/>
          <p:nvPr userDrawn="1"/>
        </p:nvGrpSpPr>
        <p:grpSpPr>
          <a:xfrm>
            <a:off x="5788335" y="5691963"/>
            <a:ext cx="2917465" cy="566939"/>
            <a:chOff x="5826081" y="5638800"/>
            <a:chExt cx="2917465" cy="566939"/>
          </a:xfrm>
        </p:grpSpPr>
        <p:sp>
          <p:nvSpPr>
            <p:cNvPr id="108" name="Rectangle 107">
              <a:extLst>
                <a:ext uri="{FF2B5EF4-FFF2-40B4-BE49-F238E27FC236}">
                  <a16:creationId xmlns:a16="http://schemas.microsoft.com/office/drawing/2014/main" id="{2837D300-05AE-6B41-B8F5-CB05D9A81C4D}"/>
                </a:ext>
              </a:extLst>
            </p:cNvPr>
            <p:cNvSpPr/>
            <p:nvPr/>
          </p:nvSpPr>
          <p:spPr>
            <a:xfrm>
              <a:off x="5826081" y="6068384"/>
              <a:ext cx="2917465" cy="137355"/>
            </a:xfrm>
            <a:prstGeom prst="rect">
              <a:avLst/>
            </a:prstGeom>
          </p:spPr>
          <p:txBody>
            <a:bodyPr wrap="none" lIns="0" tIns="0" rIns="0" bIns="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50"/>
                <a:t> authoremail@thermofisher.com | 5-August-2020</a:t>
              </a:r>
            </a:p>
          </p:txBody>
        </p:sp>
        <p:sp>
          <p:nvSpPr>
            <p:cNvPr id="109" name="Rectangle 108">
              <a:extLst>
                <a:ext uri="{FF2B5EF4-FFF2-40B4-BE49-F238E27FC236}">
                  <a16:creationId xmlns:a16="http://schemas.microsoft.com/office/drawing/2014/main" id="{B2636A22-B29C-8347-827F-06CC739D8F27}"/>
                </a:ext>
              </a:extLst>
            </p:cNvPr>
            <p:cNvSpPr/>
            <p:nvPr userDrawn="1"/>
          </p:nvSpPr>
          <p:spPr>
            <a:xfrm>
              <a:off x="6348769" y="5638801"/>
              <a:ext cx="899605" cy="215444"/>
            </a:xfrm>
            <a:prstGeom prst="rect">
              <a:avLst/>
            </a:prstGeom>
          </p:spPr>
          <p:txBody>
            <a:bodyPr wrap="none">
              <a:spAutoFit/>
            </a:bodyPr>
            <a:lstStyle/>
            <a:p>
              <a:pPr algn="ctr"/>
              <a:r>
                <a:rPr lang="en-US" sz="800" b="1"/>
                <a:t>Author’s email</a:t>
              </a:r>
            </a:p>
          </p:txBody>
        </p:sp>
        <p:sp>
          <p:nvSpPr>
            <p:cNvPr id="110" name="Rectangle 109">
              <a:extLst>
                <a:ext uri="{FF2B5EF4-FFF2-40B4-BE49-F238E27FC236}">
                  <a16:creationId xmlns:a16="http://schemas.microsoft.com/office/drawing/2014/main" id="{DBE3A603-FB25-6640-8CE8-A9490CC8FD57}"/>
                </a:ext>
              </a:extLst>
            </p:cNvPr>
            <p:cNvSpPr/>
            <p:nvPr userDrawn="1"/>
          </p:nvSpPr>
          <p:spPr>
            <a:xfrm>
              <a:off x="7793765" y="5638800"/>
              <a:ext cx="922047" cy="215444"/>
            </a:xfrm>
            <a:prstGeom prst="rect">
              <a:avLst/>
            </a:prstGeom>
          </p:spPr>
          <p:txBody>
            <a:bodyPr wrap="none">
              <a:spAutoFit/>
            </a:bodyPr>
            <a:lstStyle/>
            <a:p>
              <a:pPr algn="ctr"/>
              <a:r>
                <a:rPr lang="en-US" sz="800" b="1"/>
                <a:t>Date published</a:t>
              </a:r>
            </a:p>
          </p:txBody>
        </p:sp>
        <p:sp>
          <p:nvSpPr>
            <p:cNvPr id="111" name="Left Brace 110">
              <a:extLst>
                <a:ext uri="{FF2B5EF4-FFF2-40B4-BE49-F238E27FC236}">
                  <a16:creationId xmlns:a16="http://schemas.microsoft.com/office/drawing/2014/main" id="{2BD98F31-696C-874F-A675-84D3E0D98D96}"/>
                </a:ext>
              </a:extLst>
            </p:cNvPr>
            <p:cNvSpPr/>
            <p:nvPr userDrawn="1"/>
          </p:nvSpPr>
          <p:spPr>
            <a:xfrm rot="5400000">
              <a:off x="6725526" y="4988845"/>
              <a:ext cx="137355" cy="1935127"/>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Left Brace 111">
              <a:extLst>
                <a:ext uri="{FF2B5EF4-FFF2-40B4-BE49-F238E27FC236}">
                  <a16:creationId xmlns:a16="http://schemas.microsoft.com/office/drawing/2014/main" id="{5DFD7081-3892-7148-86E2-00827E674843}"/>
                </a:ext>
              </a:extLst>
            </p:cNvPr>
            <p:cNvSpPr/>
            <p:nvPr userDrawn="1"/>
          </p:nvSpPr>
          <p:spPr>
            <a:xfrm rot="5400000">
              <a:off x="8182189" y="5504525"/>
              <a:ext cx="137354" cy="903767"/>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238478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umn with images">
    <p:bg>
      <p:bgPr>
        <a:gradFill flip="none" rotWithShape="1">
          <a:gsLst>
            <a:gs pos="0">
              <a:schemeClr val="bg1"/>
            </a:gs>
            <a:gs pos="45000">
              <a:schemeClr val="bg1"/>
            </a:gs>
            <a:gs pos="100000">
              <a:schemeClr val="bg2"/>
            </a:gs>
          </a:gsLst>
          <a:lin ang="108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42EC3-BB61-5A42-8BF1-1D2972BB044D}"/>
              </a:ext>
            </a:extLst>
          </p:cNvPr>
          <p:cNvSpPr>
            <a:spLocks noGrp="1"/>
          </p:cNvSpPr>
          <p:nvPr>
            <p:ph type="title"/>
          </p:nvPr>
        </p:nvSpPr>
        <p:spPr/>
        <p:txBody>
          <a:bodyPr/>
          <a:lstStyle/>
          <a:p>
            <a:r>
              <a:rPr lang="en-US"/>
              <a:t>Click to edit Master title style</a:t>
            </a:r>
          </a:p>
        </p:txBody>
      </p:sp>
      <p:sp>
        <p:nvSpPr>
          <p:cNvPr id="7" name="Slide Number Placeholder 11">
            <a:extLst>
              <a:ext uri="{FF2B5EF4-FFF2-40B4-BE49-F238E27FC236}">
                <a16:creationId xmlns:a16="http://schemas.microsoft.com/office/drawing/2014/main" id="{F81445D8-D3A2-A446-B35B-0A1E9B448962}"/>
              </a:ext>
            </a:extLst>
          </p:cNvPr>
          <p:cNvSpPr>
            <a:spLocks noGrp="1"/>
          </p:cNvSpPr>
          <p:nvPr>
            <p:ph type="sldNum" sz="quarter" idx="10"/>
          </p:nvPr>
        </p:nvSpPr>
        <p:spPr>
          <a:xfrm>
            <a:off x="1" y="6553200"/>
            <a:ext cx="304799" cy="304799"/>
          </a:xfrm>
        </p:spPr>
        <p:txBody>
          <a:bodyPr lIns="0" tIns="0" rIns="0" bIns="0"/>
          <a:lstStyle/>
          <a:p>
            <a:fld id="{89006F1E-66CD-4A4B-9370-B4A3080F0E6C}" type="slidenum">
              <a:rPr lang="en-US" smtClean="0"/>
              <a:pPr/>
              <a:t>‹#›</a:t>
            </a:fld>
            <a:endParaRPr lang="en-US"/>
          </a:p>
        </p:txBody>
      </p:sp>
      <p:sp>
        <p:nvSpPr>
          <p:cNvPr id="8" name="Footer Placeholder 1">
            <a:extLst>
              <a:ext uri="{FF2B5EF4-FFF2-40B4-BE49-F238E27FC236}">
                <a16:creationId xmlns:a16="http://schemas.microsoft.com/office/drawing/2014/main" id="{31F7B133-5860-D54B-A498-14C05567C68D}"/>
              </a:ext>
            </a:extLst>
          </p:cNvPr>
          <p:cNvSpPr>
            <a:spLocks noGrp="1"/>
          </p:cNvSpPr>
          <p:nvPr>
            <p:ph type="ftr" sz="quarter" idx="14"/>
          </p:nvPr>
        </p:nvSpPr>
        <p:spPr>
          <a:xfrm>
            <a:off x="304799" y="6553201"/>
            <a:ext cx="3657601" cy="304800"/>
          </a:xfrm>
          <a:prstGeom prst="rect">
            <a:avLst/>
          </a:prstGeom>
        </p:spPr>
        <p:txBody>
          <a:bodyPr/>
          <a:lstStyle>
            <a:lvl1pPr>
              <a:defRPr>
                <a:solidFill>
                  <a:schemeClr val="accent5"/>
                </a:solidFill>
              </a:defRPr>
            </a:lvl1pPr>
          </a:lstStyle>
          <a:p>
            <a:r>
              <a:rPr lang="en-US">
                <a:ea typeface="MS PGothic" panose="020B0600070205080204" pitchFamily="34" charset="-128"/>
              </a:rPr>
              <a:t>elena.uliyanova@thermofisher.com | 12-</a:t>
            </a:r>
            <a:r>
              <a:rPr lang="ru-RU">
                <a:ea typeface="MS PGothic" panose="020B0600070205080204" pitchFamily="34" charset="-128"/>
              </a:rPr>
              <a:t>Ноября-2020</a:t>
            </a:r>
            <a:endParaRPr lang="en-US">
              <a:ea typeface="MS PGothic" panose="020B0600070205080204" pitchFamily="34" charset="-128"/>
            </a:endParaRPr>
          </a:p>
        </p:txBody>
      </p:sp>
      <p:sp>
        <p:nvSpPr>
          <p:cNvPr id="9" name="Text Placeholder 7">
            <a:extLst>
              <a:ext uri="{FF2B5EF4-FFF2-40B4-BE49-F238E27FC236}">
                <a16:creationId xmlns:a16="http://schemas.microsoft.com/office/drawing/2014/main" id="{7F606DC1-8556-AC4B-B621-1C8A6F92D688}"/>
              </a:ext>
            </a:extLst>
          </p:cNvPr>
          <p:cNvSpPr>
            <a:spLocks noGrp="1"/>
          </p:cNvSpPr>
          <p:nvPr>
            <p:ph type="body" sz="quarter" idx="15" hasCustomPrompt="1"/>
          </p:nvPr>
        </p:nvSpPr>
        <p:spPr>
          <a:xfrm>
            <a:off x="304797" y="6055756"/>
            <a:ext cx="11591542" cy="489204"/>
          </a:xfrm>
          <a:prstGeom prst="rect">
            <a:avLst/>
          </a:prstGeom>
        </p:spPr>
        <p:txBody>
          <a:bodyPr anchor="b">
            <a:normAutofit/>
          </a:bodyPr>
          <a:lstStyle>
            <a:lvl1pPr marL="0" indent="0">
              <a:spcBef>
                <a:spcPts val="100"/>
              </a:spcBef>
              <a:buNone/>
              <a:defRPr sz="1000">
                <a:solidFill>
                  <a:schemeClr val="accent5"/>
                </a:solidFill>
              </a:defRPr>
            </a:lvl1pPr>
          </a:lstStyle>
          <a:p>
            <a:pPr lvl="0"/>
            <a:r>
              <a:rPr lang="en-US"/>
              <a:t>Source notes</a:t>
            </a:r>
          </a:p>
        </p:txBody>
      </p:sp>
      <p:sp>
        <p:nvSpPr>
          <p:cNvPr id="17" name="Text Placeholder 7">
            <a:extLst>
              <a:ext uri="{FF2B5EF4-FFF2-40B4-BE49-F238E27FC236}">
                <a16:creationId xmlns:a16="http://schemas.microsoft.com/office/drawing/2014/main" id="{C194A5C4-4D4E-424D-8DC1-C1FCDF1A8FC5}"/>
              </a:ext>
            </a:extLst>
          </p:cNvPr>
          <p:cNvSpPr>
            <a:spLocks noGrp="1"/>
          </p:cNvSpPr>
          <p:nvPr>
            <p:ph type="body" sz="quarter" idx="11" hasCustomPrompt="1"/>
          </p:nvPr>
        </p:nvSpPr>
        <p:spPr>
          <a:xfrm>
            <a:off x="300226" y="893063"/>
            <a:ext cx="11591547" cy="381001"/>
          </a:xfrm>
          <a:prstGeom prst="rect">
            <a:avLst/>
          </a:prstGeom>
        </p:spPr>
        <p:txBody>
          <a:bodyPr lIns="0" tIns="0" rIns="0" bIns="0" anchor="t">
            <a:noAutofit/>
          </a:bodyPr>
          <a:lstStyle>
            <a:lvl1pPr marL="0" indent="0">
              <a:buNone/>
              <a:defRPr sz="2000">
                <a:solidFill>
                  <a:schemeClr val="tx1"/>
                </a:solidFill>
              </a:defRPr>
            </a:lvl1pPr>
          </a:lstStyle>
          <a:p>
            <a:pPr lvl="0"/>
            <a:r>
              <a:rPr lang="en-US"/>
              <a:t>Click to add </a:t>
            </a:r>
            <a:r>
              <a:rPr lang="en-US" err="1"/>
              <a:t>subheader</a:t>
            </a:r>
            <a:endParaRPr lang="en-US"/>
          </a:p>
        </p:txBody>
      </p:sp>
      <p:sp>
        <p:nvSpPr>
          <p:cNvPr id="18" name="Content Placeholder 3">
            <a:extLst>
              <a:ext uri="{FF2B5EF4-FFF2-40B4-BE49-F238E27FC236}">
                <a16:creationId xmlns:a16="http://schemas.microsoft.com/office/drawing/2014/main" id="{22065214-DE69-2246-B1F9-8B166D25671B}"/>
              </a:ext>
            </a:extLst>
          </p:cNvPr>
          <p:cNvSpPr>
            <a:spLocks noGrp="1"/>
          </p:cNvSpPr>
          <p:nvPr>
            <p:ph sz="quarter" idx="18"/>
          </p:nvPr>
        </p:nvSpPr>
        <p:spPr>
          <a:xfrm>
            <a:off x="304800" y="3512047"/>
            <a:ext cx="3657600" cy="2528783"/>
          </a:xfrm>
          <a:prstGeom prst="rect">
            <a:avLst/>
          </a:prstGeo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3">
            <a:extLst>
              <a:ext uri="{FF2B5EF4-FFF2-40B4-BE49-F238E27FC236}">
                <a16:creationId xmlns:a16="http://schemas.microsoft.com/office/drawing/2014/main" id="{DE333DB3-CD71-1F4D-8ECF-51D4B490DCCC}"/>
              </a:ext>
            </a:extLst>
          </p:cNvPr>
          <p:cNvSpPr>
            <a:spLocks noGrp="1"/>
          </p:cNvSpPr>
          <p:nvPr>
            <p:ph sz="quarter" idx="19"/>
          </p:nvPr>
        </p:nvSpPr>
        <p:spPr>
          <a:xfrm>
            <a:off x="4267201" y="3512047"/>
            <a:ext cx="3657600" cy="2528783"/>
          </a:xfrm>
          <a:prstGeom prst="rect">
            <a:avLst/>
          </a:prstGeo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3">
            <a:extLst>
              <a:ext uri="{FF2B5EF4-FFF2-40B4-BE49-F238E27FC236}">
                <a16:creationId xmlns:a16="http://schemas.microsoft.com/office/drawing/2014/main" id="{8514F710-85FB-F040-B3B5-8573DB7FE6FE}"/>
              </a:ext>
            </a:extLst>
          </p:cNvPr>
          <p:cNvSpPr>
            <a:spLocks noGrp="1"/>
          </p:cNvSpPr>
          <p:nvPr>
            <p:ph sz="quarter" idx="21"/>
          </p:nvPr>
        </p:nvSpPr>
        <p:spPr>
          <a:xfrm>
            <a:off x="8229594" y="3512047"/>
            <a:ext cx="3657603" cy="2528783"/>
          </a:xfrm>
          <a:prstGeom prst="rect">
            <a:avLst/>
          </a:prstGeo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21A45530-6C50-AD46-A233-590ADD356A0F}"/>
              </a:ext>
            </a:extLst>
          </p:cNvPr>
          <p:cNvSpPr>
            <a:spLocks noGrp="1"/>
          </p:cNvSpPr>
          <p:nvPr>
            <p:ph type="pic" sz="quarter" idx="22" hasCustomPrompt="1"/>
          </p:nvPr>
        </p:nvSpPr>
        <p:spPr>
          <a:xfrm>
            <a:off x="300226" y="1466405"/>
            <a:ext cx="3662174" cy="1947672"/>
          </a:xfrm>
          <a:prstGeom prst="rect">
            <a:avLst/>
          </a:prstGeom>
          <a:pattFill prst="pct5">
            <a:fgClr>
              <a:schemeClr val="bg1"/>
            </a:fgClr>
            <a:bgClr>
              <a:schemeClr val="bg2"/>
            </a:bgClr>
          </a:pattFill>
        </p:spPr>
        <p:txBody>
          <a:bodyPr anchor="ctr"/>
          <a:lstStyle>
            <a:lvl1pPr marL="0" indent="0" algn="ctr">
              <a:buNone/>
              <a:defRPr/>
            </a:lvl1pPr>
          </a:lstStyle>
          <a:p>
            <a:r>
              <a:rPr lang="en-US"/>
              <a:t>Add photo</a:t>
            </a:r>
          </a:p>
        </p:txBody>
      </p:sp>
      <p:sp>
        <p:nvSpPr>
          <p:cNvPr id="14" name="Picture Placeholder 3">
            <a:extLst>
              <a:ext uri="{FF2B5EF4-FFF2-40B4-BE49-F238E27FC236}">
                <a16:creationId xmlns:a16="http://schemas.microsoft.com/office/drawing/2014/main" id="{93FDE34D-91F9-6E47-BC02-8A5F8FCC0810}"/>
              </a:ext>
            </a:extLst>
          </p:cNvPr>
          <p:cNvSpPr>
            <a:spLocks noGrp="1"/>
          </p:cNvSpPr>
          <p:nvPr>
            <p:ph type="pic" sz="quarter" idx="23" hasCustomPrompt="1"/>
          </p:nvPr>
        </p:nvSpPr>
        <p:spPr>
          <a:xfrm>
            <a:off x="4262626" y="1459723"/>
            <a:ext cx="3662174" cy="1947672"/>
          </a:xfrm>
          <a:prstGeom prst="rect">
            <a:avLst/>
          </a:prstGeom>
          <a:pattFill prst="pct5">
            <a:fgClr>
              <a:schemeClr val="bg1"/>
            </a:fgClr>
            <a:bgClr>
              <a:schemeClr val="bg2"/>
            </a:bgClr>
          </a:pattFill>
        </p:spPr>
        <p:txBody>
          <a:bodyPr anchor="ctr"/>
          <a:lstStyle>
            <a:lvl1pPr marL="0" indent="0" algn="ctr">
              <a:buNone/>
              <a:defRPr/>
            </a:lvl1pPr>
          </a:lstStyle>
          <a:p>
            <a:r>
              <a:rPr lang="en-US"/>
              <a:t>Add photo</a:t>
            </a:r>
          </a:p>
        </p:txBody>
      </p:sp>
      <p:sp>
        <p:nvSpPr>
          <p:cNvPr id="15" name="Picture Placeholder 3">
            <a:extLst>
              <a:ext uri="{FF2B5EF4-FFF2-40B4-BE49-F238E27FC236}">
                <a16:creationId xmlns:a16="http://schemas.microsoft.com/office/drawing/2014/main" id="{918389EF-8958-AA48-B23D-A8082E0D8EAF}"/>
              </a:ext>
            </a:extLst>
          </p:cNvPr>
          <p:cNvSpPr>
            <a:spLocks noGrp="1"/>
          </p:cNvSpPr>
          <p:nvPr>
            <p:ph type="pic" sz="quarter" idx="24" hasCustomPrompt="1"/>
          </p:nvPr>
        </p:nvSpPr>
        <p:spPr>
          <a:xfrm>
            <a:off x="8227308" y="1466404"/>
            <a:ext cx="3662174" cy="1947672"/>
          </a:xfrm>
          <a:prstGeom prst="rect">
            <a:avLst/>
          </a:prstGeom>
          <a:pattFill prst="pct5">
            <a:fgClr>
              <a:schemeClr val="bg1"/>
            </a:fgClr>
            <a:bgClr>
              <a:schemeClr val="bg2"/>
            </a:bgClr>
          </a:pattFill>
        </p:spPr>
        <p:txBody>
          <a:bodyPr anchor="ctr"/>
          <a:lstStyle>
            <a:lvl1pPr marL="0" indent="0" algn="ctr">
              <a:buNone/>
              <a:defRPr/>
            </a:lvl1pPr>
          </a:lstStyle>
          <a:p>
            <a:r>
              <a:rPr lang="en-US"/>
              <a:t>Add photo</a:t>
            </a:r>
          </a:p>
        </p:txBody>
      </p:sp>
      <p:grpSp>
        <p:nvGrpSpPr>
          <p:cNvPr id="16" name="Group 15">
            <a:extLst>
              <a:ext uri="{FF2B5EF4-FFF2-40B4-BE49-F238E27FC236}">
                <a16:creationId xmlns:a16="http://schemas.microsoft.com/office/drawing/2014/main" id="{954AA7D1-4A71-E04D-B394-33DE0DAB98E5}"/>
              </a:ext>
            </a:extLst>
          </p:cNvPr>
          <p:cNvGrpSpPr/>
          <p:nvPr userDrawn="1"/>
        </p:nvGrpSpPr>
        <p:grpSpPr>
          <a:xfrm>
            <a:off x="4114800" y="1474646"/>
            <a:ext cx="3968496" cy="4581107"/>
            <a:chOff x="4105421" y="1377388"/>
            <a:chExt cx="3964795" cy="2233914"/>
          </a:xfrm>
        </p:grpSpPr>
        <p:cxnSp>
          <p:nvCxnSpPr>
            <p:cNvPr id="20" name="Straight Connector 19">
              <a:extLst>
                <a:ext uri="{FF2B5EF4-FFF2-40B4-BE49-F238E27FC236}">
                  <a16:creationId xmlns:a16="http://schemas.microsoft.com/office/drawing/2014/main" id="{D653AB18-4CCB-094A-BBCE-63E28B9E9480}"/>
                </a:ext>
              </a:extLst>
            </p:cNvPr>
            <p:cNvCxnSpPr>
              <a:cxnSpLocks/>
            </p:cNvCxnSpPr>
            <p:nvPr/>
          </p:nvCxnSpPr>
          <p:spPr>
            <a:xfrm>
              <a:off x="4105421" y="1377388"/>
              <a:ext cx="0" cy="2233914"/>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629B770-7DAA-DE43-8441-3B367C83F5D4}"/>
                </a:ext>
              </a:extLst>
            </p:cNvPr>
            <p:cNvCxnSpPr>
              <a:cxnSpLocks/>
            </p:cNvCxnSpPr>
            <p:nvPr/>
          </p:nvCxnSpPr>
          <p:spPr>
            <a:xfrm>
              <a:off x="8070216" y="1377388"/>
              <a:ext cx="0" cy="2233914"/>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94550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with full width image">
    <p:bg>
      <p:bgPr>
        <a:gradFill flip="none" rotWithShape="1">
          <a:gsLst>
            <a:gs pos="0">
              <a:schemeClr val="bg1"/>
            </a:gs>
            <a:gs pos="45000">
              <a:schemeClr val="bg1"/>
            </a:gs>
            <a:gs pos="100000">
              <a:schemeClr val="bg2"/>
            </a:gs>
          </a:gsLst>
          <a:lin ang="1080000" scaled="0"/>
          <a:tileRect/>
        </a:gra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58D3FC8-B671-4D4F-A345-B5E3B9CB827C}"/>
              </a:ext>
            </a:extLst>
          </p:cNvPr>
          <p:cNvSpPr>
            <a:spLocks noGrp="1"/>
          </p:cNvSpPr>
          <p:nvPr>
            <p:ph type="pic" sz="quarter" idx="13" hasCustomPrompt="1"/>
          </p:nvPr>
        </p:nvSpPr>
        <p:spPr>
          <a:xfrm>
            <a:off x="-1" y="4083050"/>
            <a:ext cx="12191999" cy="2774950"/>
          </a:xfrm>
          <a:prstGeom prst="rect">
            <a:avLst/>
          </a:prstGeom>
          <a:pattFill prst="pct5">
            <a:fgClr>
              <a:schemeClr val="bg1"/>
            </a:fgClr>
            <a:bgClr>
              <a:schemeClr val="bg2"/>
            </a:bgClr>
          </a:pattFill>
        </p:spPr>
        <p:txBody>
          <a:bodyPr vert="horz" wrap="square" lIns="0" tIns="0" rIns="0" bIns="0" rtlCol="0" anchor="ctr">
            <a:noAutofit/>
          </a:bodyPr>
          <a:lstStyle>
            <a:lvl1pPr marL="0" marR="0" indent="0" algn="ctr" defTabSz="914400" rtl="0" eaLnBrk="1" fontAlgn="auto" latinLnBrk="0" hangingPunct="1">
              <a:lnSpc>
                <a:spcPct val="120000"/>
              </a:lnSpc>
              <a:spcBef>
                <a:spcPts val="600"/>
              </a:spcBef>
              <a:spcAft>
                <a:spcPts val="0"/>
              </a:spcAft>
              <a:buClrTx/>
              <a:buSzTx/>
              <a:buFontTx/>
              <a:buNone/>
              <a:tabLst/>
              <a:defRPr lang="en-US" sz="1400">
                <a:solidFill>
                  <a:schemeClr val="tx1"/>
                </a:solidFill>
              </a:defRPr>
            </a:lvl1pPr>
          </a:lstStyle>
          <a:p>
            <a:pPr marL="411480" marR="0" lvl="0" indent="-411480" algn="ctr" defTabSz="914400" rtl="0" eaLnBrk="1" fontAlgn="auto" latinLnBrk="0" hangingPunct="1">
              <a:lnSpc>
                <a:spcPct val="120000"/>
              </a:lnSpc>
              <a:spcBef>
                <a:spcPts val="600"/>
              </a:spcBef>
              <a:spcAft>
                <a:spcPts val="0"/>
              </a:spcAft>
              <a:buClrTx/>
              <a:buSzTx/>
              <a:buFontTx/>
              <a:buNone/>
              <a:tabLst/>
              <a:defRPr/>
            </a:pPr>
            <a:r>
              <a:rPr lang="en-US"/>
              <a:t>Add photo</a:t>
            </a:r>
          </a:p>
        </p:txBody>
      </p:sp>
      <p:sp>
        <p:nvSpPr>
          <p:cNvPr id="11" name="Title 10">
            <a:extLst>
              <a:ext uri="{FF2B5EF4-FFF2-40B4-BE49-F238E27FC236}">
                <a16:creationId xmlns:a16="http://schemas.microsoft.com/office/drawing/2014/main" id="{06EA3E0F-6952-8B44-89C5-3A7230D81F97}"/>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6" name="Slide Number Placeholder 2">
            <a:extLst>
              <a:ext uri="{FF2B5EF4-FFF2-40B4-BE49-F238E27FC236}">
                <a16:creationId xmlns:a16="http://schemas.microsoft.com/office/drawing/2014/main" id="{5DFF6035-90FF-3D47-AC34-F7AD5C37C983}"/>
              </a:ext>
            </a:extLst>
          </p:cNvPr>
          <p:cNvSpPr>
            <a:spLocks noGrp="1"/>
          </p:cNvSpPr>
          <p:nvPr>
            <p:ph type="sldNum" sz="quarter" idx="10"/>
          </p:nvPr>
        </p:nvSpPr>
        <p:spPr>
          <a:xfrm>
            <a:off x="1" y="6553200"/>
            <a:ext cx="304799" cy="304799"/>
          </a:xfrm>
        </p:spPr>
        <p:txBody>
          <a:bodyPr/>
          <a:lstStyle>
            <a:lvl1pPr>
              <a:defRPr>
                <a:solidFill>
                  <a:schemeClr val="bg1"/>
                </a:solidFill>
              </a:defRPr>
            </a:lvl1pPr>
          </a:lstStyle>
          <a:p>
            <a:fld id="{89006F1E-66CD-4A4B-9370-B4A3080F0E6C}" type="slidenum">
              <a:rPr lang="en-US" smtClean="0"/>
              <a:pPr/>
              <a:t>‹#›</a:t>
            </a:fld>
            <a:endParaRPr lang="en-US"/>
          </a:p>
        </p:txBody>
      </p:sp>
      <p:sp>
        <p:nvSpPr>
          <p:cNvPr id="7" name="Footer Placeholder 1">
            <a:extLst>
              <a:ext uri="{FF2B5EF4-FFF2-40B4-BE49-F238E27FC236}">
                <a16:creationId xmlns:a16="http://schemas.microsoft.com/office/drawing/2014/main" id="{9089E539-E9D2-AE4B-B72F-91FBD9A90964}"/>
              </a:ext>
            </a:extLst>
          </p:cNvPr>
          <p:cNvSpPr>
            <a:spLocks noGrp="1"/>
          </p:cNvSpPr>
          <p:nvPr>
            <p:ph type="ftr" sz="quarter" idx="14"/>
          </p:nvPr>
        </p:nvSpPr>
        <p:spPr>
          <a:xfrm>
            <a:off x="304799" y="6553201"/>
            <a:ext cx="3657601" cy="304800"/>
          </a:xfrm>
          <a:prstGeom prst="rect">
            <a:avLst/>
          </a:prstGeom>
        </p:spPr>
        <p:txBody>
          <a:bodyPr/>
          <a:lstStyle>
            <a:lvl1pPr>
              <a:defRPr>
                <a:solidFill>
                  <a:schemeClr val="bg1"/>
                </a:solidFill>
              </a:defRPr>
            </a:lvl1pPr>
          </a:lstStyle>
          <a:p>
            <a:r>
              <a:rPr lang="en-US">
                <a:ea typeface="MS PGothic" panose="020B0600070205080204" pitchFamily="34" charset="-128"/>
              </a:rPr>
              <a:t>elena.uliyanova@thermofisher.com | 12-</a:t>
            </a:r>
            <a:r>
              <a:rPr lang="ru-RU">
                <a:ea typeface="MS PGothic" panose="020B0600070205080204" pitchFamily="34" charset="-128"/>
              </a:rPr>
              <a:t>Ноября-2020</a:t>
            </a:r>
            <a:endParaRPr lang="en-US">
              <a:ea typeface="MS PGothic" panose="020B0600070205080204" pitchFamily="34" charset="-128"/>
            </a:endParaRPr>
          </a:p>
        </p:txBody>
      </p:sp>
      <p:sp>
        <p:nvSpPr>
          <p:cNvPr id="8" name="Text Placeholder 7">
            <a:extLst>
              <a:ext uri="{FF2B5EF4-FFF2-40B4-BE49-F238E27FC236}">
                <a16:creationId xmlns:a16="http://schemas.microsoft.com/office/drawing/2014/main" id="{E5AA936C-79E4-0048-8C63-B027C15A3EF6}"/>
              </a:ext>
            </a:extLst>
          </p:cNvPr>
          <p:cNvSpPr>
            <a:spLocks noGrp="1"/>
          </p:cNvSpPr>
          <p:nvPr>
            <p:ph type="body" sz="quarter" idx="11" hasCustomPrompt="1"/>
          </p:nvPr>
        </p:nvSpPr>
        <p:spPr>
          <a:xfrm>
            <a:off x="300226" y="893063"/>
            <a:ext cx="11591547" cy="381001"/>
          </a:xfrm>
          <a:prstGeom prst="rect">
            <a:avLst/>
          </a:prstGeom>
        </p:spPr>
        <p:txBody>
          <a:bodyPr lIns="0" tIns="0" rIns="0" bIns="0" anchor="t">
            <a:noAutofit/>
          </a:bodyPr>
          <a:lstStyle>
            <a:lvl1pPr marL="0" indent="0">
              <a:buNone/>
              <a:defRPr sz="2000">
                <a:solidFill>
                  <a:schemeClr val="tx1"/>
                </a:solidFill>
              </a:defRPr>
            </a:lvl1pPr>
          </a:lstStyle>
          <a:p>
            <a:pPr lvl="0"/>
            <a:r>
              <a:rPr lang="en-US"/>
              <a:t>Click to add </a:t>
            </a:r>
            <a:r>
              <a:rPr lang="en-US" err="1"/>
              <a:t>subheader</a:t>
            </a:r>
            <a:endParaRPr lang="en-US"/>
          </a:p>
        </p:txBody>
      </p:sp>
      <p:sp>
        <p:nvSpPr>
          <p:cNvPr id="9" name="Content Placeholder 3">
            <a:extLst>
              <a:ext uri="{FF2B5EF4-FFF2-40B4-BE49-F238E27FC236}">
                <a16:creationId xmlns:a16="http://schemas.microsoft.com/office/drawing/2014/main" id="{EFA71095-3F77-7F45-9E43-E80587323ACE}"/>
              </a:ext>
            </a:extLst>
          </p:cNvPr>
          <p:cNvSpPr>
            <a:spLocks noGrp="1"/>
          </p:cNvSpPr>
          <p:nvPr>
            <p:ph sz="quarter" idx="18"/>
          </p:nvPr>
        </p:nvSpPr>
        <p:spPr>
          <a:xfrm>
            <a:off x="304800" y="1447800"/>
            <a:ext cx="3657600" cy="2334768"/>
          </a:xfrm>
          <a:prstGeom prst="rect">
            <a:avLst/>
          </a:prstGeo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B8762543-398C-384C-8B6E-8572E8FDC8D3}"/>
              </a:ext>
            </a:extLst>
          </p:cNvPr>
          <p:cNvSpPr>
            <a:spLocks noGrp="1"/>
          </p:cNvSpPr>
          <p:nvPr>
            <p:ph sz="quarter" idx="19"/>
          </p:nvPr>
        </p:nvSpPr>
        <p:spPr>
          <a:xfrm>
            <a:off x="4267201" y="1447800"/>
            <a:ext cx="3657600" cy="2334768"/>
          </a:xfrm>
          <a:prstGeom prst="rect">
            <a:avLst/>
          </a:prstGeo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C8CD3A37-ECA5-0F43-995E-663D6AC132E5}"/>
              </a:ext>
            </a:extLst>
          </p:cNvPr>
          <p:cNvSpPr>
            <a:spLocks noGrp="1"/>
          </p:cNvSpPr>
          <p:nvPr>
            <p:ph sz="quarter" idx="21"/>
          </p:nvPr>
        </p:nvSpPr>
        <p:spPr>
          <a:xfrm>
            <a:off x="8229594" y="1447800"/>
            <a:ext cx="3657603" cy="2334768"/>
          </a:xfrm>
          <a:prstGeom prst="rect">
            <a:avLst/>
          </a:prstGeo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962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with photo background">
    <p:bg>
      <p:bgPr>
        <a:gradFill flip="none" rotWithShape="1">
          <a:gsLst>
            <a:gs pos="0">
              <a:schemeClr val="bg1"/>
            </a:gs>
            <a:gs pos="45000">
              <a:schemeClr val="bg1"/>
            </a:gs>
            <a:gs pos="100000">
              <a:schemeClr val="bg2"/>
            </a:gs>
          </a:gsLst>
          <a:lin ang="1080000" scaled="0"/>
          <a:tileRect/>
        </a:gra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FE7B338-1383-7843-9E8D-F295A0DFF59D}"/>
              </a:ext>
            </a:extLst>
          </p:cNvPr>
          <p:cNvSpPr>
            <a:spLocks noGrp="1"/>
          </p:cNvSpPr>
          <p:nvPr>
            <p:ph type="pic" sz="quarter" idx="13" hasCustomPrompt="1"/>
          </p:nvPr>
        </p:nvSpPr>
        <p:spPr>
          <a:xfrm>
            <a:off x="-1" y="0"/>
            <a:ext cx="12191999" cy="6858000"/>
          </a:xfrm>
          <a:custGeom>
            <a:avLst/>
            <a:gdLst>
              <a:gd name="connsiteX0" fmla="*/ 0 w 12191999"/>
              <a:gd name="connsiteY0" fmla="*/ 0 h 6858000"/>
              <a:gd name="connsiteX1" fmla="*/ 10321761 w 12191999"/>
              <a:gd name="connsiteY1" fmla="*/ 0 h 6858000"/>
              <a:gd name="connsiteX2" fmla="*/ 10321761 w 12191999"/>
              <a:gd name="connsiteY2" fmla="*/ 673804 h 6858000"/>
              <a:gd name="connsiteX3" fmla="*/ 11887200 w 12191999"/>
              <a:gd name="connsiteY3" fmla="*/ 673804 h 6858000"/>
              <a:gd name="connsiteX4" fmla="*/ 11887200 w 12191999"/>
              <a:gd name="connsiteY4" fmla="*/ 0 h 6858000"/>
              <a:gd name="connsiteX5" fmla="*/ 12191999 w 12191999"/>
              <a:gd name="connsiteY5" fmla="*/ 0 h 6858000"/>
              <a:gd name="connsiteX6" fmla="*/ 12191999 w 12191999"/>
              <a:gd name="connsiteY6" fmla="*/ 6858000 h 6858000"/>
              <a:gd name="connsiteX7" fmla="*/ 0 w 12191999"/>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0321761" y="0"/>
                </a:lnTo>
                <a:lnTo>
                  <a:pt x="10321761" y="673804"/>
                </a:lnTo>
                <a:lnTo>
                  <a:pt x="11887200" y="673804"/>
                </a:lnTo>
                <a:lnTo>
                  <a:pt x="11887200" y="0"/>
                </a:lnTo>
                <a:lnTo>
                  <a:pt x="12191999" y="0"/>
                </a:lnTo>
                <a:lnTo>
                  <a:pt x="12191999" y="6858000"/>
                </a:lnTo>
                <a:lnTo>
                  <a:pt x="0" y="6858000"/>
                </a:lnTo>
                <a:close/>
              </a:path>
            </a:pathLst>
          </a:custGeom>
          <a:pattFill prst="pct5">
            <a:fgClr>
              <a:schemeClr val="bg1"/>
            </a:fgClr>
            <a:bgClr>
              <a:schemeClr val="bg2"/>
            </a:bgClr>
          </a:pattFill>
        </p:spPr>
        <p:txBody>
          <a:bodyPr vert="horz" wrap="square" lIns="0" tIns="0" rIns="0" bIns="0" rtlCol="0" anchor="ctr">
            <a:noAutofit/>
          </a:bodyPr>
          <a:lstStyle>
            <a:lvl1pPr marL="0" indent="0" algn="ctr">
              <a:buFontTx/>
              <a:buNone/>
              <a:defRPr lang="en-US" sz="1400">
                <a:solidFill>
                  <a:schemeClr val="tx1"/>
                </a:solidFill>
              </a:defRPr>
            </a:lvl1pPr>
          </a:lstStyle>
          <a:p>
            <a:pPr lvl="0" algn="ctr">
              <a:buNone/>
            </a:pPr>
            <a:r>
              <a:rPr lang="en-US"/>
              <a:t>Add photo</a:t>
            </a:r>
          </a:p>
        </p:txBody>
      </p:sp>
      <p:sp>
        <p:nvSpPr>
          <p:cNvPr id="5" name="Slide Number Placeholder 2">
            <a:extLst>
              <a:ext uri="{FF2B5EF4-FFF2-40B4-BE49-F238E27FC236}">
                <a16:creationId xmlns:a16="http://schemas.microsoft.com/office/drawing/2014/main" id="{A634E9F6-D24E-5141-81EF-69349B9658EA}"/>
              </a:ext>
            </a:extLst>
          </p:cNvPr>
          <p:cNvSpPr>
            <a:spLocks noGrp="1"/>
          </p:cNvSpPr>
          <p:nvPr>
            <p:ph type="sldNum" sz="quarter" idx="10"/>
          </p:nvPr>
        </p:nvSpPr>
        <p:spPr>
          <a:xfrm>
            <a:off x="1" y="6553200"/>
            <a:ext cx="304799" cy="304799"/>
          </a:xfrm>
        </p:spPr>
        <p:txBody>
          <a:bodyPr/>
          <a:lstStyle>
            <a:lvl1pPr>
              <a:defRPr>
                <a:solidFill>
                  <a:schemeClr val="bg1"/>
                </a:solidFill>
              </a:defRPr>
            </a:lvl1pPr>
          </a:lstStyle>
          <a:p>
            <a:fld id="{89006F1E-66CD-4A4B-9370-B4A3080F0E6C}" type="slidenum">
              <a:rPr lang="en-US" smtClean="0"/>
              <a:pPr/>
              <a:t>‹#›</a:t>
            </a:fld>
            <a:endParaRPr lang="en-US"/>
          </a:p>
        </p:txBody>
      </p:sp>
      <p:sp>
        <p:nvSpPr>
          <p:cNvPr id="6" name="Footer Placeholder 1">
            <a:extLst>
              <a:ext uri="{FF2B5EF4-FFF2-40B4-BE49-F238E27FC236}">
                <a16:creationId xmlns:a16="http://schemas.microsoft.com/office/drawing/2014/main" id="{B41A9DDB-F5FB-5046-B179-F07475B09908}"/>
              </a:ext>
            </a:extLst>
          </p:cNvPr>
          <p:cNvSpPr>
            <a:spLocks noGrp="1"/>
          </p:cNvSpPr>
          <p:nvPr>
            <p:ph type="ftr" sz="quarter" idx="14"/>
          </p:nvPr>
        </p:nvSpPr>
        <p:spPr>
          <a:xfrm>
            <a:off x="304799" y="6553201"/>
            <a:ext cx="3657601" cy="304800"/>
          </a:xfrm>
          <a:prstGeom prst="rect">
            <a:avLst/>
          </a:prstGeom>
        </p:spPr>
        <p:txBody>
          <a:bodyPr/>
          <a:lstStyle>
            <a:lvl1pPr>
              <a:defRPr>
                <a:solidFill>
                  <a:schemeClr val="bg1"/>
                </a:solidFill>
              </a:defRPr>
            </a:lvl1pPr>
          </a:lstStyle>
          <a:p>
            <a:r>
              <a:rPr lang="en-US">
                <a:ea typeface="MS PGothic" panose="020B0600070205080204" pitchFamily="34" charset="-128"/>
              </a:rPr>
              <a:t>elena.uliyanova@thermofisher.com | 12-</a:t>
            </a:r>
            <a:r>
              <a:rPr lang="ru-RU">
                <a:ea typeface="MS PGothic" panose="020B0600070205080204" pitchFamily="34" charset="-128"/>
              </a:rPr>
              <a:t>Ноября-2020</a:t>
            </a:r>
            <a:endParaRPr lang="en-US">
              <a:ea typeface="MS PGothic" panose="020B0600070205080204" pitchFamily="34" charset="-128"/>
            </a:endParaRPr>
          </a:p>
        </p:txBody>
      </p:sp>
      <p:sp>
        <p:nvSpPr>
          <p:cNvPr id="8" name="Content Placeholder 2">
            <a:extLst>
              <a:ext uri="{FF2B5EF4-FFF2-40B4-BE49-F238E27FC236}">
                <a16:creationId xmlns:a16="http://schemas.microsoft.com/office/drawing/2014/main" id="{5DC4D9F1-5E1A-DD4A-946F-32414E026F44}"/>
              </a:ext>
            </a:extLst>
          </p:cNvPr>
          <p:cNvSpPr>
            <a:spLocks noGrp="1"/>
          </p:cNvSpPr>
          <p:nvPr>
            <p:ph sz="quarter" idx="15" hasCustomPrompt="1"/>
          </p:nvPr>
        </p:nvSpPr>
        <p:spPr>
          <a:xfrm>
            <a:off x="0" y="3742192"/>
            <a:ext cx="6096000" cy="1071062"/>
          </a:xfrm>
          <a:solidFill>
            <a:schemeClr val="bg1"/>
          </a:solidFill>
        </p:spPr>
        <p:txBody>
          <a:bodyPr wrap="square" lIns="292608" tIns="201168" rIns="292608" bIns="91440" anchor="b">
            <a:spAutoFit/>
          </a:bodyPr>
          <a:lstStyle>
            <a:lvl1pPr marL="0" indent="0">
              <a:lnSpc>
                <a:spcPct val="90000"/>
              </a:lnSpc>
              <a:buNone/>
              <a:defRPr sz="2800" b="1">
                <a:solidFill>
                  <a:schemeClr val="tx2"/>
                </a:solidFill>
              </a:defRPr>
            </a:lvl1pPr>
          </a:lstStyle>
          <a:p>
            <a:pPr lvl="0"/>
            <a:r>
              <a:rPr lang="en-US"/>
              <a:t>Section title with full photo background</a:t>
            </a:r>
          </a:p>
        </p:txBody>
      </p:sp>
      <p:sp>
        <p:nvSpPr>
          <p:cNvPr id="10" name="Content Placeholder 2">
            <a:extLst>
              <a:ext uri="{FF2B5EF4-FFF2-40B4-BE49-F238E27FC236}">
                <a16:creationId xmlns:a16="http://schemas.microsoft.com/office/drawing/2014/main" id="{15406226-911A-D441-8417-8C4961D7AEF2}"/>
              </a:ext>
            </a:extLst>
          </p:cNvPr>
          <p:cNvSpPr>
            <a:spLocks noGrp="1"/>
          </p:cNvSpPr>
          <p:nvPr>
            <p:ph sz="quarter" idx="16" hasCustomPrompt="1"/>
          </p:nvPr>
        </p:nvSpPr>
        <p:spPr>
          <a:xfrm>
            <a:off x="0" y="4813254"/>
            <a:ext cx="6096000" cy="630814"/>
          </a:xfrm>
          <a:solidFill>
            <a:schemeClr val="bg1"/>
          </a:solidFill>
        </p:spPr>
        <p:txBody>
          <a:bodyPr wrap="square" lIns="292608" tIns="91440" rIns="292608" bIns="201168" anchor="t">
            <a:spAutoFit/>
          </a:bodyPr>
          <a:lstStyle>
            <a:lvl1pPr marL="0" marR="0" indent="0" algn="l" defTabSz="914400" rtl="0" eaLnBrk="1" fontAlgn="auto" latinLnBrk="0" hangingPunct="1">
              <a:lnSpc>
                <a:spcPct val="100000"/>
              </a:lnSpc>
              <a:spcBef>
                <a:spcPts val="200"/>
              </a:spcBef>
              <a:spcAft>
                <a:spcPts val="0"/>
              </a:spcAft>
              <a:buClr>
                <a:schemeClr val="tx2"/>
              </a:buClr>
              <a:buSzPct val="100000"/>
              <a:buFont typeface="Arial" panose="020B0604020202020204" pitchFamily="34" charset="0"/>
              <a:buNone/>
              <a:tabLst/>
              <a:defRPr lang="en-US" sz="2000" b="0" kern="1200" dirty="0">
                <a:solidFill>
                  <a:schemeClr val="tx1"/>
                </a:solidFill>
                <a:latin typeface="+mn-lt"/>
                <a:ea typeface="+mn-ea"/>
                <a:cs typeface="+mn-cs"/>
              </a:defRPr>
            </a:lvl1pPr>
          </a:lstStyle>
          <a:p>
            <a:pPr marL="0" marR="0" lvl="0" indent="0" algn="l" defTabSz="914400" rtl="0" eaLnBrk="1" fontAlgn="auto" latinLnBrk="0" hangingPunct="1">
              <a:lnSpc>
                <a:spcPct val="120000"/>
              </a:lnSpc>
              <a:spcBef>
                <a:spcPts val="200"/>
              </a:spcBef>
              <a:spcAft>
                <a:spcPts val="0"/>
              </a:spcAft>
              <a:buClr>
                <a:schemeClr val="tx2"/>
              </a:buClr>
              <a:buSzPct val="100000"/>
              <a:buFont typeface="Arial" panose="020B0604020202020204" pitchFamily="34" charset="0"/>
              <a:buNone/>
              <a:tabLst/>
              <a:defRPr/>
            </a:pPr>
            <a:r>
              <a:rPr lang="en-US"/>
              <a:t>Sub title and or description of next section</a:t>
            </a:r>
          </a:p>
        </p:txBody>
      </p:sp>
    </p:spTree>
    <p:extLst>
      <p:ext uri="{BB962C8B-B14F-4D97-AF65-F5344CB8AC3E}">
        <p14:creationId xmlns:p14="http://schemas.microsoft.com/office/powerpoint/2010/main" val="427128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d background">
    <p:bg>
      <p:bgPr>
        <a:gradFill flip="none" rotWithShape="1">
          <a:gsLst>
            <a:gs pos="0">
              <a:schemeClr val="tx2"/>
            </a:gs>
            <a:gs pos="45000">
              <a:schemeClr val="tx2"/>
            </a:gs>
            <a:gs pos="100000">
              <a:schemeClr val="tx2">
                <a:lumMod val="50000"/>
              </a:schemeClr>
            </a:gs>
          </a:gsLst>
          <a:lin ang="1080000" scaled="0"/>
          <a:tileRect/>
        </a:gra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BD60394-6B49-3F40-ACB2-84420DAC9383}"/>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4" name="Slide Number Placeholder 2">
            <a:extLst>
              <a:ext uri="{FF2B5EF4-FFF2-40B4-BE49-F238E27FC236}">
                <a16:creationId xmlns:a16="http://schemas.microsoft.com/office/drawing/2014/main" id="{6D3BC3C2-2A41-544F-A0F8-7CFF39CCFFAC}"/>
              </a:ext>
            </a:extLst>
          </p:cNvPr>
          <p:cNvSpPr>
            <a:spLocks noGrp="1"/>
          </p:cNvSpPr>
          <p:nvPr>
            <p:ph type="sldNum" sz="quarter" idx="10"/>
          </p:nvPr>
        </p:nvSpPr>
        <p:spPr>
          <a:xfrm>
            <a:off x="1" y="6553200"/>
            <a:ext cx="304799" cy="304799"/>
          </a:xfrm>
        </p:spPr>
        <p:txBody>
          <a:bodyPr/>
          <a:lstStyle>
            <a:lvl1pPr>
              <a:defRPr>
                <a:solidFill>
                  <a:schemeClr val="bg1"/>
                </a:solidFill>
              </a:defRPr>
            </a:lvl1pPr>
          </a:lstStyle>
          <a:p>
            <a:fld id="{89006F1E-66CD-4A4B-9370-B4A3080F0E6C}" type="slidenum">
              <a:rPr lang="en-US" smtClean="0"/>
              <a:pPr/>
              <a:t>‹#›</a:t>
            </a:fld>
            <a:endParaRPr lang="en-US"/>
          </a:p>
        </p:txBody>
      </p:sp>
      <p:sp>
        <p:nvSpPr>
          <p:cNvPr id="5" name="Footer Placeholder 1">
            <a:extLst>
              <a:ext uri="{FF2B5EF4-FFF2-40B4-BE49-F238E27FC236}">
                <a16:creationId xmlns:a16="http://schemas.microsoft.com/office/drawing/2014/main" id="{9BCE1F3E-3D84-364B-BB1F-921E4AA1B217}"/>
              </a:ext>
            </a:extLst>
          </p:cNvPr>
          <p:cNvSpPr>
            <a:spLocks noGrp="1"/>
          </p:cNvSpPr>
          <p:nvPr>
            <p:ph type="ftr" sz="quarter" idx="14"/>
          </p:nvPr>
        </p:nvSpPr>
        <p:spPr>
          <a:xfrm>
            <a:off x="304799" y="6553201"/>
            <a:ext cx="3657601" cy="304800"/>
          </a:xfrm>
          <a:prstGeom prst="rect">
            <a:avLst/>
          </a:prstGeom>
        </p:spPr>
        <p:txBody>
          <a:bodyPr/>
          <a:lstStyle>
            <a:lvl1pPr>
              <a:defRPr>
                <a:solidFill>
                  <a:schemeClr val="bg1"/>
                </a:solidFill>
              </a:defRPr>
            </a:lvl1pPr>
          </a:lstStyle>
          <a:p>
            <a:r>
              <a:rPr lang="en-US">
                <a:ea typeface="MS PGothic" panose="020B0600070205080204" pitchFamily="34" charset="-128"/>
              </a:rPr>
              <a:t>elena.uliyanova@thermofisher.com | 12-</a:t>
            </a:r>
            <a:r>
              <a:rPr lang="ru-RU">
                <a:ea typeface="MS PGothic" panose="020B0600070205080204" pitchFamily="34" charset="-128"/>
              </a:rPr>
              <a:t>Ноября-2020</a:t>
            </a:r>
            <a:endParaRPr lang="en-US">
              <a:ea typeface="MS PGothic" panose="020B0600070205080204" pitchFamily="34" charset="-128"/>
            </a:endParaRPr>
          </a:p>
        </p:txBody>
      </p:sp>
      <p:sp>
        <p:nvSpPr>
          <p:cNvPr id="6" name="Text Placeholder 7">
            <a:extLst>
              <a:ext uri="{FF2B5EF4-FFF2-40B4-BE49-F238E27FC236}">
                <a16:creationId xmlns:a16="http://schemas.microsoft.com/office/drawing/2014/main" id="{94199484-7909-9044-9003-EFED90CAC053}"/>
              </a:ext>
            </a:extLst>
          </p:cNvPr>
          <p:cNvSpPr>
            <a:spLocks noGrp="1"/>
          </p:cNvSpPr>
          <p:nvPr>
            <p:ph type="body" sz="quarter" idx="11" hasCustomPrompt="1"/>
          </p:nvPr>
        </p:nvSpPr>
        <p:spPr>
          <a:xfrm>
            <a:off x="300226" y="893063"/>
            <a:ext cx="11591547" cy="381001"/>
          </a:xfrm>
          <a:prstGeom prst="rect">
            <a:avLst/>
          </a:prstGeom>
        </p:spPr>
        <p:txBody>
          <a:bodyPr lIns="0" tIns="0" rIns="0" bIns="0" anchor="t">
            <a:noAutofit/>
          </a:bodyPr>
          <a:lstStyle>
            <a:lvl1pPr marL="0" indent="0">
              <a:buNone/>
              <a:defRPr sz="2000">
                <a:solidFill>
                  <a:schemeClr val="bg1"/>
                </a:solidFill>
              </a:defRPr>
            </a:lvl1pPr>
          </a:lstStyle>
          <a:p>
            <a:pPr lvl="0"/>
            <a:r>
              <a:rPr lang="en-US"/>
              <a:t>Click to add </a:t>
            </a:r>
            <a:r>
              <a:rPr lang="en-US" err="1"/>
              <a:t>subheader</a:t>
            </a:r>
            <a:endParaRPr lang="en-US"/>
          </a:p>
        </p:txBody>
      </p:sp>
    </p:spTree>
    <p:extLst>
      <p:ext uri="{BB962C8B-B14F-4D97-AF65-F5344CB8AC3E}">
        <p14:creationId xmlns:p14="http://schemas.microsoft.com/office/powerpoint/2010/main" val="62123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hank you">
    <p:bg>
      <p:bgPr>
        <a:gradFill flip="none" rotWithShape="1">
          <a:gsLst>
            <a:gs pos="0">
              <a:schemeClr val="tx2"/>
            </a:gs>
            <a:gs pos="45000">
              <a:schemeClr val="tx2"/>
            </a:gs>
            <a:gs pos="100000">
              <a:schemeClr val="tx2">
                <a:lumMod val="50000"/>
              </a:schemeClr>
            </a:gs>
          </a:gsLst>
          <a:lin ang="1080000" scaled="0"/>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7297DA-0943-4F9D-B4DC-D89E3C56E268}"/>
              </a:ext>
            </a:extLst>
          </p:cNvPr>
          <p:cNvSpPr/>
          <p:nvPr userDrawn="1"/>
        </p:nvSpPr>
        <p:spPr>
          <a:xfrm>
            <a:off x="251012" y="3890360"/>
            <a:ext cx="8912866" cy="1569660"/>
          </a:xfrm>
          <a:prstGeom prst="rect">
            <a:avLst/>
          </a:prstGeom>
        </p:spPr>
        <p:txBody>
          <a:bodyPr wrap="square">
            <a:spAutoFit/>
          </a:bodyPr>
          <a:lstStyle/>
          <a:p>
            <a:r>
              <a:rPr lang="en-US" sz="9600" b="1">
                <a:solidFill>
                  <a:schemeClr val="bg1"/>
                </a:solidFill>
              </a:rPr>
              <a:t>Thank you</a:t>
            </a:r>
            <a:endParaRPr lang="en-US" sz="2400">
              <a:solidFill>
                <a:schemeClr val="bg1"/>
              </a:solidFill>
            </a:endParaRPr>
          </a:p>
        </p:txBody>
      </p:sp>
      <p:grpSp>
        <p:nvGrpSpPr>
          <p:cNvPr id="9" name="Group 8">
            <a:extLst>
              <a:ext uri="{FF2B5EF4-FFF2-40B4-BE49-F238E27FC236}">
                <a16:creationId xmlns:a16="http://schemas.microsoft.com/office/drawing/2014/main" id="{1B3035E9-1E30-4A65-87BF-D87723B7387D}"/>
              </a:ext>
            </a:extLst>
          </p:cNvPr>
          <p:cNvGrpSpPr/>
          <p:nvPr userDrawn="1"/>
        </p:nvGrpSpPr>
        <p:grpSpPr>
          <a:xfrm>
            <a:off x="9662260" y="818784"/>
            <a:ext cx="2529740" cy="6039216"/>
            <a:chOff x="9662260" y="818784"/>
            <a:chExt cx="2529740" cy="6039216"/>
          </a:xfrm>
        </p:grpSpPr>
        <p:pic>
          <p:nvPicPr>
            <p:cNvPr id="10" name="Picture 9">
              <a:extLst>
                <a:ext uri="{FF2B5EF4-FFF2-40B4-BE49-F238E27FC236}">
                  <a16:creationId xmlns:a16="http://schemas.microsoft.com/office/drawing/2014/main" id="{9DFE8F35-3478-4D36-AE61-9902FA9E571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662260" y="1471202"/>
              <a:ext cx="2529740" cy="5386798"/>
            </a:xfrm>
            <a:prstGeom prst="rect">
              <a:avLst/>
            </a:prstGeom>
          </p:spPr>
        </p:pic>
        <p:pic>
          <p:nvPicPr>
            <p:cNvPr id="12" name="Picture 11">
              <a:extLst>
                <a:ext uri="{FF2B5EF4-FFF2-40B4-BE49-F238E27FC236}">
                  <a16:creationId xmlns:a16="http://schemas.microsoft.com/office/drawing/2014/main" id="{A63CB1BA-AEDB-454F-BBF3-A9613807210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539851" y="4300794"/>
              <a:ext cx="1652148" cy="2095226"/>
            </a:xfrm>
            <a:prstGeom prst="rect">
              <a:avLst/>
            </a:prstGeom>
          </p:spPr>
        </p:pic>
        <p:pic>
          <p:nvPicPr>
            <p:cNvPr id="13" name="Picture 12">
              <a:extLst>
                <a:ext uri="{FF2B5EF4-FFF2-40B4-BE49-F238E27FC236}">
                  <a16:creationId xmlns:a16="http://schemas.microsoft.com/office/drawing/2014/main" id="{28BB9361-2245-45C7-85B1-98F75F74B97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20585276">
              <a:off x="10888776" y="3404437"/>
              <a:ext cx="841085" cy="888470"/>
            </a:xfrm>
            <a:prstGeom prst="rect">
              <a:avLst/>
            </a:prstGeom>
          </p:spPr>
        </p:pic>
        <p:pic>
          <p:nvPicPr>
            <p:cNvPr id="14" name="Picture 13">
              <a:extLst>
                <a:ext uri="{FF2B5EF4-FFF2-40B4-BE49-F238E27FC236}">
                  <a16:creationId xmlns:a16="http://schemas.microsoft.com/office/drawing/2014/main" id="{266621D9-C1BE-4A88-B2E8-40BCC4E56DF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839843" y="4683251"/>
              <a:ext cx="608076" cy="626643"/>
            </a:xfrm>
            <a:prstGeom prst="rect">
              <a:avLst/>
            </a:prstGeom>
          </p:spPr>
        </p:pic>
        <p:pic>
          <p:nvPicPr>
            <p:cNvPr id="15" name="Picture 14">
              <a:extLst>
                <a:ext uri="{FF2B5EF4-FFF2-40B4-BE49-F238E27FC236}">
                  <a16:creationId xmlns:a16="http://schemas.microsoft.com/office/drawing/2014/main" id="{98F6AB9F-8570-461E-BBA2-E013A3DA14E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848158">
              <a:off x="10621861" y="5789703"/>
              <a:ext cx="593846" cy="634660"/>
            </a:xfrm>
            <a:prstGeom prst="rect">
              <a:avLst/>
            </a:prstGeom>
          </p:spPr>
        </p:pic>
        <p:pic>
          <p:nvPicPr>
            <p:cNvPr id="16" name="Picture 15">
              <a:extLst>
                <a:ext uri="{FF2B5EF4-FFF2-40B4-BE49-F238E27FC236}">
                  <a16:creationId xmlns:a16="http://schemas.microsoft.com/office/drawing/2014/main" id="{1EE6F465-A690-4861-87C0-E7A6A65E3377}"/>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11037236" y="818784"/>
              <a:ext cx="1154763" cy="1703758"/>
            </a:xfrm>
            <a:prstGeom prst="rect">
              <a:avLst/>
            </a:prstGeom>
          </p:spPr>
        </p:pic>
      </p:grpSp>
      <p:sp>
        <p:nvSpPr>
          <p:cNvPr id="17" name="Slide Number Placeholder 2">
            <a:extLst>
              <a:ext uri="{FF2B5EF4-FFF2-40B4-BE49-F238E27FC236}">
                <a16:creationId xmlns:a16="http://schemas.microsoft.com/office/drawing/2014/main" id="{8EE24E27-68F9-E941-9584-DF35AA5AA788}"/>
              </a:ext>
            </a:extLst>
          </p:cNvPr>
          <p:cNvSpPr>
            <a:spLocks noGrp="1"/>
          </p:cNvSpPr>
          <p:nvPr>
            <p:ph type="sldNum" sz="quarter" idx="10"/>
          </p:nvPr>
        </p:nvSpPr>
        <p:spPr>
          <a:xfrm>
            <a:off x="1" y="6553200"/>
            <a:ext cx="304799" cy="304799"/>
          </a:xfrm>
        </p:spPr>
        <p:txBody>
          <a:bodyPr/>
          <a:lstStyle>
            <a:lvl1pPr>
              <a:defRPr>
                <a:solidFill>
                  <a:schemeClr val="bg1"/>
                </a:solidFill>
              </a:defRPr>
            </a:lvl1pPr>
          </a:lstStyle>
          <a:p>
            <a:fld id="{89006F1E-66CD-4A4B-9370-B4A3080F0E6C}" type="slidenum">
              <a:rPr lang="en-US" smtClean="0"/>
              <a:pPr/>
              <a:t>‹#›</a:t>
            </a:fld>
            <a:endParaRPr lang="en-US"/>
          </a:p>
        </p:txBody>
      </p:sp>
      <p:sp>
        <p:nvSpPr>
          <p:cNvPr id="18" name="Footer Placeholder 1">
            <a:extLst>
              <a:ext uri="{FF2B5EF4-FFF2-40B4-BE49-F238E27FC236}">
                <a16:creationId xmlns:a16="http://schemas.microsoft.com/office/drawing/2014/main" id="{6380E455-E213-C44A-A7FC-3A9E06997A4C}"/>
              </a:ext>
            </a:extLst>
          </p:cNvPr>
          <p:cNvSpPr>
            <a:spLocks noGrp="1"/>
          </p:cNvSpPr>
          <p:nvPr>
            <p:ph type="ftr" sz="quarter" idx="14"/>
          </p:nvPr>
        </p:nvSpPr>
        <p:spPr>
          <a:xfrm>
            <a:off x="304799" y="6553201"/>
            <a:ext cx="3657601" cy="304800"/>
          </a:xfrm>
          <a:prstGeom prst="rect">
            <a:avLst/>
          </a:prstGeom>
        </p:spPr>
        <p:txBody>
          <a:bodyPr/>
          <a:lstStyle>
            <a:lvl1pPr>
              <a:defRPr>
                <a:solidFill>
                  <a:schemeClr val="bg1"/>
                </a:solidFill>
              </a:defRPr>
            </a:lvl1pPr>
          </a:lstStyle>
          <a:p>
            <a:r>
              <a:rPr lang="en-US">
                <a:ea typeface="MS PGothic" panose="020B0600070205080204" pitchFamily="34" charset="-128"/>
              </a:rPr>
              <a:t>elena.uliyanova@thermofisher.com | 12-</a:t>
            </a:r>
            <a:r>
              <a:rPr lang="ru-RU">
                <a:ea typeface="MS PGothic" panose="020B0600070205080204" pitchFamily="34" charset="-128"/>
              </a:rPr>
              <a:t>Ноября-2020</a:t>
            </a:r>
            <a:endParaRPr lang="en-US">
              <a:ea typeface="MS PGothic" panose="020B0600070205080204" pitchFamily="34" charset="-128"/>
            </a:endParaRPr>
          </a:p>
        </p:txBody>
      </p:sp>
      <p:sp>
        <p:nvSpPr>
          <p:cNvPr id="20" name="Content Placeholder 4">
            <a:extLst>
              <a:ext uri="{FF2B5EF4-FFF2-40B4-BE49-F238E27FC236}">
                <a16:creationId xmlns:a16="http://schemas.microsoft.com/office/drawing/2014/main" id="{550E2B40-32DB-334B-95D1-E74B9D7847DA}"/>
              </a:ext>
            </a:extLst>
          </p:cNvPr>
          <p:cNvSpPr>
            <a:spLocks noGrp="1"/>
          </p:cNvSpPr>
          <p:nvPr>
            <p:ph sz="quarter" idx="16" hasCustomPrompt="1"/>
          </p:nvPr>
        </p:nvSpPr>
        <p:spPr>
          <a:xfrm>
            <a:off x="348473" y="5268999"/>
            <a:ext cx="7691658" cy="489250"/>
          </a:xfrm>
        </p:spPr>
        <p:txBody>
          <a:bodyPr/>
          <a:lstStyle>
            <a:lvl1pPr marL="0" marR="0" indent="0" algn="l" defTabSz="914400" rtl="0" eaLnBrk="1" fontAlgn="auto" latinLnBrk="0" hangingPunct="1">
              <a:lnSpc>
                <a:spcPct val="120000"/>
              </a:lnSpc>
              <a:spcBef>
                <a:spcPts val="200"/>
              </a:spcBef>
              <a:spcAft>
                <a:spcPts val="0"/>
              </a:spcAft>
              <a:buClr>
                <a:schemeClr val="tx2"/>
              </a:buClr>
              <a:buSzPct val="100000"/>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20000"/>
              </a:lnSpc>
              <a:spcBef>
                <a:spcPts val="200"/>
              </a:spcBef>
              <a:spcAft>
                <a:spcPts val="0"/>
              </a:spcAft>
              <a:buClr>
                <a:schemeClr val="tx2"/>
              </a:buClr>
              <a:buSzPct val="100000"/>
              <a:buFont typeface="Arial" panose="020B0604020202020204" pitchFamily="34" charset="0"/>
              <a:buNone/>
              <a:tabLst/>
              <a:defRPr/>
            </a:pPr>
            <a:r>
              <a:rPr lang="en-US" sz="2000" b="0">
                <a:solidFill>
                  <a:schemeClr val="bg1"/>
                </a:solidFill>
              </a:rPr>
              <a:t>Custom message…</a:t>
            </a:r>
            <a:endParaRPr lang="en-US" sz="2000">
              <a:solidFill>
                <a:schemeClr val="bg1"/>
              </a:solidFill>
            </a:endParaRPr>
          </a:p>
        </p:txBody>
      </p:sp>
      <p:sp>
        <p:nvSpPr>
          <p:cNvPr id="6" name="Text Placeholder 5">
            <a:extLst>
              <a:ext uri="{FF2B5EF4-FFF2-40B4-BE49-F238E27FC236}">
                <a16:creationId xmlns:a16="http://schemas.microsoft.com/office/drawing/2014/main" id="{FDF94BF9-AA4B-7348-B3AF-D5B86D50554B}"/>
              </a:ext>
            </a:extLst>
          </p:cNvPr>
          <p:cNvSpPr>
            <a:spLocks noGrp="1"/>
          </p:cNvSpPr>
          <p:nvPr>
            <p:ph type="body" sz="quarter" idx="17" hasCustomPrompt="1"/>
          </p:nvPr>
        </p:nvSpPr>
        <p:spPr>
          <a:xfrm>
            <a:off x="8229600" y="6553200"/>
            <a:ext cx="1609725" cy="304800"/>
          </a:xfrm>
        </p:spPr>
        <p:txBody>
          <a:bodyPr anchor="ctr">
            <a:normAutofit/>
          </a:bodyPr>
          <a:lstStyle>
            <a:lvl1pPr marL="0" indent="0">
              <a:buNone/>
              <a:defRPr sz="800">
                <a:solidFill>
                  <a:schemeClr val="bg1"/>
                </a:solidFill>
              </a:defRPr>
            </a:lvl1pPr>
          </a:lstStyle>
          <a:p>
            <a:pPr lvl="0"/>
            <a:r>
              <a:rPr lang="en-US"/>
              <a:t>Copyright 2020</a:t>
            </a:r>
          </a:p>
        </p:txBody>
      </p:sp>
    </p:spTree>
    <p:extLst>
      <p:ext uri="{BB962C8B-B14F-4D97-AF65-F5344CB8AC3E}">
        <p14:creationId xmlns:p14="http://schemas.microsoft.com/office/powerpoint/2010/main" val="1784000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hank you">
    <p:bg>
      <p:bgPr>
        <a:gradFill flip="none" rotWithShape="1">
          <a:gsLst>
            <a:gs pos="0">
              <a:schemeClr val="tx2"/>
            </a:gs>
            <a:gs pos="45000">
              <a:schemeClr val="tx2"/>
            </a:gs>
            <a:gs pos="100000">
              <a:schemeClr val="tx2">
                <a:lumMod val="50000"/>
              </a:schemeClr>
            </a:gs>
          </a:gsLst>
          <a:lin ang="1080000" scaled="0"/>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7297DA-0943-4F9D-B4DC-D89E3C56E268}"/>
              </a:ext>
            </a:extLst>
          </p:cNvPr>
          <p:cNvSpPr/>
          <p:nvPr userDrawn="1"/>
        </p:nvSpPr>
        <p:spPr>
          <a:xfrm>
            <a:off x="251012" y="3890360"/>
            <a:ext cx="8912866" cy="1569660"/>
          </a:xfrm>
          <a:prstGeom prst="rect">
            <a:avLst/>
          </a:prstGeom>
        </p:spPr>
        <p:txBody>
          <a:bodyPr wrap="square">
            <a:spAutoFit/>
          </a:bodyPr>
          <a:lstStyle/>
          <a:p>
            <a:r>
              <a:rPr lang="en-US" sz="9600" b="1">
                <a:solidFill>
                  <a:schemeClr val="bg1"/>
                </a:solidFill>
              </a:rPr>
              <a:t>Questions</a:t>
            </a:r>
            <a:endParaRPr lang="en-US" sz="2400">
              <a:solidFill>
                <a:schemeClr val="bg1"/>
              </a:solidFill>
            </a:endParaRPr>
          </a:p>
        </p:txBody>
      </p:sp>
      <p:grpSp>
        <p:nvGrpSpPr>
          <p:cNvPr id="9" name="Group 8">
            <a:extLst>
              <a:ext uri="{FF2B5EF4-FFF2-40B4-BE49-F238E27FC236}">
                <a16:creationId xmlns:a16="http://schemas.microsoft.com/office/drawing/2014/main" id="{1B3035E9-1E30-4A65-87BF-D87723B7387D}"/>
              </a:ext>
            </a:extLst>
          </p:cNvPr>
          <p:cNvGrpSpPr/>
          <p:nvPr userDrawn="1"/>
        </p:nvGrpSpPr>
        <p:grpSpPr>
          <a:xfrm>
            <a:off x="9662260" y="818784"/>
            <a:ext cx="2529740" cy="6039216"/>
            <a:chOff x="9662260" y="818784"/>
            <a:chExt cx="2529740" cy="6039216"/>
          </a:xfrm>
        </p:grpSpPr>
        <p:pic>
          <p:nvPicPr>
            <p:cNvPr id="10" name="Picture 9">
              <a:extLst>
                <a:ext uri="{FF2B5EF4-FFF2-40B4-BE49-F238E27FC236}">
                  <a16:creationId xmlns:a16="http://schemas.microsoft.com/office/drawing/2014/main" id="{9DFE8F35-3478-4D36-AE61-9902FA9E571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662260" y="1471202"/>
              <a:ext cx="2529740" cy="5386798"/>
            </a:xfrm>
            <a:prstGeom prst="rect">
              <a:avLst/>
            </a:prstGeom>
          </p:spPr>
        </p:pic>
        <p:pic>
          <p:nvPicPr>
            <p:cNvPr id="12" name="Picture 11">
              <a:extLst>
                <a:ext uri="{FF2B5EF4-FFF2-40B4-BE49-F238E27FC236}">
                  <a16:creationId xmlns:a16="http://schemas.microsoft.com/office/drawing/2014/main" id="{A63CB1BA-AEDB-454F-BBF3-A9613807210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539851" y="4300794"/>
              <a:ext cx="1652148" cy="2095226"/>
            </a:xfrm>
            <a:prstGeom prst="rect">
              <a:avLst/>
            </a:prstGeom>
          </p:spPr>
        </p:pic>
        <p:pic>
          <p:nvPicPr>
            <p:cNvPr id="13" name="Picture 12">
              <a:extLst>
                <a:ext uri="{FF2B5EF4-FFF2-40B4-BE49-F238E27FC236}">
                  <a16:creationId xmlns:a16="http://schemas.microsoft.com/office/drawing/2014/main" id="{28BB9361-2245-45C7-85B1-98F75F74B97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20585276">
              <a:off x="10888776" y="3404437"/>
              <a:ext cx="841085" cy="888470"/>
            </a:xfrm>
            <a:prstGeom prst="rect">
              <a:avLst/>
            </a:prstGeom>
          </p:spPr>
        </p:pic>
        <p:pic>
          <p:nvPicPr>
            <p:cNvPr id="14" name="Picture 13">
              <a:extLst>
                <a:ext uri="{FF2B5EF4-FFF2-40B4-BE49-F238E27FC236}">
                  <a16:creationId xmlns:a16="http://schemas.microsoft.com/office/drawing/2014/main" id="{266621D9-C1BE-4A88-B2E8-40BCC4E56DF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839843" y="4683251"/>
              <a:ext cx="608076" cy="626643"/>
            </a:xfrm>
            <a:prstGeom prst="rect">
              <a:avLst/>
            </a:prstGeom>
          </p:spPr>
        </p:pic>
        <p:pic>
          <p:nvPicPr>
            <p:cNvPr id="15" name="Picture 14">
              <a:extLst>
                <a:ext uri="{FF2B5EF4-FFF2-40B4-BE49-F238E27FC236}">
                  <a16:creationId xmlns:a16="http://schemas.microsoft.com/office/drawing/2014/main" id="{98F6AB9F-8570-461E-BBA2-E013A3DA14E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848158">
              <a:off x="10621861" y="5789703"/>
              <a:ext cx="593846" cy="634660"/>
            </a:xfrm>
            <a:prstGeom prst="rect">
              <a:avLst/>
            </a:prstGeom>
          </p:spPr>
        </p:pic>
        <p:pic>
          <p:nvPicPr>
            <p:cNvPr id="16" name="Picture 15">
              <a:extLst>
                <a:ext uri="{FF2B5EF4-FFF2-40B4-BE49-F238E27FC236}">
                  <a16:creationId xmlns:a16="http://schemas.microsoft.com/office/drawing/2014/main" id="{1EE6F465-A690-4861-87C0-E7A6A65E3377}"/>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11037236" y="818784"/>
              <a:ext cx="1154763" cy="1703758"/>
            </a:xfrm>
            <a:prstGeom prst="rect">
              <a:avLst/>
            </a:prstGeom>
          </p:spPr>
        </p:pic>
      </p:grpSp>
      <p:sp>
        <p:nvSpPr>
          <p:cNvPr id="17" name="Slide Number Placeholder 2">
            <a:extLst>
              <a:ext uri="{FF2B5EF4-FFF2-40B4-BE49-F238E27FC236}">
                <a16:creationId xmlns:a16="http://schemas.microsoft.com/office/drawing/2014/main" id="{8EE24E27-68F9-E941-9584-DF35AA5AA788}"/>
              </a:ext>
            </a:extLst>
          </p:cNvPr>
          <p:cNvSpPr>
            <a:spLocks noGrp="1"/>
          </p:cNvSpPr>
          <p:nvPr>
            <p:ph type="sldNum" sz="quarter" idx="10"/>
          </p:nvPr>
        </p:nvSpPr>
        <p:spPr>
          <a:xfrm>
            <a:off x="1" y="6553200"/>
            <a:ext cx="304799" cy="304799"/>
          </a:xfrm>
        </p:spPr>
        <p:txBody>
          <a:bodyPr/>
          <a:lstStyle>
            <a:lvl1pPr>
              <a:defRPr>
                <a:solidFill>
                  <a:schemeClr val="bg1"/>
                </a:solidFill>
              </a:defRPr>
            </a:lvl1pPr>
          </a:lstStyle>
          <a:p>
            <a:fld id="{89006F1E-66CD-4A4B-9370-B4A3080F0E6C}" type="slidenum">
              <a:rPr lang="en-US" smtClean="0"/>
              <a:pPr/>
              <a:t>‹#›</a:t>
            </a:fld>
            <a:endParaRPr lang="en-US"/>
          </a:p>
        </p:txBody>
      </p:sp>
      <p:sp>
        <p:nvSpPr>
          <p:cNvPr id="18" name="Footer Placeholder 1">
            <a:extLst>
              <a:ext uri="{FF2B5EF4-FFF2-40B4-BE49-F238E27FC236}">
                <a16:creationId xmlns:a16="http://schemas.microsoft.com/office/drawing/2014/main" id="{6380E455-E213-C44A-A7FC-3A9E06997A4C}"/>
              </a:ext>
            </a:extLst>
          </p:cNvPr>
          <p:cNvSpPr>
            <a:spLocks noGrp="1"/>
          </p:cNvSpPr>
          <p:nvPr>
            <p:ph type="ftr" sz="quarter" idx="14"/>
          </p:nvPr>
        </p:nvSpPr>
        <p:spPr>
          <a:xfrm>
            <a:off x="304799" y="6553201"/>
            <a:ext cx="3657601" cy="304800"/>
          </a:xfrm>
          <a:prstGeom prst="rect">
            <a:avLst/>
          </a:prstGeom>
        </p:spPr>
        <p:txBody>
          <a:bodyPr/>
          <a:lstStyle>
            <a:lvl1pPr>
              <a:defRPr>
                <a:solidFill>
                  <a:schemeClr val="bg1"/>
                </a:solidFill>
              </a:defRPr>
            </a:lvl1pPr>
          </a:lstStyle>
          <a:p>
            <a:r>
              <a:rPr lang="en-US">
                <a:ea typeface="MS PGothic" panose="020B0600070205080204" pitchFamily="34" charset="-128"/>
              </a:rPr>
              <a:t>elena.uliyanova@thermofisher.com | 12-</a:t>
            </a:r>
            <a:r>
              <a:rPr lang="ru-RU">
                <a:ea typeface="MS PGothic" panose="020B0600070205080204" pitchFamily="34" charset="-128"/>
              </a:rPr>
              <a:t>Ноября-2020</a:t>
            </a:r>
            <a:endParaRPr lang="en-US">
              <a:ea typeface="MS PGothic" panose="020B0600070205080204" pitchFamily="34" charset="-128"/>
            </a:endParaRPr>
          </a:p>
        </p:txBody>
      </p:sp>
      <p:sp>
        <p:nvSpPr>
          <p:cNvPr id="20" name="Content Placeholder 4">
            <a:extLst>
              <a:ext uri="{FF2B5EF4-FFF2-40B4-BE49-F238E27FC236}">
                <a16:creationId xmlns:a16="http://schemas.microsoft.com/office/drawing/2014/main" id="{550E2B40-32DB-334B-95D1-E74B9D7847DA}"/>
              </a:ext>
            </a:extLst>
          </p:cNvPr>
          <p:cNvSpPr>
            <a:spLocks noGrp="1"/>
          </p:cNvSpPr>
          <p:nvPr>
            <p:ph sz="quarter" idx="16" hasCustomPrompt="1"/>
          </p:nvPr>
        </p:nvSpPr>
        <p:spPr>
          <a:xfrm>
            <a:off x="348473" y="5268999"/>
            <a:ext cx="7691658" cy="489250"/>
          </a:xfrm>
        </p:spPr>
        <p:txBody>
          <a:bodyPr/>
          <a:lstStyle>
            <a:lvl1pPr marL="0" marR="0" indent="0" algn="l" defTabSz="914400" rtl="0" eaLnBrk="1" fontAlgn="auto" latinLnBrk="0" hangingPunct="1">
              <a:lnSpc>
                <a:spcPct val="120000"/>
              </a:lnSpc>
              <a:spcBef>
                <a:spcPts val="200"/>
              </a:spcBef>
              <a:spcAft>
                <a:spcPts val="0"/>
              </a:spcAft>
              <a:buClr>
                <a:schemeClr val="tx2"/>
              </a:buClr>
              <a:buSzPct val="100000"/>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20000"/>
              </a:lnSpc>
              <a:spcBef>
                <a:spcPts val="200"/>
              </a:spcBef>
              <a:spcAft>
                <a:spcPts val="0"/>
              </a:spcAft>
              <a:buClr>
                <a:schemeClr val="tx2"/>
              </a:buClr>
              <a:buSzPct val="100000"/>
              <a:buFont typeface="Arial" panose="020B0604020202020204" pitchFamily="34" charset="0"/>
              <a:buNone/>
              <a:tabLst/>
              <a:defRPr/>
            </a:pPr>
            <a:r>
              <a:rPr lang="en-US" sz="2000" b="0">
                <a:solidFill>
                  <a:schemeClr val="bg1"/>
                </a:solidFill>
              </a:rPr>
              <a:t>Custom message…</a:t>
            </a:r>
            <a:endParaRPr lang="en-US" sz="2000">
              <a:solidFill>
                <a:schemeClr val="bg1"/>
              </a:solidFill>
            </a:endParaRPr>
          </a:p>
        </p:txBody>
      </p:sp>
      <p:sp>
        <p:nvSpPr>
          <p:cNvPr id="6" name="Text Placeholder 5">
            <a:extLst>
              <a:ext uri="{FF2B5EF4-FFF2-40B4-BE49-F238E27FC236}">
                <a16:creationId xmlns:a16="http://schemas.microsoft.com/office/drawing/2014/main" id="{FDF94BF9-AA4B-7348-B3AF-D5B86D50554B}"/>
              </a:ext>
            </a:extLst>
          </p:cNvPr>
          <p:cNvSpPr>
            <a:spLocks noGrp="1"/>
          </p:cNvSpPr>
          <p:nvPr>
            <p:ph type="body" sz="quarter" idx="17" hasCustomPrompt="1"/>
          </p:nvPr>
        </p:nvSpPr>
        <p:spPr>
          <a:xfrm>
            <a:off x="8229600" y="6553200"/>
            <a:ext cx="1609725" cy="304800"/>
          </a:xfrm>
        </p:spPr>
        <p:txBody>
          <a:bodyPr anchor="ctr">
            <a:normAutofit/>
          </a:bodyPr>
          <a:lstStyle>
            <a:lvl1pPr marL="0" indent="0">
              <a:buNone/>
              <a:defRPr sz="800">
                <a:solidFill>
                  <a:schemeClr val="bg1"/>
                </a:solidFill>
              </a:defRPr>
            </a:lvl1pPr>
          </a:lstStyle>
          <a:p>
            <a:pPr lvl="0"/>
            <a:r>
              <a:rPr lang="en-US"/>
              <a:t>Copyright 2020</a:t>
            </a:r>
          </a:p>
        </p:txBody>
      </p:sp>
    </p:spTree>
    <p:extLst>
      <p:ext uri="{BB962C8B-B14F-4D97-AF65-F5344CB8AC3E}">
        <p14:creationId xmlns:p14="http://schemas.microsoft.com/office/powerpoint/2010/main" val="2337271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bg>
      <p:bgPr>
        <a:gradFill flip="none" rotWithShape="1">
          <a:gsLst>
            <a:gs pos="0">
              <a:schemeClr val="bg1"/>
            </a:gs>
            <a:gs pos="45000">
              <a:schemeClr val="bg1"/>
            </a:gs>
            <a:gs pos="100000">
              <a:schemeClr val="bg2"/>
            </a:gs>
          </a:gsLst>
          <a:lin ang="108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AF264-71D4-E14C-8B25-6059E389D1EF}"/>
              </a:ext>
            </a:extLst>
          </p:cNvPr>
          <p:cNvSpPr>
            <a:spLocks noGrp="1"/>
          </p:cNvSpPr>
          <p:nvPr>
            <p:ph type="title" hasCustomPrompt="1"/>
          </p:nvPr>
        </p:nvSpPr>
        <p:spPr/>
        <p:txBody>
          <a:bodyPr/>
          <a:lstStyle/>
          <a:p>
            <a:r>
              <a:rPr lang="en-US"/>
              <a:t>Master slide column guide</a:t>
            </a:r>
          </a:p>
        </p:txBody>
      </p:sp>
      <p:grpSp>
        <p:nvGrpSpPr>
          <p:cNvPr id="325" name="Group 324">
            <a:extLst>
              <a:ext uri="{FF2B5EF4-FFF2-40B4-BE49-F238E27FC236}">
                <a16:creationId xmlns:a16="http://schemas.microsoft.com/office/drawing/2014/main" id="{0E576022-6E0B-8B45-82A4-5B378EE79A21}"/>
              </a:ext>
            </a:extLst>
          </p:cNvPr>
          <p:cNvGrpSpPr/>
          <p:nvPr userDrawn="1"/>
        </p:nvGrpSpPr>
        <p:grpSpPr>
          <a:xfrm>
            <a:off x="0" y="5297033"/>
            <a:ext cx="12192000" cy="304801"/>
            <a:chOff x="0" y="4254505"/>
            <a:chExt cx="12192000" cy="304801"/>
          </a:xfrm>
        </p:grpSpPr>
        <p:grpSp>
          <p:nvGrpSpPr>
            <p:cNvPr id="326" name="Group 325">
              <a:extLst>
                <a:ext uri="{FF2B5EF4-FFF2-40B4-BE49-F238E27FC236}">
                  <a16:creationId xmlns:a16="http://schemas.microsoft.com/office/drawing/2014/main" id="{4DAA919D-F34E-FF43-A568-E3081ADC91D8}"/>
                </a:ext>
              </a:extLst>
            </p:cNvPr>
            <p:cNvGrpSpPr/>
            <p:nvPr userDrawn="1"/>
          </p:nvGrpSpPr>
          <p:grpSpPr>
            <a:xfrm>
              <a:off x="152400" y="4254505"/>
              <a:ext cx="11887200" cy="304801"/>
              <a:chOff x="325695" y="4038600"/>
              <a:chExt cx="7555116" cy="304801"/>
            </a:xfrm>
          </p:grpSpPr>
          <p:sp>
            <p:nvSpPr>
              <p:cNvPr id="347" name="Rectangle 346">
                <a:extLst>
                  <a:ext uri="{FF2B5EF4-FFF2-40B4-BE49-F238E27FC236}">
                    <a16:creationId xmlns:a16="http://schemas.microsoft.com/office/drawing/2014/main" id="{2A515182-556A-4148-919D-DA6C41B2B82A}"/>
                  </a:ext>
                </a:extLst>
              </p:cNvPr>
              <p:cNvSpPr/>
              <p:nvPr userDrawn="1"/>
            </p:nvSpPr>
            <p:spPr>
              <a:xfrm>
                <a:off x="325695" y="4038601"/>
                <a:ext cx="2518372" cy="304800"/>
              </a:xfrm>
              <a:prstGeom prst="rect">
                <a:avLst/>
              </a:prstGeom>
              <a:solidFill>
                <a:srgbClr val="A5172E">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48" name="Rectangle 347">
                <a:extLst>
                  <a:ext uri="{FF2B5EF4-FFF2-40B4-BE49-F238E27FC236}">
                    <a16:creationId xmlns:a16="http://schemas.microsoft.com/office/drawing/2014/main" id="{2D5D4001-8E66-144D-92CA-7D645E8843C3}"/>
                  </a:ext>
                </a:extLst>
              </p:cNvPr>
              <p:cNvSpPr/>
              <p:nvPr userDrawn="1"/>
            </p:nvSpPr>
            <p:spPr>
              <a:xfrm>
                <a:off x="2844067" y="4038600"/>
                <a:ext cx="2518372" cy="304800"/>
              </a:xfrm>
              <a:prstGeom prst="rect">
                <a:avLst/>
              </a:prstGeom>
              <a:solidFill>
                <a:srgbClr val="A5172E">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49" name="Rectangle 348">
                <a:extLst>
                  <a:ext uri="{FF2B5EF4-FFF2-40B4-BE49-F238E27FC236}">
                    <a16:creationId xmlns:a16="http://schemas.microsoft.com/office/drawing/2014/main" id="{1F915BF6-6801-F445-8447-829313D55DE1}"/>
                  </a:ext>
                </a:extLst>
              </p:cNvPr>
              <p:cNvSpPr/>
              <p:nvPr userDrawn="1"/>
            </p:nvSpPr>
            <p:spPr>
              <a:xfrm>
                <a:off x="5362439" y="4038600"/>
                <a:ext cx="2518372" cy="304800"/>
              </a:xfrm>
              <a:prstGeom prst="rect">
                <a:avLst/>
              </a:prstGeom>
              <a:solidFill>
                <a:srgbClr val="A5172E">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grpSp>
          <p:nvGrpSpPr>
            <p:cNvPr id="327" name="Group 326">
              <a:extLst>
                <a:ext uri="{FF2B5EF4-FFF2-40B4-BE49-F238E27FC236}">
                  <a16:creationId xmlns:a16="http://schemas.microsoft.com/office/drawing/2014/main" id="{924C16AD-FBFC-F340-B828-919BD2EB7ACC}"/>
                </a:ext>
              </a:extLst>
            </p:cNvPr>
            <p:cNvGrpSpPr/>
            <p:nvPr userDrawn="1"/>
          </p:nvGrpSpPr>
          <p:grpSpPr>
            <a:xfrm>
              <a:off x="0" y="4254505"/>
              <a:ext cx="304800" cy="304800"/>
              <a:chOff x="4748283" y="3386554"/>
              <a:chExt cx="548640" cy="548640"/>
            </a:xfrm>
          </p:grpSpPr>
          <p:sp>
            <p:nvSpPr>
              <p:cNvPr id="343" name="Rectangle 342">
                <a:extLst>
                  <a:ext uri="{FF2B5EF4-FFF2-40B4-BE49-F238E27FC236}">
                    <a16:creationId xmlns:a16="http://schemas.microsoft.com/office/drawing/2014/main" id="{ABBD8C40-0074-E640-A619-5210E92593E7}"/>
                  </a:ext>
                </a:extLst>
              </p:cNvPr>
              <p:cNvSpPr/>
              <p:nvPr userDrawn="1"/>
            </p:nvSpPr>
            <p:spPr>
              <a:xfrm>
                <a:off x="5022603" y="366087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44" name="Rectangle 343">
                <a:extLst>
                  <a:ext uri="{FF2B5EF4-FFF2-40B4-BE49-F238E27FC236}">
                    <a16:creationId xmlns:a16="http://schemas.microsoft.com/office/drawing/2014/main" id="{72E87A34-33CB-954D-BE63-B41FB54B8CE2}"/>
                  </a:ext>
                </a:extLst>
              </p:cNvPr>
              <p:cNvSpPr/>
              <p:nvPr userDrawn="1"/>
            </p:nvSpPr>
            <p:spPr>
              <a:xfrm>
                <a:off x="4748283" y="366087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45" name="Rectangle 344">
                <a:extLst>
                  <a:ext uri="{FF2B5EF4-FFF2-40B4-BE49-F238E27FC236}">
                    <a16:creationId xmlns:a16="http://schemas.microsoft.com/office/drawing/2014/main" id="{8FE6B9C8-9996-154E-8F03-D9A578C3FA11}"/>
                  </a:ext>
                </a:extLst>
              </p:cNvPr>
              <p:cNvSpPr/>
              <p:nvPr userDrawn="1"/>
            </p:nvSpPr>
            <p:spPr>
              <a:xfrm>
                <a:off x="5022603" y="338655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46" name="Rectangle 345">
                <a:extLst>
                  <a:ext uri="{FF2B5EF4-FFF2-40B4-BE49-F238E27FC236}">
                    <a16:creationId xmlns:a16="http://schemas.microsoft.com/office/drawing/2014/main" id="{88B4C5A1-0216-EE40-A0A9-1EFEB8C937C0}"/>
                  </a:ext>
                </a:extLst>
              </p:cNvPr>
              <p:cNvSpPr/>
              <p:nvPr userDrawn="1"/>
            </p:nvSpPr>
            <p:spPr>
              <a:xfrm>
                <a:off x="4748283" y="338655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grpSp>
          <p:nvGrpSpPr>
            <p:cNvPr id="328" name="Group 327">
              <a:extLst>
                <a:ext uri="{FF2B5EF4-FFF2-40B4-BE49-F238E27FC236}">
                  <a16:creationId xmlns:a16="http://schemas.microsoft.com/office/drawing/2014/main" id="{5691AEF5-BAF9-2940-A428-476354829BBB}"/>
                </a:ext>
              </a:extLst>
            </p:cNvPr>
            <p:cNvGrpSpPr/>
            <p:nvPr userDrawn="1"/>
          </p:nvGrpSpPr>
          <p:grpSpPr>
            <a:xfrm>
              <a:off x="11887200" y="4254505"/>
              <a:ext cx="304800" cy="304800"/>
              <a:chOff x="11887200" y="3048000"/>
              <a:chExt cx="304800" cy="304800"/>
            </a:xfrm>
          </p:grpSpPr>
          <p:sp>
            <p:nvSpPr>
              <p:cNvPr id="339" name="Rectangle 338">
                <a:extLst>
                  <a:ext uri="{FF2B5EF4-FFF2-40B4-BE49-F238E27FC236}">
                    <a16:creationId xmlns:a16="http://schemas.microsoft.com/office/drawing/2014/main" id="{B7FCFCF0-CCF5-CB4C-A24B-79879CFEAB60}"/>
                  </a:ext>
                </a:extLst>
              </p:cNvPr>
              <p:cNvSpPr/>
              <p:nvPr userDrawn="1"/>
            </p:nvSpPr>
            <p:spPr>
              <a:xfrm>
                <a:off x="12039600" y="3200400"/>
                <a:ext cx="152400" cy="15240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40" name="Rectangle 339">
                <a:extLst>
                  <a:ext uri="{FF2B5EF4-FFF2-40B4-BE49-F238E27FC236}">
                    <a16:creationId xmlns:a16="http://schemas.microsoft.com/office/drawing/2014/main" id="{5EC303BA-EB59-6B45-A4AA-0FBB43856C1D}"/>
                  </a:ext>
                </a:extLst>
              </p:cNvPr>
              <p:cNvSpPr/>
              <p:nvPr userDrawn="1"/>
            </p:nvSpPr>
            <p:spPr>
              <a:xfrm>
                <a:off x="11887200" y="3200400"/>
                <a:ext cx="152400" cy="15240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41" name="Rectangle 340">
                <a:extLst>
                  <a:ext uri="{FF2B5EF4-FFF2-40B4-BE49-F238E27FC236}">
                    <a16:creationId xmlns:a16="http://schemas.microsoft.com/office/drawing/2014/main" id="{609F1807-73B8-2046-A52B-7F5C9E3F8D6C}"/>
                  </a:ext>
                </a:extLst>
              </p:cNvPr>
              <p:cNvSpPr/>
              <p:nvPr userDrawn="1"/>
            </p:nvSpPr>
            <p:spPr>
              <a:xfrm>
                <a:off x="12039600" y="3048000"/>
                <a:ext cx="152400" cy="15240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42" name="Rectangle 341">
                <a:extLst>
                  <a:ext uri="{FF2B5EF4-FFF2-40B4-BE49-F238E27FC236}">
                    <a16:creationId xmlns:a16="http://schemas.microsoft.com/office/drawing/2014/main" id="{D64A44CB-312C-8D43-BADC-9C25A65786B7}"/>
                  </a:ext>
                </a:extLst>
              </p:cNvPr>
              <p:cNvSpPr/>
              <p:nvPr userDrawn="1"/>
            </p:nvSpPr>
            <p:spPr>
              <a:xfrm>
                <a:off x="11887200" y="3048000"/>
                <a:ext cx="152400" cy="15240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grpSp>
          <p:nvGrpSpPr>
            <p:cNvPr id="329" name="Group 328">
              <a:extLst>
                <a:ext uri="{FF2B5EF4-FFF2-40B4-BE49-F238E27FC236}">
                  <a16:creationId xmlns:a16="http://schemas.microsoft.com/office/drawing/2014/main" id="{75DD42A7-110A-8A43-9999-FC5F6F629D9D}"/>
                </a:ext>
              </a:extLst>
            </p:cNvPr>
            <p:cNvGrpSpPr/>
            <p:nvPr userDrawn="1"/>
          </p:nvGrpSpPr>
          <p:grpSpPr>
            <a:xfrm>
              <a:off x="3963513" y="4254505"/>
              <a:ext cx="304800" cy="304800"/>
              <a:chOff x="4748283" y="3386554"/>
              <a:chExt cx="548640" cy="548640"/>
            </a:xfrm>
          </p:grpSpPr>
          <p:sp>
            <p:nvSpPr>
              <p:cNvPr id="335" name="Rectangle 334">
                <a:extLst>
                  <a:ext uri="{FF2B5EF4-FFF2-40B4-BE49-F238E27FC236}">
                    <a16:creationId xmlns:a16="http://schemas.microsoft.com/office/drawing/2014/main" id="{C2398D84-85F4-C846-A0B4-FDF603CF7ED5}"/>
                  </a:ext>
                </a:extLst>
              </p:cNvPr>
              <p:cNvSpPr/>
              <p:nvPr userDrawn="1"/>
            </p:nvSpPr>
            <p:spPr>
              <a:xfrm>
                <a:off x="5022603" y="366087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36" name="Rectangle 335">
                <a:extLst>
                  <a:ext uri="{FF2B5EF4-FFF2-40B4-BE49-F238E27FC236}">
                    <a16:creationId xmlns:a16="http://schemas.microsoft.com/office/drawing/2014/main" id="{D89F6546-9921-1C4E-BC58-54CFEB3CD55B}"/>
                  </a:ext>
                </a:extLst>
              </p:cNvPr>
              <p:cNvSpPr/>
              <p:nvPr userDrawn="1"/>
            </p:nvSpPr>
            <p:spPr>
              <a:xfrm>
                <a:off x="4748283" y="366087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37" name="Rectangle 336">
                <a:extLst>
                  <a:ext uri="{FF2B5EF4-FFF2-40B4-BE49-F238E27FC236}">
                    <a16:creationId xmlns:a16="http://schemas.microsoft.com/office/drawing/2014/main" id="{707F94D7-D94A-9341-9171-18F4E7328C50}"/>
                  </a:ext>
                </a:extLst>
              </p:cNvPr>
              <p:cNvSpPr/>
              <p:nvPr userDrawn="1"/>
            </p:nvSpPr>
            <p:spPr>
              <a:xfrm>
                <a:off x="5022603" y="338655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38" name="Rectangle 337">
                <a:extLst>
                  <a:ext uri="{FF2B5EF4-FFF2-40B4-BE49-F238E27FC236}">
                    <a16:creationId xmlns:a16="http://schemas.microsoft.com/office/drawing/2014/main" id="{66B27AC9-65B0-4F45-B844-7C3544A7BA55}"/>
                  </a:ext>
                </a:extLst>
              </p:cNvPr>
              <p:cNvSpPr/>
              <p:nvPr userDrawn="1"/>
            </p:nvSpPr>
            <p:spPr>
              <a:xfrm>
                <a:off x="4748283" y="338655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grpSp>
          <p:nvGrpSpPr>
            <p:cNvPr id="330" name="Group 329">
              <a:extLst>
                <a:ext uri="{FF2B5EF4-FFF2-40B4-BE49-F238E27FC236}">
                  <a16:creationId xmlns:a16="http://schemas.microsoft.com/office/drawing/2014/main" id="{FA980631-C869-934C-B0D5-27911A2317B3}"/>
                </a:ext>
              </a:extLst>
            </p:cNvPr>
            <p:cNvGrpSpPr/>
            <p:nvPr userDrawn="1"/>
          </p:nvGrpSpPr>
          <p:grpSpPr>
            <a:xfrm>
              <a:off x="7929263" y="4254505"/>
              <a:ext cx="304800" cy="304800"/>
              <a:chOff x="4748283" y="3386554"/>
              <a:chExt cx="548640" cy="548640"/>
            </a:xfrm>
          </p:grpSpPr>
          <p:sp>
            <p:nvSpPr>
              <p:cNvPr id="331" name="Rectangle 330">
                <a:extLst>
                  <a:ext uri="{FF2B5EF4-FFF2-40B4-BE49-F238E27FC236}">
                    <a16:creationId xmlns:a16="http://schemas.microsoft.com/office/drawing/2014/main" id="{406CDF3A-4352-B447-B53D-478B3765F657}"/>
                  </a:ext>
                </a:extLst>
              </p:cNvPr>
              <p:cNvSpPr/>
              <p:nvPr userDrawn="1"/>
            </p:nvSpPr>
            <p:spPr>
              <a:xfrm>
                <a:off x="5022603" y="366087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32" name="Rectangle 331">
                <a:extLst>
                  <a:ext uri="{FF2B5EF4-FFF2-40B4-BE49-F238E27FC236}">
                    <a16:creationId xmlns:a16="http://schemas.microsoft.com/office/drawing/2014/main" id="{7D0AEF00-0DAE-8A4C-9382-FCE02F7929B8}"/>
                  </a:ext>
                </a:extLst>
              </p:cNvPr>
              <p:cNvSpPr/>
              <p:nvPr userDrawn="1"/>
            </p:nvSpPr>
            <p:spPr>
              <a:xfrm>
                <a:off x="4748283" y="366087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33" name="Rectangle 332">
                <a:extLst>
                  <a:ext uri="{FF2B5EF4-FFF2-40B4-BE49-F238E27FC236}">
                    <a16:creationId xmlns:a16="http://schemas.microsoft.com/office/drawing/2014/main" id="{208533B0-3964-7F44-8026-7A9BA18798F4}"/>
                  </a:ext>
                </a:extLst>
              </p:cNvPr>
              <p:cNvSpPr/>
              <p:nvPr userDrawn="1"/>
            </p:nvSpPr>
            <p:spPr>
              <a:xfrm>
                <a:off x="5022603" y="338655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34" name="Rectangle 333">
                <a:extLst>
                  <a:ext uri="{FF2B5EF4-FFF2-40B4-BE49-F238E27FC236}">
                    <a16:creationId xmlns:a16="http://schemas.microsoft.com/office/drawing/2014/main" id="{79B47363-1A18-3F4B-B904-4529B699E14B}"/>
                  </a:ext>
                </a:extLst>
              </p:cNvPr>
              <p:cNvSpPr/>
              <p:nvPr userDrawn="1"/>
            </p:nvSpPr>
            <p:spPr>
              <a:xfrm>
                <a:off x="4748283" y="338655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grpSp>
      <p:grpSp>
        <p:nvGrpSpPr>
          <p:cNvPr id="350" name="Group 349">
            <a:extLst>
              <a:ext uri="{FF2B5EF4-FFF2-40B4-BE49-F238E27FC236}">
                <a16:creationId xmlns:a16="http://schemas.microsoft.com/office/drawing/2014/main" id="{550F5060-BDEE-9744-B34D-FB646DB2A2C9}"/>
              </a:ext>
            </a:extLst>
          </p:cNvPr>
          <p:cNvGrpSpPr/>
          <p:nvPr userDrawn="1"/>
        </p:nvGrpSpPr>
        <p:grpSpPr>
          <a:xfrm>
            <a:off x="0" y="4655678"/>
            <a:ext cx="12192000" cy="304801"/>
            <a:chOff x="0" y="3448053"/>
            <a:chExt cx="12192000" cy="304801"/>
          </a:xfrm>
        </p:grpSpPr>
        <p:grpSp>
          <p:nvGrpSpPr>
            <p:cNvPr id="351" name="Group 350">
              <a:extLst>
                <a:ext uri="{FF2B5EF4-FFF2-40B4-BE49-F238E27FC236}">
                  <a16:creationId xmlns:a16="http://schemas.microsoft.com/office/drawing/2014/main" id="{FF358C1B-964E-5C4E-B16C-3E18CE9CC942}"/>
                </a:ext>
              </a:extLst>
            </p:cNvPr>
            <p:cNvGrpSpPr/>
            <p:nvPr userDrawn="1"/>
          </p:nvGrpSpPr>
          <p:grpSpPr>
            <a:xfrm>
              <a:off x="152400" y="3448053"/>
              <a:ext cx="11887200" cy="304801"/>
              <a:chOff x="152400" y="4256566"/>
              <a:chExt cx="9591040" cy="304801"/>
            </a:xfrm>
          </p:grpSpPr>
          <p:sp>
            <p:nvSpPr>
              <p:cNvPr id="377" name="Rectangle 376">
                <a:extLst>
                  <a:ext uri="{FF2B5EF4-FFF2-40B4-BE49-F238E27FC236}">
                    <a16:creationId xmlns:a16="http://schemas.microsoft.com/office/drawing/2014/main" id="{409746C0-0633-8440-B5CF-DE04D82AFA84}"/>
                  </a:ext>
                </a:extLst>
              </p:cNvPr>
              <p:cNvSpPr/>
              <p:nvPr userDrawn="1"/>
            </p:nvSpPr>
            <p:spPr>
              <a:xfrm>
                <a:off x="152400" y="4256567"/>
                <a:ext cx="2397760" cy="304800"/>
              </a:xfrm>
              <a:prstGeom prst="rect">
                <a:avLst/>
              </a:prstGeom>
              <a:solidFill>
                <a:srgbClr val="A5172E">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78" name="Rectangle 377">
                <a:extLst>
                  <a:ext uri="{FF2B5EF4-FFF2-40B4-BE49-F238E27FC236}">
                    <a16:creationId xmlns:a16="http://schemas.microsoft.com/office/drawing/2014/main" id="{EB4B500C-F4AE-FC44-9061-B7345B89902B}"/>
                  </a:ext>
                </a:extLst>
              </p:cNvPr>
              <p:cNvSpPr/>
              <p:nvPr userDrawn="1"/>
            </p:nvSpPr>
            <p:spPr>
              <a:xfrm>
                <a:off x="2550160" y="4256566"/>
                <a:ext cx="2397760" cy="304800"/>
              </a:xfrm>
              <a:prstGeom prst="rect">
                <a:avLst/>
              </a:prstGeom>
              <a:solidFill>
                <a:srgbClr val="A5172E">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79" name="Rectangle 378">
                <a:extLst>
                  <a:ext uri="{FF2B5EF4-FFF2-40B4-BE49-F238E27FC236}">
                    <a16:creationId xmlns:a16="http://schemas.microsoft.com/office/drawing/2014/main" id="{0BF1E544-C1F3-ED4B-81EF-A461690F54E8}"/>
                  </a:ext>
                </a:extLst>
              </p:cNvPr>
              <p:cNvSpPr/>
              <p:nvPr userDrawn="1"/>
            </p:nvSpPr>
            <p:spPr>
              <a:xfrm>
                <a:off x="4947920" y="4256566"/>
                <a:ext cx="2397760" cy="304800"/>
              </a:xfrm>
              <a:prstGeom prst="rect">
                <a:avLst/>
              </a:prstGeom>
              <a:solidFill>
                <a:srgbClr val="A5172E">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80" name="Rectangle 379">
                <a:extLst>
                  <a:ext uri="{FF2B5EF4-FFF2-40B4-BE49-F238E27FC236}">
                    <a16:creationId xmlns:a16="http://schemas.microsoft.com/office/drawing/2014/main" id="{12BC584E-CCB4-E54D-B49E-9B06C53D232C}"/>
                  </a:ext>
                </a:extLst>
              </p:cNvPr>
              <p:cNvSpPr/>
              <p:nvPr userDrawn="1"/>
            </p:nvSpPr>
            <p:spPr>
              <a:xfrm>
                <a:off x="7345680" y="4256566"/>
                <a:ext cx="2397760" cy="304800"/>
              </a:xfrm>
              <a:prstGeom prst="rect">
                <a:avLst/>
              </a:prstGeom>
              <a:solidFill>
                <a:srgbClr val="A5172E">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grpSp>
          <p:nvGrpSpPr>
            <p:cNvPr id="352" name="Group 351">
              <a:extLst>
                <a:ext uri="{FF2B5EF4-FFF2-40B4-BE49-F238E27FC236}">
                  <a16:creationId xmlns:a16="http://schemas.microsoft.com/office/drawing/2014/main" id="{556235CC-2B49-304B-9713-0FD3E8F93696}"/>
                </a:ext>
              </a:extLst>
            </p:cNvPr>
            <p:cNvGrpSpPr/>
            <p:nvPr userDrawn="1"/>
          </p:nvGrpSpPr>
          <p:grpSpPr>
            <a:xfrm>
              <a:off x="0" y="3448053"/>
              <a:ext cx="304800" cy="304800"/>
              <a:chOff x="4748283" y="3386554"/>
              <a:chExt cx="548640" cy="548640"/>
            </a:xfrm>
          </p:grpSpPr>
          <p:sp>
            <p:nvSpPr>
              <p:cNvPr id="373" name="Rectangle 372">
                <a:extLst>
                  <a:ext uri="{FF2B5EF4-FFF2-40B4-BE49-F238E27FC236}">
                    <a16:creationId xmlns:a16="http://schemas.microsoft.com/office/drawing/2014/main" id="{D7097BE8-35D2-2746-887D-B177FD2F8D1B}"/>
                  </a:ext>
                </a:extLst>
              </p:cNvPr>
              <p:cNvSpPr/>
              <p:nvPr userDrawn="1"/>
            </p:nvSpPr>
            <p:spPr>
              <a:xfrm>
                <a:off x="5022603" y="366087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74" name="Rectangle 373">
                <a:extLst>
                  <a:ext uri="{FF2B5EF4-FFF2-40B4-BE49-F238E27FC236}">
                    <a16:creationId xmlns:a16="http://schemas.microsoft.com/office/drawing/2014/main" id="{2ECE0126-EDDD-DD44-B0D0-CD7391099683}"/>
                  </a:ext>
                </a:extLst>
              </p:cNvPr>
              <p:cNvSpPr/>
              <p:nvPr userDrawn="1"/>
            </p:nvSpPr>
            <p:spPr>
              <a:xfrm>
                <a:off x="4748283" y="366087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75" name="Rectangle 374">
                <a:extLst>
                  <a:ext uri="{FF2B5EF4-FFF2-40B4-BE49-F238E27FC236}">
                    <a16:creationId xmlns:a16="http://schemas.microsoft.com/office/drawing/2014/main" id="{CFBA5FA6-DEB5-9E4A-BBE4-396D213C732E}"/>
                  </a:ext>
                </a:extLst>
              </p:cNvPr>
              <p:cNvSpPr/>
              <p:nvPr userDrawn="1"/>
            </p:nvSpPr>
            <p:spPr>
              <a:xfrm>
                <a:off x="5022603" y="338655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76" name="Rectangle 375">
                <a:extLst>
                  <a:ext uri="{FF2B5EF4-FFF2-40B4-BE49-F238E27FC236}">
                    <a16:creationId xmlns:a16="http://schemas.microsoft.com/office/drawing/2014/main" id="{43C3D7A8-8484-C149-879F-B9EAF5420993}"/>
                  </a:ext>
                </a:extLst>
              </p:cNvPr>
              <p:cNvSpPr/>
              <p:nvPr userDrawn="1"/>
            </p:nvSpPr>
            <p:spPr>
              <a:xfrm>
                <a:off x="4748283" y="338655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grpSp>
          <p:nvGrpSpPr>
            <p:cNvPr id="353" name="Group 352">
              <a:extLst>
                <a:ext uri="{FF2B5EF4-FFF2-40B4-BE49-F238E27FC236}">
                  <a16:creationId xmlns:a16="http://schemas.microsoft.com/office/drawing/2014/main" id="{C69CF5F1-8CF6-A04A-8284-4F2839B94399}"/>
                </a:ext>
              </a:extLst>
            </p:cNvPr>
            <p:cNvGrpSpPr/>
            <p:nvPr userDrawn="1"/>
          </p:nvGrpSpPr>
          <p:grpSpPr>
            <a:xfrm>
              <a:off x="11887200" y="3448053"/>
              <a:ext cx="304800" cy="304800"/>
              <a:chOff x="11887200" y="3048000"/>
              <a:chExt cx="304800" cy="304800"/>
            </a:xfrm>
          </p:grpSpPr>
          <p:sp>
            <p:nvSpPr>
              <p:cNvPr id="369" name="Rectangle 368">
                <a:extLst>
                  <a:ext uri="{FF2B5EF4-FFF2-40B4-BE49-F238E27FC236}">
                    <a16:creationId xmlns:a16="http://schemas.microsoft.com/office/drawing/2014/main" id="{6DC74F9F-DF17-7A42-A69E-A3A4318BA705}"/>
                  </a:ext>
                </a:extLst>
              </p:cNvPr>
              <p:cNvSpPr/>
              <p:nvPr userDrawn="1"/>
            </p:nvSpPr>
            <p:spPr>
              <a:xfrm>
                <a:off x="12039600" y="3200400"/>
                <a:ext cx="152400" cy="15240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70" name="Rectangle 369">
                <a:extLst>
                  <a:ext uri="{FF2B5EF4-FFF2-40B4-BE49-F238E27FC236}">
                    <a16:creationId xmlns:a16="http://schemas.microsoft.com/office/drawing/2014/main" id="{F82F6DBD-1B92-8F44-9ABE-BF11BA0EB50F}"/>
                  </a:ext>
                </a:extLst>
              </p:cNvPr>
              <p:cNvSpPr/>
              <p:nvPr userDrawn="1"/>
            </p:nvSpPr>
            <p:spPr>
              <a:xfrm>
                <a:off x="11887200" y="3200400"/>
                <a:ext cx="152400" cy="15240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71" name="Rectangle 370">
                <a:extLst>
                  <a:ext uri="{FF2B5EF4-FFF2-40B4-BE49-F238E27FC236}">
                    <a16:creationId xmlns:a16="http://schemas.microsoft.com/office/drawing/2014/main" id="{36B84BE6-D1D3-2C4D-B113-FACC434F3138}"/>
                  </a:ext>
                </a:extLst>
              </p:cNvPr>
              <p:cNvSpPr/>
              <p:nvPr userDrawn="1"/>
            </p:nvSpPr>
            <p:spPr>
              <a:xfrm>
                <a:off x="12039600" y="3048000"/>
                <a:ext cx="152400" cy="15240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72" name="Rectangle 371">
                <a:extLst>
                  <a:ext uri="{FF2B5EF4-FFF2-40B4-BE49-F238E27FC236}">
                    <a16:creationId xmlns:a16="http://schemas.microsoft.com/office/drawing/2014/main" id="{53707E28-EBC1-EE47-9A87-B7F889B0A9B9}"/>
                  </a:ext>
                </a:extLst>
              </p:cNvPr>
              <p:cNvSpPr/>
              <p:nvPr userDrawn="1"/>
            </p:nvSpPr>
            <p:spPr>
              <a:xfrm>
                <a:off x="11887200" y="3048000"/>
                <a:ext cx="152400" cy="15240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grpSp>
          <p:nvGrpSpPr>
            <p:cNvPr id="354" name="Group 353">
              <a:extLst>
                <a:ext uri="{FF2B5EF4-FFF2-40B4-BE49-F238E27FC236}">
                  <a16:creationId xmlns:a16="http://schemas.microsoft.com/office/drawing/2014/main" id="{4FFE9B33-5860-1342-85F8-8499FD08D92D}"/>
                </a:ext>
              </a:extLst>
            </p:cNvPr>
            <p:cNvGrpSpPr/>
            <p:nvPr userDrawn="1"/>
          </p:nvGrpSpPr>
          <p:grpSpPr>
            <a:xfrm>
              <a:off x="2971800" y="3448053"/>
              <a:ext cx="304800" cy="304800"/>
              <a:chOff x="4748283" y="3386554"/>
              <a:chExt cx="548640" cy="548640"/>
            </a:xfrm>
          </p:grpSpPr>
          <p:sp>
            <p:nvSpPr>
              <p:cNvPr id="365" name="Rectangle 364">
                <a:extLst>
                  <a:ext uri="{FF2B5EF4-FFF2-40B4-BE49-F238E27FC236}">
                    <a16:creationId xmlns:a16="http://schemas.microsoft.com/office/drawing/2014/main" id="{0E96C0E4-9DDD-7B46-A150-FE31B0B3406F}"/>
                  </a:ext>
                </a:extLst>
              </p:cNvPr>
              <p:cNvSpPr/>
              <p:nvPr userDrawn="1"/>
            </p:nvSpPr>
            <p:spPr>
              <a:xfrm>
                <a:off x="5022603" y="366087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66" name="Rectangle 365">
                <a:extLst>
                  <a:ext uri="{FF2B5EF4-FFF2-40B4-BE49-F238E27FC236}">
                    <a16:creationId xmlns:a16="http://schemas.microsoft.com/office/drawing/2014/main" id="{FFBE2D8A-C941-2D4C-A620-16C6BCEED752}"/>
                  </a:ext>
                </a:extLst>
              </p:cNvPr>
              <p:cNvSpPr/>
              <p:nvPr userDrawn="1"/>
            </p:nvSpPr>
            <p:spPr>
              <a:xfrm>
                <a:off x="4748283" y="366087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67" name="Rectangle 366">
                <a:extLst>
                  <a:ext uri="{FF2B5EF4-FFF2-40B4-BE49-F238E27FC236}">
                    <a16:creationId xmlns:a16="http://schemas.microsoft.com/office/drawing/2014/main" id="{437C5ADA-D5C6-AA49-ABFC-C2BDB1A73DE2}"/>
                  </a:ext>
                </a:extLst>
              </p:cNvPr>
              <p:cNvSpPr/>
              <p:nvPr userDrawn="1"/>
            </p:nvSpPr>
            <p:spPr>
              <a:xfrm>
                <a:off x="5022603" y="338655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68" name="Rectangle 367">
                <a:extLst>
                  <a:ext uri="{FF2B5EF4-FFF2-40B4-BE49-F238E27FC236}">
                    <a16:creationId xmlns:a16="http://schemas.microsoft.com/office/drawing/2014/main" id="{D5B3DA22-0555-D94D-B9CE-EFFD4D77A953}"/>
                  </a:ext>
                </a:extLst>
              </p:cNvPr>
              <p:cNvSpPr/>
              <p:nvPr userDrawn="1"/>
            </p:nvSpPr>
            <p:spPr>
              <a:xfrm>
                <a:off x="4748283" y="338655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grpSp>
          <p:nvGrpSpPr>
            <p:cNvPr id="355" name="Group 354">
              <a:extLst>
                <a:ext uri="{FF2B5EF4-FFF2-40B4-BE49-F238E27FC236}">
                  <a16:creationId xmlns:a16="http://schemas.microsoft.com/office/drawing/2014/main" id="{0C1BF9D2-EC42-454D-9CE6-55A6E4DD7744}"/>
                </a:ext>
              </a:extLst>
            </p:cNvPr>
            <p:cNvGrpSpPr/>
            <p:nvPr userDrawn="1"/>
          </p:nvGrpSpPr>
          <p:grpSpPr>
            <a:xfrm>
              <a:off x="5943600" y="3448053"/>
              <a:ext cx="304800" cy="304800"/>
              <a:chOff x="4748283" y="3386554"/>
              <a:chExt cx="548640" cy="548640"/>
            </a:xfrm>
          </p:grpSpPr>
          <p:sp>
            <p:nvSpPr>
              <p:cNvPr id="361" name="Rectangle 360">
                <a:extLst>
                  <a:ext uri="{FF2B5EF4-FFF2-40B4-BE49-F238E27FC236}">
                    <a16:creationId xmlns:a16="http://schemas.microsoft.com/office/drawing/2014/main" id="{78D1B59D-87FF-2A4C-B245-29B4226A9601}"/>
                  </a:ext>
                </a:extLst>
              </p:cNvPr>
              <p:cNvSpPr/>
              <p:nvPr userDrawn="1"/>
            </p:nvSpPr>
            <p:spPr>
              <a:xfrm>
                <a:off x="5022603" y="366087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62" name="Rectangle 361">
                <a:extLst>
                  <a:ext uri="{FF2B5EF4-FFF2-40B4-BE49-F238E27FC236}">
                    <a16:creationId xmlns:a16="http://schemas.microsoft.com/office/drawing/2014/main" id="{3DB64E46-B4A5-AE4F-B9CA-78D961D93013}"/>
                  </a:ext>
                </a:extLst>
              </p:cNvPr>
              <p:cNvSpPr/>
              <p:nvPr userDrawn="1"/>
            </p:nvSpPr>
            <p:spPr>
              <a:xfrm>
                <a:off x="4748283" y="366087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63" name="Rectangle 362">
                <a:extLst>
                  <a:ext uri="{FF2B5EF4-FFF2-40B4-BE49-F238E27FC236}">
                    <a16:creationId xmlns:a16="http://schemas.microsoft.com/office/drawing/2014/main" id="{C230667B-5C71-2A4F-89CA-83AE9C87943F}"/>
                  </a:ext>
                </a:extLst>
              </p:cNvPr>
              <p:cNvSpPr/>
              <p:nvPr userDrawn="1"/>
            </p:nvSpPr>
            <p:spPr>
              <a:xfrm>
                <a:off x="5022603" y="338655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64" name="Rectangle 363">
                <a:extLst>
                  <a:ext uri="{FF2B5EF4-FFF2-40B4-BE49-F238E27FC236}">
                    <a16:creationId xmlns:a16="http://schemas.microsoft.com/office/drawing/2014/main" id="{DA630AA0-3D34-5C48-AFB4-76E97A625B7B}"/>
                  </a:ext>
                </a:extLst>
              </p:cNvPr>
              <p:cNvSpPr/>
              <p:nvPr userDrawn="1"/>
            </p:nvSpPr>
            <p:spPr>
              <a:xfrm>
                <a:off x="4748283" y="338655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grpSp>
          <p:nvGrpSpPr>
            <p:cNvPr id="356" name="Group 355">
              <a:extLst>
                <a:ext uri="{FF2B5EF4-FFF2-40B4-BE49-F238E27FC236}">
                  <a16:creationId xmlns:a16="http://schemas.microsoft.com/office/drawing/2014/main" id="{BFD5BADB-488A-A94F-8D20-EFBC3D598444}"/>
                </a:ext>
              </a:extLst>
            </p:cNvPr>
            <p:cNvGrpSpPr/>
            <p:nvPr userDrawn="1"/>
          </p:nvGrpSpPr>
          <p:grpSpPr>
            <a:xfrm>
              <a:off x="8915400" y="3448053"/>
              <a:ext cx="304800" cy="304800"/>
              <a:chOff x="4748283" y="3386554"/>
              <a:chExt cx="548640" cy="548640"/>
            </a:xfrm>
          </p:grpSpPr>
          <p:sp>
            <p:nvSpPr>
              <p:cNvPr id="357" name="Rectangle 356">
                <a:extLst>
                  <a:ext uri="{FF2B5EF4-FFF2-40B4-BE49-F238E27FC236}">
                    <a16:creationId xmlns:a16="http://schemas.microsoft.com/office/drawing/2014/main" id="{59B34A33-4617-B14B-A914-D9F3EA82C41F}"/>
                  </a:ext>
                </a:extLst>
              </p:cNvPr>
              <p:cNvSpPr/>
              <p:nvPr userDrawn="1"/>
            </p:nvSpPr>
            <p:spPr>
              <a:xfrm>
                <a:off x="5022603" y="366087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58" name="Rectangle 357">
                <a:extLst>
                  <a:ext uri="{FF2B5EF4-FFF2-40B4-BE49-F238E27FC236}">
                    <a16:creationId xmlns:a16="http://schemas.microsoft.com/office/drawing/2014/main" id="{CDABBDD7-97EF-2348-9DD6-8F03290DFE79}"/>
                  </a:ext>
                </a:extLst>
              </p:cNvPr>
              <p:cNvSpPr/>
              <p:nvPr userDrawn="1"/>
            </p:nvSpPr>
            <p:spPr>
              <a:xfrm>
                <a:off x="4748283" y="366087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59" name="Rectangle 358">
                <a:extLst>
                  <a:ext uri="{FF2B5EF4-FFF2-40B4-BE49-F238E27FC236}">
                    <a16:creationId xmlns:a16="http://schemas.microsoft.com/office/drawing/2014/main" id="{8FC44D92-36F7-5649-A759-0323F393CD43}"/>
                  </a:ext>
                </a:extLst>
              </p:cNvPr>
              <p:cNvSpPr/>
              <p:nvPr userDrawn="1"/>
            </p:nvSpPr>
            <p:spPr>
              <a:xfrm>
                <a:off x="5022603" y="338655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60" name="Rectangle 359">
                <a:extLst>
                  <a:ext uri="{FF2B5EF4-FFF2-40B4-BE49-F238E27FC236}">
                    <a16:creationId xmlns:a16="http://schemas.microsoft.com/office/drawing/2014/main" id="{F91DAB7A-F766-F74E-ABBF-E2FB7A3CF921}"/>
                  </a:ext>
                </a:extLst>
              </p:cNvPr>
              <p:cNvSpPr/>
              <p:nvPr userDrawn="1"/>
            </p:nvSpPr>
            <p:spPr>
              <a:xfrm>
                <a:off x="4748283" y="338655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grpSp>
      <p:grpSp>
        <p:nvGrpSpPr>
          <p:cNvPr id="381" name="Group 380">
            <a:extLst>
              <a:ext uri="{FF2B5EF4-FFF2-40B4-BE49-F238E27FC236}">
                <a16:creationId xmlns:a16="http://schemas.microsoft.com/office/drawing/2014/main" id="{E8110913-9069-DA4C-AA5A-860C663EEF8C}"/>
              </a:ext>
            </a:extLst>
          </p:cNvPr>
          <p:cNvGrpSpPr/>
          <p:nvPr userDrawn="1"/>
        </p:nvGrpSpPr>
        <p:grpSpPr>
          <a:xfrm>
            <a:off x="0" y="4019093"/>
            <a:ext cx="12192000" cy="304801"/>
            <a:chOff x="0" y="2679694"/>
            <a:chExt cx="12192000" cy="304801"/>
          </a:xfrm>
        </p:grpSpPr>
        <p:grpSp>
          <p:nvGrpSpPr>
            <p:cNvPr id="382" name="Group 381">
              <a:extLst>
                <a:ext uri="{FF2B5EF4-FFF2-40B4-BE49-F238E27FC236}">
                  <a16:creationId xmlns:a16="http://schemas.microsoft.com/office/drawing/2014/main" id="{36951F49-5417-EB45-B0D4-BA551A17CAB3}"/>
                </a:ext>
              </a:extLst>
            </p:cNvPr>
            <p:cNvGrpSpPr/>
            <p:nvPr userDrawn="1"/>
          </p:nvGrpSpPr>
          <p:grpSpPr>
            <a:xfrm>
              <a:off x="152400" y="2679694"/>
              <a:ext cx="11887200" cy="304801"/>
              <a:chOff x="152400" y="2946388"/>
              <a:chExt cx="14859000" cy="304801"/>
            </a:xfrm>
          </p:grpSpPr>
          <p:sp>
            <p:nvSpPr>
              <p:cNvPr id="413" name="Rectangle 412">
                <a:extLst>
                  <a:ext uri="{FF2B5EF4-FFF2-40B4-BE49-F238E27FC236}">
                    <a16:creationId xmlns:a16="http://schemas.microsoft.com/office/drawing/2014/main" id="{3C0DCD00-016C-8249-9E41-079096AFB3A6}"/>
                  </a:ext>
                </a:extLst>
              </p:cNvPr>
              <p:cNvSpPr/>
              <p:nvPr userDrawn="1"/>
            </p:nvSpPr>
            <p:spPr>
              <a:xfrm>
                <a:off x="152400" y="2946389"/>
                <a:ext cx="2971800" cy="304800"/>
              </a:xfrm>
              <a:prstGeom prst="rect">
                <a:avLst/>
              </a:prstGeom>
              <a:solidFill>
                <a:srgbClr val="A5172E">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14" name="Rectangle 413">
                <a:extLst>
                  <a:ext uri="{FF2B5EF4-FFF2-40B4-BE49-F238E27FC236}">
                    <a16:creationId xmlns:a16="http://schemas.microsoft.com/office/drawing/2014/main" id="{7D5C5BF9-225C-0945-9BD8-811FED6F7C6C}"/>
                  </a:ext>
                </a:extLst>
              </p:cNvPr>
              <p:cNvSpPr/>
              <p:nvPr userDrawn="1"/>
            </p:nvSpPr>
            <p:spPr>
              <a:xfrm>
                <a:off x="3124200" y="2946388"/>
                <a:ext cx="2971800" cy="304800"/>
              </a:xfrm>
              <a:prstGeom prst="rect">
                <a:avLst/>
              </a:prstGeom>
              <a:solidFill>
                <a:srgbClr val="A5172E">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15" name="Rectangle 414">
                <a:extLst>
                  <a:ext uri="{FF2B5EF4-FFF2-40B4-BE49-F238E27FC236}">
                    <a16:creationId xmlns:a16="http://schemas.microsoft.com/office/drawing/2014/main" id="{C63D455F-73BE-A943-8A70-41066037EB15}"/>
                  </a:ext>
                </a:extLst>
              </p:cNvPr>
              <p:cNvSpPr/>
              <p:nvPr userDrawn="1"/>
            </p:nvSpPr>
            <p:spPr>
              <a:xfrm>
                <a:off x="6096000" y="2946388"/>
                <a:ext cx="2971800" cy="304800"/>
              </a:xfrm>
              <a:prstGeom prst="rect">
                <a:avLst/>
              </a:prstGeom>
              <a:solidFill>
                <a:srgbClr val="A5172E">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16" name="Rectangle 415">
                <a:extLst>
                  <a:ext uri="{FF2B5EF4-FFF2-40B4-BE49-F238E27FC236}">
                    <a16:creationId xmlns:a16="http://schemas.microsoft.com/office/drawing/2014/main" id="{29C4F461-3408-F24E-93BE-7BE25C21160B}"/>
                  </a:ext>
                </a:extLst>
              </p:cNvPr>
              <p:cNvSpPr/>
              <p:nvPr userDrawn="1"/>
            </p:nvSpPr>
            <p:spPr>
              <a:xfrm>
                <a:off x="9067800" y="2946388"/>
                <a:ext cx="2971800" cy="304800"/>
              </a:xfrm>
              <a:prstGeom prst="rect">
                <a:avLst/>
              </a:prstGeom>
              <a:solidFill>
                <a:srgbClr val="A5172E">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17" name="Rectangle 416">
                <a:extLst>
                  <a:ext uri="{FF2B5EF4-FFF2-40B4-BE49-F238E27FC236}">
                    <a16:creationId xmlns:a16="http://schemas.microsoft.com/office/drawing/2014/main" id="{B07E25D9-5575-FA46-AE11-B58FECE45D22}"/>
                  </a:ext>
                </a:extLst>
              </p:cNvPr>
              <p:cNvSpPr/>
              <p:nvPr userDrawn="1"/>
            </p:nvSpPr>
            <p:spPr>
              <a:xfrm>
                <a:off x="12039600" y="2946388"/>
                <a:ext cx="2971800" cy="304800"/>
              </a:xfrm>
              <a:prstGeom prst="rect">
                <a:avLst/>
              </a:prstGeom>
              <a:solidFill>
                <a:srgbClr val="A5172E">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grpSp>
          <p:nvGrpSpPr>
            <p:cNvPr id="383" name="Group 382">
              <a:extLst>
                <a:ext uri="{FF2B5EF4-FFF2-40B4-BE49-F238E27FC236}">
                  <a16:creationId xmlns:a16="http://schemas.microsoft.com/office/drawing/2014/main" id="{CD0FDC72-FC9B-6943-B57B-C01216793CAE}"/>
                </a:ext>
              </a:extLst>
            </p:cNvPr>
            <p:cNvGrpSpPr/>
            <p:nvPr userDrawn="1"/>
          </p:nvGrpSpPr>
          <p:grpSpPr>
            <a:xfrm>
              <a:off x="0" y="2679694"/>
              <a:ext cx="304800" cy="304800"/>
              <a:chOff x="4748283" y="3386554"/>
              <a:chExt cx="548640" cy="548640"/>
            </a:xfrm>
          </p:grpSpPr>
          <p:sp>
            <p:nvSpPr>
              <p:cNvPr id="409" name="Rectangle 408">
                <a:extLst>
                  <a:ext uri="{FF2B5EF4-FFF2-40B4-BE49-F238E27FC236}">
                    <a16:creationId xmlns:a16="http://schemas.microsoft.com/office/drawing/2014/main" id="{1C699F7E-0E09-8B4E-A518-F3812BB194B0}"/>
                  </a:ext>
                </a:extLst>
              </p:cNvPr>
              <p:cNvSpPr/>
              <p:nvPr userDrawn="1"/>
            </p:nvSpPr>
            <p:spPr>
              <a:xfrm>
                <a:off x="5022603" y="366087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10" name="Rectangle 409">
                <a:extLst>
                  <a:ext uri="{FF2B5EF4-FFF2-40B4-BE49-F238E27FC236}">
                    <a16:creationId xmlns:a16="http://schemas.microsoft.com/office/drawing/2014/main" id="{B8118C01-DA55-9740-B18A-0079C2AAA121}"/>
                  </a:ext>
                </a:extLst>
              </p:cNvPr>
              <p:cNvSpPr/>
              <p:nvPr userDrawn="1"/>
            </p:nvSpPr>
            <p:spPr>
              <a:xfrm>
                <a:off x="4748283" y="366087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11" name="Rectangle 410">
                <a:extLst>
                  <a:ext uri="{FF2B5EF4-FFF2-40B4-BE49-F238E27FC236}">
                    <a16:creationId xmlns:a16="http://schemas.microsoft.com/office/drawing/2014/main" id="{74B07F51-45D2-EC4D-8FCF-448A0EBB53AE}"/>
                  </a:ext>
                </a:extLst>
              </p:cNvPr>
              <p:cNvSpPr/>
              <p:nvPr userDrawn="1"/>
            </p:nvSpPr>
            <p:spPr>
              <a:xfrm>
                <a:off x="5022603" y="338655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12" name="Rectangle 411">
                <a:extLst>
                  <a:ext uri="{FF2B5EF4-FFF2-40B4-BE49-F238E27FC236}">
                    <a16:creationId xmlns:a16="http://schemas.microsoft.com/office/drawing/2014/main" id="{38AC2B4E-EE6C-824B-81E8-6C58F3A283DC}"/>
                  </a:ext>
                </a:extLst>
              </p:cNvPr>
              <p:cNvSpPr/>
              <p:nvPr userDrawn="1"/>
            </p:nvSpPr>
            <p:spPr>
              <a:xfrm>
                <a:off x="4748283" y="338655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grpSp>
          <p:nvGrpSpPr>
            <p:cNvPr id="384" name="Group 383">
              <a:extLst>
                <a:ext uri="{FF2B5EF4-FFF2-40B4-BE49-F238E27FC236}">
                  <a16:creationId xmlns:a16="http://schemas.microsoft.com/office/drawing/2014/main" id="{CCDC25C0-61FE-A246-8120-D29F16B1BC40}"/>
                </a:ext>
              </a:extLst>
            </p:cNvPr>
            <p:cNvGrpSpPr/>
            <p:nvPr userDrawn="1"/>
          </p:nvGrpSpPr>
          <p:grpSpPr>
            <a:xfrm>
              <a:off x="11887200" y="2679694"/>
              <a:ext cx="304800" cy="304800"/>
              <a:chOff x="11887200" y="3048000"/>
              <a:chExt cx="304800" cy="304800"/>
            </a:xfrm>
          </p:grpSpPr>
          <p:sp>
            <p:nvSpPr>
              <p:cNvPr id="405" name="Rectangle 404">
                <a:extLst>
                  <a:ext uri="{FF2B5EF4-FFF2-40B4-BE49-F238E27FC236}">
                    <a16:creationId xmlns:a16="http://schemas.microsoft.com/office/drawing/2014/main" id="{1D646414-A87B-3B4E-9F53-684910FB6838}"/>
                  </a:ext>
                </a:extLst>
              </p:cNvPr>
              <p:cNvSpPr/>
              <p:nvPr userDrawn="1"/>
            </p:nvSpPr>
            <p:spPr>
              <a:xfrm>
                <a:off x="12039600" y="3200400"/>
                <a:ext cx="152400" cy="15240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06" name="Rectangle 405">
                <a:extLst>
                  <a:ext uri="{FF2B5EF4-FFF2-40B4-BE49-F238E27FC236}">
                    <a16:creationId xmlns:a16="http://schemas.microsoft.com/office/drawing/2014/main" id="{2D7165AC-E3E1-884C-95BA-5093037DF15B}"/>
                  </a:ext>
                </a:extLst>
              </p:cNvPr>
              <p:cNvSpPr/>
              <p:nvPr userDrawn="1"/>
            </p:nvSpPr>
            <p:spPr>
              <a:xfrm>
                <a:off x="11887200" y="3200400"/>
                <a:ext cx="152400" cy="15240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07" name="Rectangle 406">
                <a:extLst>
                  <a:ext uri="{FF2B5EF4-FFF2-40B4-BE49-F238E27FC236}">
                    <a16:creationId xmlns:a16="http://schemas.microsoft.com/office/drawing/2014/main" id="{75293567-A7C0-574E-AFF1-86E2F48DFC84}"/>
                  </a:ext>
                </a:extLst>
              </p:cNvPr>
              <p:cNvSpPr/>
              <p:nvPr userDrawn="1"/>
            </p:nvSpPr>
            <p:spPr>
              <a:xfrm>
                <a:off x="12039600" y="3048000"/>
                <a:ext cx="152400" cy="15240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08" name="Rectangle 407">
                <a:extLst>
                  <a:ext uri="{FF2B5EF4-FFF2-40B4-BE49-F238E27FC236}">
                    <a16:creationId xmlns:a16="http://schemas.microsoft.com/office/drawing/2014/main" id="{26E245A6-6498-E441-94A9-B88A598F627F}"/>
                  </a:ext>
                </a:extLst>
              </p:cNvPr>
              <p:cNvSpPr/>
              <p:nvPr userDrawn="1"/>
            </p:nvSpPr>
            <p:spPr>
              <a:xfrm>
                <a:off x="11887200" y="3048000"/>
                <a:ext cx="152400" cy="15240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grpSp>
          <p:nvGrpSpPr>
            <p:cNvPr id="385" name="Group 384">
              <a:extLst>
                <a:ext uri="{FF2B5EF4-FFF2-40B4-BE49-F238E27FC236}">
                  <a16:creationId xmlns:a16="http://schemas.microsoft.com/office/drawing/2014/main" id="{989EC034-C725-FA42-90CC-5765123F5A65}"/>
                </a:ext>
              </a:extLst>
            </p:cNvPr>
            <p:cNvGrpSpPr/>
            <p:nvPr userDrawn="1"/>
          </p:nvGrpSpPr>
          <p:grpSpPr>
            <a:xfrm>
              <a:off x="2377440" y="2679694"/>
              <a:ext cx="304800" cy="304800"/>
              <a:chOff x="4748283" y="3386554"/>
              <a:chExt cx="548640" cy="548640"/>
            </a:xfrm>
          </p:grpSpPr>
          <p:sp>
            <p:nvSpPr>
              <p:cNvPr id="401" name="Rectangle 400">
                <a:extLst>
                  <a:ext uri="{FF2B5EF4-FFF2-40B4-BE49-F238E27FC236}">
                    <a16:creationId xmlns:a16="http://schemas.microsoft.com/office/drawing/2014/main" id="{0DDE99E9-598E-0F44-AB53-F02225E90BC7}"/>
                  </a:ext>
                </a:extLst>
              </p:cNvPr>
              <p:cNvSpPr/>
              <p:nvPr userDrawn="1"/>
            </p:nvSpPr>
            <p:spPr>
              <a:xfrm>
                <a:off x="5022603" y="366087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02" name="Rectangle 401">
                <a:extLst>
                  <a:ext uri="{FF2B5EF4-FFF2-40B4-BE49-F238E27FC236}">
                    <a16:creationId xmlns:a16="http://schemas.microsoft.com/office/drawing/2014/main" id="{A7D19A18-2156-C149-B92D-4FD908CB17A9}"/>
                  </a:ext>
                </a:extLst>
              </p:cNvPr>
              <p:cNvSpPr/>
              <p:nvPr userDrawn="1"/>
            </p:nvSpPr>
            <p:spPr>
              <a:xfrm>
                <a:off x="4748283" y="366087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03" name="Rectangle 402">
                <a:extLst>
                  <a:ext uri="{FF2B5EF4-FFF2-40B4-BE49-F238E27FC236}">
                    <a16:creationId xmlns:a16="http://schemas.microsoft.com/office/drawing/2014/main" id="{B3F003EA-7D96-E24F-BB9E-9AAE5316A51F}"/>
                  </a:ext>
                </a:extLst>
              </p:cNvPr>
              <p:cNvSpPr/>
              <p:nvPr userDrawn="1"/>
            </p:nvSpPr>
            <p:spPr>
              <a:xfrm>
                <a:off x="5022603" y="338655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04" name="Rectangle 403">
                <a:extLst>
                  <a:ext uri="{FF2B5EF4-FFF2-40B4-BE49-F238E27FC236}">
                    <a16:creationId xmlns:a16="http://schemas.microsoft.com/office/drawing/2014/main" id="{0DC78CC9-EA57-4B4F-B013-1F7359159C54}"/>
                  </a:ext>
                </a:extLst>
              </p:cNvPr>
              <p:cNvSpPr/>
              <p:nvPr userDrawn="1"/>
            </p:nvSpPr>
            <p:spPr>
              <a:xfrm>
                <a:off x="4748283" y="338655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grpSp>
          <p:nvGrpSpPr>
            <p:cNvPr id="386" name="Group 385">
              <a:extLst>
                <a:ext uri="{FF2B5EF4-FFF2-40B4-BE49-F238E27FC236}">
                  <a16:creationId xmlns:a16="http://schemas.microsoft.com/office/drawing/2014/main" id="{AE6D9F72-7FDF-CE4B-838F-B774D274FE81}"/>
                </a:ext>
              </a:extLst>
            </p:cNvPr>
            <p:cNvGrpSpPr/>
            <p:nvPr userDrawn="1"/>
          </p:nvGrpSpPr>
          <p:grpSpPr>
            <a:xfrm>
              <a:off x="4758055" y="2679694"/>
              <a:ext cx="304800" cy="304800"/>
              <a:chOff x="4748283" y="3386554"/>
              <a:chExt cx="548640" cy="548640"/>
            </a:xfrm>
          </p:grpSpPr>
          <p:sp>
            <p:nvSpPr>
              <p:cNvPr id="397" name="Rectangle 396">
                <a:extLst>
                  <a:ext uri="{FF2B5EF4-FFF2-40B4-BE49-F238E27FC236}">
                    <a16:creationId xmlns:a16="http://schemas.microsoft.com/office/drawing/2014/main" id="{D4306F08-E512-C247-AC3A-33B8571D0607}"/>
                  </a:ext>
                </a:extLst>
              </p:cNvPr>
              <p:cNvSpPr/>
              <p:nvPr userDrawn="1"/>
            </p:nvSpPr>
            <p:spPr>
              <a:xfrm>
                <a:off x="5022603" y="366087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98" name="Rectangle 397">
                <a:extLst>
                  <a:ext uri="{FF2B5EF4-FFF2-40B4-BE49-F238E27FC236}">
                    <a16:creationId xmlns:a16="http://schemas.microsoft.com/office/drawing/2014/main" id="{FBFE0CD7-01DE-9E49-A774-0F480A65A987}"/>
                  </a:ext>
                </a:extLst>
              </p:cNvPr>
              <p:cNvSpPr/>
              <p:nvPr userDrawn="1"/>
            </p:nvSpPr>
            <p:spPr>
              <a:xfrm>
                <a:off x="4748283" y="366087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99" name="Rectangle 398">
                <a:extLst>
                  <a:ext uri="{FF2B5EF4-FFF2-40B4-BE49-F238E27FC236}">
                    <a16:creationId xmlns:a16="http://schemas.microsoft.com/office/drawing/2014/main" id="{64E61B29-4CCA-D244-BE9E-C336449655D2}"/>
                  </a:ext>
                </a:extLst>
              </p:cNvPr>
              <p:cNvSpPr/>
              <p:nvPr userDrawn="1"/>
            </p:nvSpPr>
            <p:spPr>
              <a:xfrm>
                <a:off x="5022603" y="338655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00" name="Rectangle 399">
                <a:extLst>
                  <a:ext uri="{FF2B5EF4-FFF2-40B4-BE49-F238E27FC236}">
                    <a16:creationId xmlns:a16="http://schemas.microsoft.com/office/drawing/2014/main" id="{FEF820F9-53F6-7F4C-B259-E4EEC67D3CF1}"/>
                  </a:ext>
                </a:extLst>
              </p:cNvPr>
              <p:cNvSpPr/>
              <p:nvPr userDrawn="1"/>
            </p:nvSpPr>
            <p:spPr>
              <a:xfrm>
                <a:off x="4748283" y="338655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grpSp>
          <p:nvGrpSpPr>
            <p:cNvPr id="387" name="Group 386">
              <a:extLst>
                <a:ext uri="{FF2B5EF4-FFF2-40B4-BE49-F238E27FC236}">
                  <a16:creationId xmlns:a16="http://schemas.microsoft.com/office/drawing/2014/main" id="{DDD1F4FD-197A-BA44-8771-712C08E93361}"/>
                </a:ext>
              </a:extLst>
            </p:cNvPr>
            <p:cNvGrpSpPr/>
            <p:nvPr userDrawn="1"/>
          </p:nvGrpSpPr>
          <p:grpSpPr>
            <a:xfrm>
              <a:off x="7129145" y="2679694"/>
              <a:ext cx="304800" cy="304800"/>
              <a:chOff x="4748283" y="3386554"/>
              <a:chExt cx="548640" cy="548640"/>
            </a:xfrm>
          </p:grpSpPr>
          <p:sp>
            <p:nvSpPr>
              <p:cNvPr id="393" name="Rectangle 392">
                <a:extLst>
                  <a:ext uri="{FF2B5EF4-FFF2-40B4-BE49-F238E27FC236}">
                    <a16:creationId xmlns:a16="http://schemas.microsoft.com/office/drawing/2014/main" id="{3233BE51-1EAF-1A41-9AC1-13E1AC9AEBB2}"/>
                  </a:ext>
                </a:extLst>
              </p:cNvPr>
              <p:cNvSpPr/>
              <p:nvPr userDrawn="1"/>
            </p:nvSpPr>
            <p:spPr>
              <a:xfrm>
                <a:off x="5022603" y="366087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94" name="Rectangle 393">
                <a:extLst>
                  <a:ext uri="{FF2B5EF4-FFF2-40B4-BE49-F238E27FC236}">
                    <a16:creationId xmlns:a16="http://schemas.microsoft.com/office/drawing/2014/main" id="{F509AB97-B09E-0546-9E8C-09437E384CE2}"/>
                  </a:ext>
                </a:extLst>
              </p:cNvPr>
              <p:cNvSpPr/>
              <p:nvPr userDrawn="1"/>
            </p:nvSpPr>
            <p:spPr>
              <a:xfrm>
                <a:off x="4748283" y="366087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95" name="Rectangle 394">
                <a:extLst>
                  <a:ext uri="{FF2B5EF4-FFF2-40B4-BE49-F238E27FC236}">
                    <a16:creationId xmlns:a16="http://schemas.microsoft.com/office/drawing/2014/main" id="{8BA1AAD5-A563-FB47-87A9-0B94FE6A8C09}"/>
                  </a:ext>
                </a:extLst>
              </p:cNvPr>
              <p:cNvSpPr/>
              <p:nvPr userDrawn="1"/>
            </p:nvSpPr>
            <p:spPr>
              <a:xfrm>
                <a:off x="5022603" y="338655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96" name="Rectangle 395">
                <a:extLst>
                  <a:ext uri="{FF2B5EF4-FFF2-40B4-BE49-F238E27FC236}">
                    <a16:creationId xmlns:a16="http://schemas.microsoft.com/office/drawing/2014/main" id="{514B41BA-A84E-364A-8308-CF1D949AC83F}"/>
                  </a:ext>
                </a:extLst>
              </p:cNvPr>
              <p:cNvSpPr/>
              <p:nvPr userDrawn="1"/>
            </p:nvSpPr>
            <p:spPr>
              <a:xfrm>
                <a:off x="4748283" y="338655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grpSp>
          <p:nvGrpSpPr>
            <p:cNvPr id="388" name="Group 387">
              <a:extLst>
                <a:ext uri="{FF2B5EF4-FFF2-40B4-BE49-F238E27FC236}">
                  <a16:creationId xmlns:a16="http://schemas.microsoft.com/office/drawing/2014/main" id="{D3F98928-573C-0247-BEFC-C171D6C6A2BC}"/>
                </a:ext>
              </a:extLst>
            </p:cNvPr>
            <p:cNvGrpSpPr/>
            <p:nvPr userDrawn="1"/>
          </p:nvGrpSpPr>
          <p:grpSpPr>
            <a:xfrm>
              <a:off x="9509760" y="2679694"/>
              <a:ext cx="304800" cy="304800"/>
              <a:chOff x="4748283" y="3386554"/>
              <a:chExt cx="548640" cy="548640"/>
            </a:xfrm>
          </p:grpSpPr>
          <p:sp>
            <p:nvSpPr>
              <p:cNvPr id="389" name="Rectangle 388">
                <a:extLst>
                  <a:ext uri="{FF2B5EF4-FFF2-40B4-BE49-F238E27FC236}">
                    <a16:creationId xmlns:a16="http://schemas.microsoft.com/office/drawing/2014/main" id="{65B33E1B-D72C-6545-A163-15FE54C9CA79}"/>
                  </a:ext>
                </a:extLst>
              </p:cNvPr>
              <p:cNvSpPr/>
              <p:nvPr userDrawn="1"/>
            </p:nvSpPr>
            <p:spPr>
              <a:xfrm>
                <a:off x="5022603" y="366087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90" name="Rectangle 389">
                <a:extLst>
                  <a:ext uri="{FF2B5EF4-FFF2-40B4-BE49-F238E27FC236}">
                    <a16:creationId xmlns:a16="http://schemas.microsoft.com/office/drawing/2014/main" id="{21AFCDF0-CBB3-9C45-B0C2-A3F3E5EAF632}"/>
                  </a:ext>
                </a:extLst>
              </p:cNvPr>
              <p:cNvSpPr/>
              <p:nvPr userDrawn="1"/>
            </p:nvSpPr>
            <p:spPr>
              <a:xfrm>
                <a:off x="4748283" y="366087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91" name="Rectangle 390">
                <a:extLst>
                  <a:ext uri="{FF2B5EF4-FFF2-40B4-BE49-F238E27FC236}">
                    <a16:creationId xmlns:a16="http://schemas.microsoft.com/office/drawing/2014/main" id="{1531E71B-D937-F742-9957-0713B4C42C88}"/>
                  </a:ext>
                </a:extLst>
              </p:cNvPr>
              <p:cNvSpPr/>
              <p:nvPr userDrawn="1"/>
            </p:nvSpPr>
            <p:spPr>
              <a:xfrm>
                <a:off x="5022603" y="338655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92" name="Rectangle 391">
                <a:extLst>
                  <a:ext uri="{FF2B5EF4-FFF2-40B4-BE49-F238E27FC236}">
                    <a16:creationId xmlns:a16="http://schemas.microsoft.com/office/drawing/2014/main" id="{214FB835-5426-5540-B3AC-57A83A66F095}"/>
                  </a:ext>
                </a:extLst>
              </p:cNvPr>
              <p:cNvSpPr/>
              <p:nvPr userDrawn="1"/>
            </p:nvSpPr>
            <p:spPr>
              <a:xfrm>
                <a:off x="4748283" y="338655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grpSp>
      <p:grpSp>
        <p:nvGrpSpPr>
          <p:cNvPr id="418" name="Group 417">
            <a:extLst>
              <a:ext uri="{FF2B5EF4-FFF2-40B4-BE49-F238E27FC236}">
                <a16:creationId xmlns:a16="http://schemas.microsoft.com/office/drawing/2014/main" id="{C3FA0D4E-3551-B443-B764-A560BB0F31B4}"/>
              </a:ext>
            </a:extLst>
          </p:cNvPr>
          <p:cNvGrpSpPr/>
          <p:nvPr userDrawn="1"/>
        </p:nvGrpSpPr>
        <p:grpSpPr>
          <a:xfrm>
            <a:off x="0" y="5943600"/>
            <a:ext cx="12192000" cy="304801"/>
            <a:chOff x="0" y="5060956"/>
            <a:chExt cx="12192000" cy="304801"/>
          </a:xfrm>
        </p:grpSpPr>
        <p:grpSp>
          <p:nvGrpSpPr>
            <p:cNvPr id="419" name="Group 418">
              <a:extLst>
                <a:ext uri="{FF2B5EF4-FFF2-40B4-BE49-F238E27FC236}">
                  <a16:creationId xmlns:a16="http://schemas.microsoft.com/office/drawing/2014/main" id="{3ED4F498-0EE3-5340-A78D-81AE3B278C25}"/>
                </a:ext>
              </a:extLst>
            </p:cNvPr>
            <p:cNvGrpSpPr/>
            <p:nvPr userDrawn="1"/>
          </p:nvGrpSpPr>
          <p:grpSpPr>
            <a:xfrm>
              <a:off x="152400" y="5060956"/>
              <a:ext cx="11887200" cy="304801"/>
              <a:chOff x="152400" y="5468945"/>
              <a:chExt cx="5943600" cy="304801"/>
            </a:xfrm>
          </p:grpSpPr>
          <p:sp>
            <p:nvSpPr>
              <p:cNvPr id="435" name="Rectangle 434">
                <a:extLst>
                  <a:ext uri="{FF2B5EF4-FFF2-40B4-BE49-F238E27FC236}">
                    <a16:creationId xmlns:a16="http://schemas.microsoft.com/office/drawing/2014/main" id="{168AE306-A0D3-924E-88F9-CBCC203C5193}"/>
                  </a:ext>
                </a:extLst>
              </p:cNvPr>
              <p:cNvSpPr/>
              <p:nvPr userDrawn="1"/>
            </p:nvSpPr>
            <p:spPr>
              <a:xfrm>
                <a:off x="152400" y="5468946"/>
                <a:ext cx="2971800" cy="304800"/>
              </a:xfrm>
              <a:prstGeom prst="rect">
                <a:avLst/>
              </a:prstGeom>
              <a:solidFill>
                <a:srgbClr val="A5172E">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36" name="Rectangle 435">
                <a:extLst>
                  <a:ext uri="{FF2B5EF4-FFF2-40B4-BE49-F238E27FC236}">
                    <a16:creationId xmlns:a16="http://schemas.microsoft.com/office/drawing/2014/main" id="{A3B192E7-794D-C14E-BC0F-394A020FA684}"/>
                  </a:ext>
                </a:extLst>
              </p:cNvPr>
              <p:cNvSpPr/>
              <p:nvPr userDrawn="1"/>
            </p:nvSpPr>
            <p:spPr>
              <a:xfrm>
                <a:off x="3124200" y="5468945"/>
                <a:ext cx="2971800" cy="304800"/>
              </a:xfrm>
              <a:prstGeom prst="rect">
                <a:avLst/>
              </a:prstGeom>
              <a:solidFill>
                <a:srgbClr val="A5172E">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grpSp>
          <p:nvGrpSpPr>
            <p:cNvPr id="420" name="Group 419">
              <a:extLst>
                <a:ext uri="{FF2B5EF4-FFF2-40B4-BE49-F238E27FC236}">
                  <a16:creationId xmlns:a16="http://schemas.microsoft.com/office/drawing/2014/main" id="{AD6C7E3C-C334-6F4A-B514-6C52AB007244}"/>
                </a:ext>
              </a:extLst>
            </p:cNvPr>
            <p:cNvGrpSpPr/>
            <p:nvPr userDrawn="1"/>
          </p:nvGrpSpPr>
          <p:grpSpPr>
            <a:xfrm>
              <a:off x="0" y="5060956"/>
              <a:ext cx="304800" cy="304800"/>
              <a:chOff x="4748283" y="3386554"/>
              <a:chExt cx="548640" cy="548640"/>
            </a:xfrm>
          </p:grpSpPr>
          <p:sp>
            <p:nvSpPr>
              <p:cNvPr id="431" name="Rectangle 430">
                <a:extLst>
                  <a:ext uri="{FF2B5EF4-FFF2-40B4-BE49-F238E27FC236}">
                    <a16:creationId xmlns:a16="http://schemas.microsoft.com/office/drawing/2014/main" id="{5D7210F9-038B-204E-B075-F05CEE6F58A4}"/>
                  </a:ext>
                </a:extLst>
              </p:cNvPr>
              <p:cNvSpPr/>
              <p:nvPr userDrawn="1"/>
            </p:nvSpPr>
            <p:spPr>
              <a:xfrm>
                <a:off x="5022603" y="366087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32" name="Rectangle 431">
                <a:extLst>
                  <a:ext uri="{FF2B5EF4-FFF2-40B4-BE49-F238E27FC236}">
                    <a16:creationId xmlns:a16="http://schemas.microsoft.com/office/drawing/2014/main" id="{B9F22585-23A9-BE4A-8A3D-AB57FE6FB1D1}"/>
                  </a:ext>
                </a:extLst>
              </p:cNvPr>
              <p:cNvSpPr/>
              <p:nvPr userDrawn="1"/>
            </p:nvSpPr>
            <p:spPr>
              <a:xfrm>
                <a:off x="4748283" y="366087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33" name="Rectangle 432">
                <a:extLst>
                  <a:ext uri="{FF2B5EF4-FFF2-40B4-BE49-F238E27FC236}">
                    <a16:creationId xmlns:a16="http://schemas.microsoft.com/office/drawing/2014/main" id="{67C0138B-AD3C-F24C-A766-18F10DEF3926}"/>
                  </a:ext>
                </a:extLst>
              </p:cNvPr>
              <p:cNvSpPr/>
              <p:nvPr userDrawn="1"/>
            </p:nvSpPr>
            <p:spPr>
              <a:xfrm>
                <a:off x="5022603" y="338655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34" name="Rectangle 433">
                <a:extLst>
                  <a:ext uri="{FF2B5EF4-FFF2-40B4-BE49-F238E27FC236}">
                    <a16:creationId xmlns:a16="http://schemas.microsoft.com/office/drawing/2014/main" id="{6B65B973-2985-1A46-9D7E-B54790574FFD}"/>
                  </a:ext>
                </a:extLst>
              </p:cNvPr>
              <p:cNvSpPr/>
              <p:nvPr userDrawn="1"/>
            </p:nvSpPr>
            <p:spPr>
              <a:xfrm>
                <a:off x="4748283" y="338655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grpSp>
          <p:nvGrpSpPr>
            <p:cNvPr id="421" name="Group 420">
              <a:extLst>
                <a:ext uri="{FF2B5EF4-FFF2-40B4-BE49-F238E27FC236}">
                  <a16:creationId xmlns:a16="http://schemas.microsoft.com/office/drawing/2014/main" id="{89E6048A-324B-7B4A-96E3-0182AFDA4E0F}"/>
                </a:ext>
              </a:extLst>
            </p:cNvPr>
            <p:cNvGrpSpPr/>
            <p:nvPr userDrawn="1"/>
          </p:nvGrpSpPr>
          <p:grpSpPr>
            <a:xfrm>
              <a:off x="11887200" y="5060956"/>
              <a:ext cx="304800" cy="304800"/>
              <a:chOff x="11887200" y="3048000"/>
              <a:chExt cx="304800" cy="304800"/>
            </a:xfrm>
          </p:grpSpPr>
          <p:sp>
            <p:nvSpPr>
              <p:cNvPr id="427" name="Rectangle 426">
                <a:extLst>
                  <a:ext uri="{FF2B5EF4-FFF2-40B4-BE49-F238E27FC236}">
                    <a16:creationId xmlns:a16="http://schemas.microsoft.com/office/drawing/2014/main" id="{35B7F55A-CA3E-6A49-9AAB-B8F4A9806129}"/>
                  </a:ext>
                </a:extLst>
              </p:cNvPr>
              <p:cNvSpPr/>
              <p:nvPr userDrawn="1"/>
            </p:nvSpPr>
            <p:spPr>
              <a:xfrm>
                <a:off x="12039600" y="3200400"/>
                <a:ext cx="152400" cy="15240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28" name="Rectangle 427">
                <a:extLst>
                  <a:ext uri="{FF2B5EF4-FFF2-40B4-BE49-F238E27FC236}">
                    <a16:creationId xmlns:a16="http://schemas.microsoft.com/office/drawing/2014/main" id="{A3353706-2E52-E144-8A63-6273B78CB93E}"/>
                  </a:ext>
                </a:extLst>
              </p:cNvPr>
              <p:cNvSpPr/>
              <p:nvPr userDrawn="1"/>
            </p:nvSpPr>
            <p:spPr>
              <a:xfrm>
                <a:off x="11887200" y="3200400"/>
                <a:ext cx="152400" cy="15240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29" name="Rectangle 428">
                <a:extLst>
                  <a:ext uri="{FF2B5EF4-FFF2-40B4-BE49-F238E27FC236}">
                    <a16:creationId xmlns:a16="http://schemas.microsoft.com/office/drawing/2014/main" id="{DE0C3521-EDAC-1A49-8ED8-2DA7FC9C5BC9}"/>
                  </a:ext>
                </a:extLst>
              </p:cNvPr>
              <p:cNvSpPr/>
              <p:nvPr userDrawn="1"/>
            </p:nvSpPr>
            <p:spPr>
              <a:xfrm>
                <a:off x="12039600" y="3048000"/>
                <a:ext cx="152400" cy="15240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30" name="Rectangle 429">
                <a:extLst>
                  <a:ext uri="{FF2B5EF4-FFF2-40B4-BE49-F238E27FC236}">
                    <a16:creationId xmlns:a16="http://schemas.microsoft.com/office/drawing/2014/main" id="{1B3C97FD-7422-3B49-9A32-5439ECC9129E}"/>
                  </a:ext>
                </a:extLst>
              </p:cNvPr>
              <p:cNvSpPr/>
              <p:nvPr userDrawn="1"/>
            </p:nvSpPr>
            <p:spPr>
              <a:xfrm>
                <a:off x="11887200" y="3048000"/>
                <a:ext cx="152400" cy="15240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grpSp>
          <p:nvGrpSpPr>
            <p:cNvPr id="422" name="Group 421">
              <a:extLst>
                <a:ext uri="{FF2B5EF4-FFF2-40B4-BE49-F238E27FC236}">
                  <a16:creationId xmlns:a16="http://schemas.microsoft.com/office/drawing/2014/main" id="{13909B4A-16B1-EB41-8EBA-C21C3846E275}"/>
                </a:ext>
              </a:extLst>
            </p:cNvPr>
            <p:cNvGrpSpPr/>
            <p:nvPr userDrawn="1"/>
          </p:nvGrpSpPr>
          <p:grpSpPr>
            <a:xfrm>
              <a:off x="5943600" y="5060956"/>
              <a:ext cx="304800" cy="304800"/>
              <a:chOff x="4748283" y="3386554"/>
              <a:chExt cx="548640" cy="548640"/>
            </a:xfrm>
          </p:grpSpPr>
          <p:sp>
            <p:nvSpPr>
              <p:cNvPr id="423" name="Rectangle 422">
                <a:extLst>
                  <a:ext uri="{FF2B5EF4-FFF2-40B4-BE49-F238E27FC236}">
                    <a16:creationId xmlns:a16="http://schemas.microsoft.com/office/drawing/2014/main" id="{78BBE9C9-671C-F143-A4EA-2DF4B70C6E9E}"/>
                  </a:ext>
                </a:extLst>
              </p:cNvPr>
              <p:cNvSpPr/>
              <p:nvPr userDrawn="1"/>
            </p:nvSpPr>
            <p:spPr>
              <a:xfrm>
                <a:off x="5022603" y="366087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24" name="Rectangle 423">
                <a:extLst>
                  <a:ext uri="{FF2B5EF4-FFF2-40B4-BE49-F238E27FC236}">
                    <a16:creationId xmlns:a16="http://schemas.microsoft.com/office/drawing/2014/main" id="{D1572C1F-31B0-A449-AF07-F0C75F9333B5}"/>
                  </a:ext>
                </a:extLst>
              </p:cNvPr>
              <p:cNvSpPr/>
              <p:nvPr userDrawn="1"/>
            </p:nvSpPr>
            <p:spPr>
              <a:xfrm>
                <a:off x="4748283" y="366087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25" name="Rectangle 424">
                <a:extLst>
                  <a:ext uri="{FF2B5EF4-FFF2-40B4-BE49-F238E27FC236}">
                    <a16:creationId xmlns:a16="http://schemas.microsoft.com/office/drawing/2014/main" id="{DA2AA3D6-DE7C-1648-95ED-0FDE1A3715AE}"/>
                  </a:ext>
                </a:extLst>
              </p:cNvPr>
              <p:cNvSpPr/>
              <p:nvPr userDrawn="1"/>
            </p:nvSpPr>
            <p:spPr>
              <a:xfrm>
                <a:off x="5022603" y="338655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26" name="Rectangle 425">
                <a:extLst>
                  <a:ext uri="{FF2B5EF4-FFF2-40B4-BE49-F238E27FC236}">
                    <a16:creationId xmlns:a16="http://schemas.microsoft.com/office/drawing/2014/main" id="{ED8EFBE5-713C-AE42-B222-0B2BCDBA868C}"/>
                  </a:ext>
                </a:extLst>
              </p:cNvPr>
              <p:cNvSpPr/>
              <p:nvPr userDrawn="1"/>
            </p:nvSpPr>
            <p:spPr>
              <a:xfrm>
                <a:off x="4748283" y="338655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grpSp>
      <p:grpSp>
        <p:nvGrpSpPr>
          <p:cNvPr id="437" name="Group 436">
            <a:extLst>
              <a:ext uri="{FF2B5EF4-FFF2-40B4-BE49-F238E27FC236}">
                <a16:creationId xmlns:a16="http://schemas.microsoft.com/office/drawing/2014/main" id="{BF14D695-A0CE-114E-8019-2ED18154094C}"/>
              </a:ext>
            </a:extLst>
          </p:cNvPr>
          <p:cNvGrpSpPr/>
          <p:nvPr userDrawn="1"/>
        </p:nvGrpSpPr>
        <p:grpSpPr>
          <a:xfrm>
            <a:off x="0" y="3336768"/>
            <a:ext cx="12192000" cy="304801"/>
            <a:chOff x="0" y="1720842"/>
            <a:chExt cx="12192000" cy="304801"/>
          </a:xfrm>
        </p:grpSpPr>
        <p:grpSp>
          <p:nvGrpSpPr>
            <p:cNvPr id="438" name="Group 437">
              <a:extLst>
                <a:ext uri="{FF2B5EF4-FFF2-40B4-BE49-F238E27FC236}">
                  <a16:creationId xmlns:a16="http://schemas.microsoft.com/office/drawing/2014/main" id="{B258BE61-F68C-6447-A182-49356BB4705F}"/>
                </a:ext>
              </a:extLst>
            </p:cNvPr>
            <p:cNvGrpSpPr/>
            <p:nvPr userDrawn="1"/>
          </p:nvGrpSpPr>
          <p:grpSpPr>
            <a:xfrm>
              <a:off x="152400" y="1720842"/>
              <a:ext cx="11887200" cy="304801"/>
              <a:chOff x="152400" y="1720842"/>
              <a:chExt cx="10226040" cy="304801"/>
            </a:xfrm>
          </p:grpSpPr>
          <p:sp>
            <p:nvSpPr>
              <p:cNvPr id="474" name="Rectangle 473">
                <a:extLst>
                  <a:ext uri="{FF2B5EF4-FFF2-40B4-BE49-F238E27FC236}">
                    <a16:creationId xmlns:a16="http://schemas.microsoft.com/office/drawing/2014/main" id="{2E39ADA9-047C-064C-B38A-58491F27D38A}"/>
                  </a:ext>
                </a:extLst>
              </p:cNvPr>
              <p:cNvSpPr/>
              <p:nvPr userDrawn="1"/>
            </p:nvSpPr>
            <p:spPr>
              <a:xfrm>
                <a:off x="152400" y="1720843"/>
                <a:ext cx="1704340" cy="304800"/>
              </a:xfrm>
              <a:prstGeom prst="rect">
                <a:avLst/>
              </a:prstGeom>
              <a:solidFill>
                <a:srgbClr val="A5172E">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75" name="Rectangle 474">
                <a:extLst>
                  <a:ext uri="{FF2B5EF4-FFF2-40B4-BE49-F238E27FC236}">
                    <a16:creationId xmlns:a16="http://schemas.microsoft.com/office/drawing/2014/main" id="{950CBAF9-139A-444A-99D3-8878A71E1230}"/>
                  </a:ext>
                </a:extLst>
              </p:cNvPr>
              <p:cNvSpPr/>
              <p:nvPr userDrawn="1"/>
            </p:nvSpPr>
            <p:spPr>
              <a:xfrm>
                <a:off x="1856740" y="1720842"/>
                <a:ext cx="1704340" cy="304800"/>
              </a:xfrm>
              <a:prstGeom prst="rect">
                <a:avLst/>
              </a:prstGeom>
              <a:solidFill>
                <a:srgbClr val="A5172E">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76" name="Rectangle 475">
                <a:extLst>
                  <a:ext uri="{FF2B5EF4-FFF2-40B4-BE49-F238E27FC236}">
                    <a16:creationId xmlns:a16="http://schemas.microsoft.com/office/drawing/2014/main" id="{B5A13F0A-72FA-0D47-801F-47CA60E80C0C}"/>
                  </a:ext>
                </a:extLst>
              </p:cNvPr>
              <p:cNvSpPr/>
              <p:nvPr userDrawn="1"/>
            </p:nvSpPr>
            <p:spPr>
              <a:xfrm>
                <a:off x="3561080" y="1720842"/>
                <a:ext cx="1704340" cy="304800"/>
              </a:xfrm>
              <a:prstGeom prst="rect">
                <a:avLst/>
              </a:prstGeom>
              <a:solidFill>
                <a:srgbClr val="A5172E">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77" name="Rectangle 476">
                <a:extLst>
                  <a:ext uri="{FF2B5EF4-FFF2-40B4-BE49-F238E27FC236}">
                    <a16:creationId xmlns:a16="http://schemas.microsoft.com/office/drawing/2014/main" id="{4FEF358F-4817-F64B-8CC4-0FD0C1FABF29}"/>
                  </a:ext>
                </a:extLst>
              </p:cNvPr>
              <p:cNvSpPr/>
              <p:nvPr userDrawn="1"/>
            </p:nvSpPr>
            <p:spPr>
              <a:xfrm>
                <a:off x="5265420" y="1720842"/>
                <a:ext cx="1704340" cy="304800"/>
              </a:xfrm>
              <a:prstGeom prst="rect">
                <a:avLst/>
              </a:prstGeom>
              <a:solidFill>
                <a:srgbClr val="A5172E">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78" name="Rectangle 477">
                <a:extLst>
                  <a:ext uri="{FF2B5EF4-FFF2-40B4-BE49-F238E27FC236}">
                    <a16:creationId xmlns:a16="http://schemas.microsoft.com/office/drawing/2014/main" id="{EFF11427-1778-1747-93D7-55F0840A0284}"/>
                  </a:ext>
                </a:extLst>
              </p:cNvPr>
              <p:cNvSpPr/>
              <p:nvPr userDrawn="1"/>
            </p:nvSpPr>
            <p:spPr>
              <a:xfrm>
                <a:off x="6969760" y="1720842"/>
                <a:ext cx="1704340" cy="304800"/>
              </a:xfrm>
              <a:prstGeom prst="rect">
                <a:avLst/>
              </a:prstGeom>
              <a:solidFill>
                <a:srgbClr val="A5172E">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79" name="Rectangle 478">
                <a:extLst>
                  <a:ext uri="{FF2B5EF4-FFF2-40B4-BE49-F238E27FC236}">
                    <a16:creationId xmlns:a16="http://schemas.microsoft.com/office/drawing/2014/main" id="{F3D80D4E-21FD-8E4F-BCC2-F182D2FB139B}"/>
                  </a:ext>
                </a:extLst>
              </p:cNvPr>
              <p:cNvSpPr/>
              <p:nvPr userDrawn="1"/>
            </p:nvSpPr>
            <p:spPr>
              <a:xfrm>
                <a:off x="8674100" y="1720842"/>
                <a:ext cx="1704340" cy="304800"/>
              </a:xfrm>
              <a:prstGeom prst="rect">
                <a:avLst/>
              </a:prstGeom>
              <a:solidFill>
                <a:srgbClr val="A5172E">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grpSp>
          <p:nvGrpSpPr>
            <p:cNvPr id="439" name="Group 438">
              <a:extLst>
                <a:ext uri="{FF2B5EF4-FFF2-40B4-BE49-F238E27FC236}">
                  <a16:creationId xmlns:a16="http://schemas.microsoft.com/office/drawing/2014/main" id="{772AB51C-F49A-0A4A-BA0B-000FC84A5867}"/>
                </a:ext>
              </a:extLst>
            </p:cNvPr>
            <p:cNvGrpSpPr/>
            <p:nvPr userDrawn="1"/>
          </p:nvGrpSpPr>
          <p:grpSpPr>
            <a:xfrm>
              <a:off x="0" y="1720842"/>
              <a:ext cx="304800" cy="304800"/>
              <a:chOff x="4748283" y="3386554"/>
              <a:chExt cx="548640" cy="548640"/>
            </a:xfrm>
          </p:grpSpPr>
          <p:sp>
            <p:nvSpPr>
              <p:cNvPr id="470" name="Rectangle 469">
                <a:extLst>
                  <a:ext uri="{FF2B5EF4-FFF2-40B4-BE49-F238E27FC236}">
                    <a16:creationId xmlns:a16="http://schemas.microsoft.com/office/drawing/2014/main" id="{E4A75E68-C0BB-4840-B07F-1D82C5547F73}"/>
                  </a:ext>
                </a:extLst>
              </p:cNvPr>
              <p:cNvSpPr/>
              <p:nvPr userDrawn="1"/>
            </p:nvSpPr>
            <p:spPr>
              <a:xfrm>
                <a:off x="5022603" y="366087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71" name="Rectangle 470">
                <a:extLst>
                  <a:ext uri="{FF2B5EF4-FFF2-40B4-BE49-F238E27FC236}">
                    <a16:creationId xmlns:a16="http://schemas.microsoft.com/office/drawing/2014/main" id="{8DD8EBE3-10D1-3E44-85FC-03439E297582}"/>
                  </a:ext>
                </a:extLst>
              </p:cNvPr>
              <p:cNvSpPr/>
              <p:nvPr userDrawn="1"/>
            </p:nvSpPr>
            <p:spPr>
              <a:xfrm>
                <a:off x="4748283" y="366087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72" name="Rectangle 471">
                <a:extLst>
                  <a:ext uri="{FF2B5EF4-FFF2-40B4-BE49-F238E27FC236}">
                    <a16:creationId xmlns:a16="http://schemas.microsoft.com/office/drawing/2014/main" id="{6AEBDBAB-049C-C94F-BA15-670FE7786BB7}"/>
                  </a:ext>
                </a:extLst>
              </p:cNvPr>
              <p:cNvSpPr/>
              <p:nvPr userDrawn="1"/>
            </p:nvSpPr>
            <p:spPr>
              <a:xfrm>
                <a:off x="5022603" y="338655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73" name="Rectangle 472">
                <a:extLst>
                  <a:ext uri="{FF2B5EF4-FFF2-40B4-BE49-F238E27FC236}">
                    <a16:creationId xmlns:a16="http://schemas.microsoft.com/office/drawing/2014/main" id="{1839B25E-E114-E34C-A32D-6D7EC38B1EE9}"/>
                  </a:ext>
                </a:extLst>
              </p:cNvPr>
              <p:cNvSpPr/>
              <p:nvPr userDrawn="1"/>
            </p:nvSpPr>
            <p:spPr>
              <a:xfrm>
                <a:off x="4748283" y="338655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grpSp>
          <p:nvGrpSpPr>
            <p:cNvPr id="440" name="Group 439">
              <a:extLst>
                <a:ext uri="{FF2B5EF4-FFF2-40B4-BE49-F238E27FC236}">
                  <a16:creationId xmlns:a16="http://schemas.microsoft.com/office/drawing/2014/main" id="{C4B9E153-27EB-B040-BCE0-309BDB8E8CDA}"/>
                </a:ext>
              </a:extLst>
            </p:cNvPr>
            <p:cNvGrpSpPr/>
            <p:nvPr userDrawn="1"/>
          </p:nvGrpSpPr>
          <p:grpSpPr>
            <a:xfrm>
              <a:off x="11887200" y="1720842"/>
              <a:ext cx="304800" cy="304800"/>
              <a:chOff x="11887200" y="3048000"/>
              <a:chExt cx="304800" cy="304800"/>
            </a:xfrm>
          </p:grpSpPr>
          <p:sp>
            <p:nvSpPr>
              <p:cNvPr id="466" name="Rectangle 465">
                <a:extLst>
                  <a:ext uri="{FF2B5EF4-FFF2-40B4-BE49-F238E27FC236}">
                    <a16:creationId xmlns:a16="http://schemas.microsoft.com/office/drawing/2014/main" id="{A27F3C4E-60C9-0441-BB28-DA297CC18C6B}"/>
                  </a:ext>
                </a:extLst>
              </p:cNvPr>
              <p:cNvSpPr/>
              <p:nvPr userDrawn="1"/>
            </p:nvSpPr>
            <p:spPr>
              <a:xfrm>
                <a:off x="12039600" y="3200400"/>
                <a:ext cx="152400" cy="15240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67" name="Rectangle 466">
                <a:extLst>
                  <a:ext uri="{FF2B5EF4-FFF2-40B4-BE49-F238E27FC236}">
                    <a16:creationId xmlns:a16="http://schemas.microsoft.com/office/drawing/2014/main" id="{21B5179C-3F21-4540-9AFE-2D927DFF8388}"/>
                  </a:ext>
                </a:extLst>
              </p:cNvPr>
              <p:cNvSpPr/>
              <p:nvPr userDrawn="1"/>
            </p:nvSpPr>
            <p:spPr>
              <a:xfrm>
                <a:off x="11887200" y="3200400"/>
                <a:ext cx="152400" cy="15240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68" name="Rectangle 467">
                <a:extLst>
                  <a:ext uri="{FF2B5EF4-FFF2-40B4-BE49-F238E27FC236}">
                    <a16:creationId xmlns:a16="http://schemas.microsoft.com/office/drawing/2014/main" id="{B81BD9A7-26C8-F74E-81CB-41418ED62A1D}"/>
                  </a:ext>
                </a:extLst>
              </p:cNvPr>
              <p:cNvSpPr/>
              <p:nvPr userDrawn="1"/>
            </p:nvSpPr>
            <p:spPr>
              <a:xfrm>
                <a:off x="12039600" y="3048000"/>
                <a:ext cx="152400" cy="15240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69" name="Rectangle 468">
                <a:extLst>
                  <a:ext uri="{FF2B5EF4-FFF2-40B4-BE49-F238E27FC236}">
                    <a16:creationId xmlns:a16="http://schemas.microsoft.com/office/drawing/2014/main" id="{D9514B8E-A753-2045-AAAA-E16B50514554}"/>
                  </a:ext>
                </a:extLst>
              </p:cNvPr>
              <p:cNvSpPr/>
              <p:nvPr userDrawn="1"/>
            </p:nvSpPr>
            <p:spPr>
              <a:xfrm>
                <a:off x="11887200" y="3048000"/>
                <a:ext cx="152400" cy="15240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grpSp>
          <p:nvGrpSpPr>
            <p:cNvPr id="441" name="Group 440">
              <a:extLst>
                <a:ext uri="{FF2B5EF4-FFF2-40B4-BE49-F238E27FC236}">
                  <a16:creationId xmlns:a16="http://schemas.microsoft.com/office/drawing/2014/main" id="{ECC44206-FD2E-F94D-9B86-B800910A14FE}"/>
                </a:ext>
              </a:extLst>
            </p:cNvPr>
            <p:cNvGrpSpPr/>
            <p:nvPr userDrawn="1"/>
          </p:nvGrpSpPr>
          <p:grpSpPr>
            <a:xfrm>
              <a:off x="1984915" y="1720842"/>
              <a:ext cx="304800" cy="304800"/>
              <a:chOff x="4748283" y="3386554"/>
              <a:chExt cx="548640" cy="548640"/>
            </a:xfrm>
          </p:grpSpPr>
          <p:sp>
            <p:nvSpPr>
              <p:cNvPr id="462" name="Rectangle 461">
                <a:extLst>
                  <a:ext uri="{FF2B5EF4-FFF2-40B4-BE49-F238E27FC236}">
                    <a16:creationId xmlns:a16="http://schemas.microsoft.com/office/drawing/2014/main" id="{C8BDDAA8-114B-3A4F-958C-920C69378416}"/>
                  </a:ext>
                </a:extLst>
              </p:cNvPr>
              <p:cNvSpPr/>
              <p:nvPr userDrawn="1"/>
            </p:nvSpPr>
            <p:spPr>
              <a:xfrm>
                <a:off x="5022603" y="366087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63" name="Rectangle 462">
                <a:extLst>
                  <a:ext uri="{FF2B5EF4-FFF2-40B4-BE49-F238E27FC236}">
                    <a16:creationId xmlns:a16="http://schemas.microsoft.com/office/drawing/2014/main" id="{66EB955B-9466-F243-B786-3F7895B36FE2}"/>
                  </a:ext>
                </a:extLst>
              </p:cNvPr>
              <p:cNvSpPr/>
              <p:nvPr userDrawn="1"/>
            </p:nvSpPr>
            <p:spPr>
              <a:xfrm>
                <a:off x="4748283" y="366087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64" name="Rectangle 463">
                <a:extLst>
                  <a:ext uri="{FF2B5EF4-FFF2-40B4-BE49-F238E27FC236}">
                    <a16:creationId xmlns:a16="http://schemas.microsoft.com/office/drawing/2014/main" id="{57AC506A-54E9-7442-9D5A-739F9BC156CE}"/>
                  </a:ext>
                </a:extLst>
              </p:cNvPr>
              <p:cNvSpPr/>
              <p:nvPr userDrawn="1"/>
            </p:nvSpPr>
            <p:spPr>
              <a:xfrm>
                <a:off x="5022603" y="338655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65" name="Rectangle 464">
                <a:extLst>
                  <a:ext uri="{FF2B5EF4-FFF2-40B4-BE49-F238E27FC236}">
                    <a16:creationId xmlns:a16="http://schemas.microsoft.com/office/drawing/2014/main" id="{989669EA-D5BB-2749-A33E-897415693EA0}"/>
                  </a:ext>
                </a:extLst>
              </p:cNvPr>
              <p:cNvSpPr/>
              <p:nvPr userDrawn="1"/>
            </p:nvSpPr>
            <p:spPr>
              <a:xfrm>
                <a:off x="4748283" y="338655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grpSp>
          <p:nvGrpSpPr>
            <p:cNvPr id="442" name="Group 441">
              <a:extLst>
                <a:ext uri="{FF2B5EF4-FFF2-40B4-BE49-F238E27FC236}">
                  <a16:creationId xmlns:a16="http://schemas.microsoft.com/office/drawing/2014/main" id="{2BF5526E-DA20-1A47-B1EC-05FCC4F811A6}"/>
                </a:ext>
              </a:extLst>
            </p:cNvPr>
            <p:cNvGrpSpPr/>
            <p:nvPr userDrawn="1"/>
          </p:nvGrpSpPr>
          <p:grpSpPr>
            <a:xfrm>
              <a:off x="3962829" y="1720842"/>
              <a:ext cx="304800" cy="304800"/>
              <a:chOff x="4748283" y="3386554"/>
              <a:chExt cx="548640" cy="548640"/>
            </a:xfrm>
          </p:grpSpPr>
          <p:sp>
            <p:nvSpPr>
              <p:cNvPr id="458" name="Rectangle 457">
                <a:extLst>
                  <a:ext uri="{FF2B5EF4-FFF2-40B4-BE49-F238E27FC236}">
                    <a16:creationId xmlns:a16="http://schemas.microsoft.com/office/drawing/2014/main" id="{C1CA3603-5759-F245-A0BC-7AC94B98ACB3}"/>
                  </a:ext>
                </a:extLst>
              </p:cNvPr>
              <p:cNvSpPr/>
              <p:nvPr userDrawn="1"/>
            </p:nvSpPr>
            <p:spPr>
              <a:xfrm>
                <a:off x="5022603" y="366087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59" name="Rectangle 458">
                <a:extLst>
                  <a:ext uri="{FF2B5EF4-FFF2-40B4-BE49-F238E27FC236}">
                    <a16:creationId xmlns:a16="http://schemas.microsoft.com/office/drawing/2014/main" id="{E65062EA-2737-9F4A-AC6D-377AEBB24DA8}"/>
                  </a:ext>
                </a:extLst>
              </p:cNvPr>
              <p:cNvSpPr/>
              <p:nvPr userDrawn="1"/>
            </p:nvSpPr>
            <p:spPr>
              <a:xfrm>
                <a:off x="4748283" y="366087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60" name="Rectangle 459">
                <a:extLst>
                  <a:ext uri="{FF2B5EF4-FFF2-40B4-BE49-F238E27FC236}">
                    <a16:creationId xmlns:a16="http://schemas.microsoft.com/office/drawing/2014/main" id="{5EFA2540-BC53-0A4B-818C-23B0B9216130}"/>
                  </a:ext>
                </a:extLst>
              </p:cNvPr>
              <p:cNvSpPr/>
              <p:nvPr userDrawn="1"/>
            </p:nvSpPr>
            <p:spPr>
              <a:xfrm>
                <a:off x="5022603" y="338655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61" name="Rectangle 460">
                <a:extLst>
                  <a:ext uri="{FF2B5EF4-FFF2-40B4-BE49-F238E27FC236}">
                    <a16:creationId xmlns:a16="http://schemas.microsoft.com/office/drawing/2014/main" id="{A365443A-BD5B-D543-A1BC-48CD7E25F9B4}"/>
                  </a:ext>
                </a:extLst>
              </p:cNvPr>
              <p:cNvSpPr/>
              <p:nvPr userDrawn="1"/>
            </p:nvSpPr>
            <p:spPr>
              <a:xfrm>
                <a:off x="4748283" y="338655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grpSp>
          <p:nvGrpSpPr>
            <p:cNvPr id="443" name="Group 442">
              <a:extLst>
                <a:ext uri="{FF2B5EF4-FFF2-40B4-BE49-F238E27FC236}">
                  <a16:creationId xmlns:a16="http://schemas.microsoft.com/office/drawing/2014/main" id="{3E69FC19-CB83-6F45-8D1E-A4DC1CCCC32E}"/>
                </a:ext>
              </a:extLst>
            </p:cNvPr>
            <p:cNvGrpSpPr/>
            <p:nvPr userDrawn="1"/>
          </p:nvGrpSpPr>
          <p:grpSpPr>
            <a:xfrm>
              <a:off x="5941695" y="1720842"/>
              <a:ext cx="304800" cy="304800"/>
              <a:chOff x="4748283" y="3386554"/>
              <a:chExt cx="548640" cy="548640"/>
            </a:xfrm>
          </p:grpSpPr>
          <p:sp>
            <p:nvSpPr>
              <p:cNvPr id="454" name="Rectangle 453">
                <a:extLst>
                  <a:ext uri="{FF2B5EF4-FFF2-40B4-BE49-F238E27FC236}">
                    <a16:creationId xmlns:a16="http://schemas.microsoft.com/office/drawing/2014/main" id="{D57A09A4-5C22-CA4B-BB1C-F7672C2AA69A}"/>
                  </a:ext>
                </a:extLst>
              </p:cNvPr>
              <p:cNvSpPr/>
              <p:nvPr userDrawn="1"/>
            </p:nvSpPr>
            <p:spPr>
              <a:xfrm>
                <a:off x="5022603" y="366087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55" name="Rectangle 454">
                <a:extLst>
                  <a:ext uri="{FF2B5EF4-FFF2-40B4-BE49-F238E27FC236}">
                    <a16:creationId xmlns:a16="http://schemas.microsoft.com/office/drawing/2014/main" id="{17C22FAC-AC42-6E43-ACA2-58810E6D49CC}"/>
                  </a:ext>
                </a:extLst>
              </p:cNvPr>
              <p:cNvSpPr/>
              <p:nvPr userDrawn="1"/>
            </p:nvSpPr>
            <p:spPr>
              <a:xfrm>
                <a:off x="4748283" y="366087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56" name="Rectangle 455">
                <a:extLst>
                  <a:ext uri="{FF2B5EF4-FFF2-40B4-BE49-F238E27FC236}">
                    <a16:creationId xmlns:a16="http://schemas.microsoft.com/office/drawing/2014/main" id="{5E375788-6501-DC47-A513-CA1940784EF3}"/>
                  </a:ext>
                </a:extLst>
              </p:cNvPr>
              <p:cNvSpPr/>
              <p:nvPr userDrawn="1"/>
            </p:nvSpPr>
            <p:spPr>
              <a:xfrm>
                <a:off x="5022603" y="338655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57" name="Rectangle 456">
                <a:extLst>
                  <a:ext uri="{FF2B5EF4-FFF2-40B4-BE49-F238E27FC236}">
                    <a16:creationId xmlns:a16="http://schemas.microsoft.com/office/drawing/2014/main" id="{EDD8D43C-CFFB-4247-9B73-EFA60807FF1B}"/>
                  </a:ext>
                </a:extLst>
              </p:cNvPr>
              <p:cNvSpPr/>
              <p:nvPr userDrawn="1"/>
            </p:nvSpPr>
            <p:spPr>
              <a:xfrm>
                <a:off x="4748283" y="338655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grpSp>
          <p:nvGrpSpPr>
            <p:cNvPr id="444" name="Group 443">
              <a:extLst>
                <a:ext uri="{FF2B5EF4-FFF2-40B4-BE49-F238E27FC236}">
                  <a16:creationId xmlns:a16="http://schemas.microsoft.com/office/drawing/2014/main" id="{88078022-BDD1-E941-A76D-8B2EA55DF35C}"/>
                </a:ext>
              </a:extLst>
            </p:cNvPr>
            <p:cNvGrpSpPr/>
            <p:nvPr userDrawn="1"/>
          </p:nvGrpSpPr>
          <p:grpSpPr>
            <a:xfrm>
              <a:off x="7925379" y="1720842"/>
              <a:ext cx="304800" cy="304800"/>
              <a:chOff x="4748283" y="3386554"/>
              <a:chExt cx="548640" cy="548640"/>
            </a:xfrm>
          </p:grpSpPr>
          <p:sp>
            <p:nvSpPr>
              <p:cNvPr id="450" name="Rectangle 449">
                <a:extLst>
                  <a:ext uri="{FF2B5EF4-FFF2-40B4-BE49-F238E27FC236}">
                    <a16:creationId xmlns:a16="http://schemas.microsoft.com/office/drawing/2014/main" id="{46CFF03B-0578-744C-B497-C6A70789806B}"/>
                  </a:ext>
                </a:extLst>
              </p:cNvPr>
              <p:cNvSpPr/>
              <p:nvPr userDrawn="1"/>
            </p:nvSpPr>
            <p:spPr>
              <a:xfrm>
                <a:off x="5022603" y="366087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51" name="Rectangle 450">
                <a:extLst>
                  <a:ext uri="{FF2B5EF4-FFF2-40B4-BE49-F238E27FC236}">
                    <a16:creationId xmlns:a16="http://schemas.microsoft.com/office/drawing/2014/main" id="{E832363E-13BD-AE41-B338-5CE369511D0E}"/>
                  </a:ext>
                </a:extLst>
              </p:cNvPr>
              <p:cNvSpPr/>
              <p:nvPr userDrawn="1"/>
            </p:nvSpPr>
            <p:spPr>
              <a:xfrm>
                <a:off x="4748283" y="366087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52" name="Rectangle 451">
                <a:extLst>
                  <a:ext uri="{FF2B5EF4-FFF2-40B4-BE49-F238E27FC236}">
                    <a16:creationId xmlns:a16="http://schemas.microsoft.com/office/drawing/2014/main" id="{7F3C2F47-5852-FE46-A6B8-0240E7FB37E8}"/>
                  </a:ext>
                </a:extLst>
              </p:cNvPr>
              <p:cNvSpPr/>
              <p:nvPr userDrawn="1"/>
            </p:nvSpPr>
            <p:spPr>
              <a:xfrm>
                <a:off x="5022603" y="338655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53" name="Rectangle 452">
                <a:extLst>
                  <a:ext uri="{FF2B5EF4-FFF2-40B4-BE49-F238E27FC236}">
                    <a16:creationId xmlns:a16="http://schemas.microsoft.com/office/drawing/2014/main" id="{62234A22-B732-8643-8B93-EDA7BEDDA589}"/>
                  </a:ext>
                </a:extLst>
              </p:cNvPr>
              <p:cNvSpPr/>
              <p:nvPr userDrawn="1"/>
            </p:nvSpPr>
            <p:spPr>
              <a:xfrm>
                <a:off x="4748283" y="338655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grpSp>
          <p:nvGrpSpPr>
            <p:cNvPr id="445" name="Group 444">
              <a:extLst>
                <a:ext uri="{FF2B5EF4-FFF2-40B4-BE49-F238E27FC236}">
                  <a16:creationId xmlns:a16="http://schemas.microsoft.com/office/drawing/2014/main" id="{3B83FBB8-0104-2A44-B8DB-E77F2800533E}"/>
                </a:ext>
              </a:extLst>
            </p:cNvPr>
            <p:cNvGrpSpPr/>
            <p:nvPr userDrawn="1"/>
          </p:nvGrpSpPr>
          <p:grpSpPr>
            <a:xfrm>
              <a:off x="9906579" y="1720842"/>
              <a:ext cx="304800" cy="304800"/>
              <a:chOff x="4748283" y="3386554"/>
              <a:chExt cx="548640" cy="548640"/>
            </a:xfrm>
          </p:grpSpPr>
          <p:sp>
            <p:nvSpPr>
              <p:cNvPr id="446" name="Rectangle 445">
                <a:extLst>
                  <a:ext uri="{FF2B5EF4-FFF2-40B4-BE49-F238E27FC236}">
                    <a16:creationId xmlns:a16="http://schemas.microsoft.com/office/drawing/2014/main" id="{41E071DB-0DDA-B34C-AB39-A3E6C3A412DA}"/>
                  </a:ext>
                </a:extLst>
              </p:cNvPr>
              <p:cNvSpPr/>
              <p:nvPr userDrawn="1"/>
            </p:nvSpPr>
            <p:spPr>
              <a:xfrm>
                <a:off x="5022603" y="366087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47" name="Rectangle 446">
                <a:extLst>
                  <a:ext uri="{FF2B5EF4-FFF2-40B4-BE49-F238E27FC236}">
                    <a16:creationId xmlns:a16="http://schemas.microsoft.com/office/drawing/2014/main" id="{4B7E35A1-132C-754F-950B-7CBCB087D913}"/>
                  </a:ext>
                </a:extLst>
              </p:cNvPr>
              <p:cNvSpPr/>
              <p:nvPr userDrawn="1"/>
            </p:nvSpPr>
            <p:spPr>
              <a:xfrm>
                <a:off x="4748283" y="366087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48" name="Rectangle 447">
                <a:extLst>
                  <a:ext uri="{FF2B5EF4-FFF2-40B4-BE49-F238E27FC236}">
                    <a16:creationId xmlns:a16="http://schemas.microsoft.com/office/drawing/2014/main" id="{20745239-C123-C44A-BB88-8EB50EDE843F}"/>
                  </a:ext>
                </a:extLst>
              </p:cNvPr>
              <p:cNvSpPr/>
              <p:nvPr userDrawn="1"/>
            </p:nvSpPr>
            <p:spPr>
              <a:xfrm>
                <a:off x="5022603" y="3386554"/>
                <a:ext cx="274320" cy="274320"/>
              </a:xfrm>
              <a:prstGeom prst="rect">
                <a:avLst/>
              </a:prstGeom>
              <a:solidFill>
                <a:srgbClr val="A5172E">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449" name="Rectangle 448">
                <a:extLst>
                  <a:ext uri="{FF2B5EF4-FFF2-40B4-BE49-F238E27FC236}">
                    <a16:creationId xmlns:a16="http://schemas.microsoft.com/office/drawing/2014/main" id="{55EBCF78-5308-C540-ABE3-CAF92FF8F600}"/>
                  </a:ext>
                </a:extLst>
              </p:cNvPr>
              <p:cNvSpPr/>
              <p:nvPr userDrawn="1"/>
            </p:nvSpPr>
            <p:spPr>
              <a:xfrm>
                <a:off x="4748283" y="3386554"/>
                <a:ext cx="274320" cy="274320"/>
              </a:xfrm>
              <a:prstGeom prst="rect">
                <a:avLst/>
              </a:prstGeom>
              <a:solidFill>
                <a:srgbClr val="A5172E">
                  <a:lumMod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grpSp>
      <p:sp>
        <p:nvSpPr>
          <p:cNvPr id="480" name="TextBox 479">
            <a:extLst>
              <a:ext uri="{FF2B5EF4-FFF2-40B4-BE49-F238E27FC236}">
                <a16:creationId xmlns:a16="http://schemas.microsoft.com/office/drawing/2014/main" id="{342D7EB4-B12F-644A-9E0A-98B8EF09117E}"/>
              </a:ext>
            </a:extLst>
          </p:cNvPr>
          <p:cNvSpPr txBox="1"/>
          <p:nvPr userDrawn="1"/>
        </p:nvSpPr>
        <p:spPr>
          <a:xfrm>
            <a:off x="304800" y="3126887"/>
            <a:ext cx="621965"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chemeClr val="tx1"/>
                </a:solidFill>
                <a:effectLst/>
                <a:uLnTx/>
                <a:uFillTx/>
              </a:rPr>
              <a:t>6 column</a:t>
            </a:r>
          </a:p>
        </p:txBody>
      </p:sp>
      <p:sp>
        <p:nvSpPr>
          <p:cNvPr id="481" name="TextBox 480">
            <a:extLst>
              <a:ext uri="{FF2B5EF4-FFF2-40B4-BE49-F238E27FC236}">
                <a16:creationId xmlns:a16="http://schemas.microsoft.com/office/drawing/2014/main" id="{7056B7B5-7702-9842-8ACC-189B0B1EC818}"/>
              </a:ext>
            </a:extLst>
          </p:cNvPr>
          <p:cNvSpPr txBox="1"/>
          <p:nvPr userDrawn="1"/>
        </p:nvSpPr>
        <p:spPr>
          <a:xfrm>
            <a:off x="304800" y="3823113"/>
            <a:ext cx="621965"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chemeClr val="tx1"/>
                </a:solidFill>
                <a:effectLst/>
                <a:uLnTx/>
                <a:uFillTx/>
              </a:rPr>
              <a:t>5 column</a:t>
            </a:r>
          </a:p>
        </p:txBody>
      </p:sp>
      <p:sp>
        <p:nvSpPr>
          <p:cNvPr id="482" name="TextBox 481">
            <a:extLst>
              <a:ext uri="{FF2B5EF4-FFF2-40B4-BE49-F238E27FC236}">
                <a16:creationId xmlns:a16="http://schemas.microsoft.com/office/drawing/2014/main" id="{86211BCB-2DF9-6644-8DCD-BC5B31A507D4}"/>
              </a:ext>
            </a:extLst>
          </p:cNvPr>
          <p:cNvSpPr txBox="1"/>
          <p:nvPr userDrawn="1"/>
        </p:nvSpPr>
        <p:spPr>
          <a:xfrm>
            <a:off x="304800" y="4456624"/>
            <a:ext cx="621965"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chemeClr val="tx1"/>
                </a:solidFill>
                <a:effectLst/>
                <a:uLnTx/>
                <a:uFillTx/>
              </a:rPr>
              <a:t>4 column</a:t>
            </a:r>
          </a:p>
        </p:txBody>
      </p:sp>
      <p:sp>
        <p:nvSpPr>
          <p:cNvPr id="483" name="TextBox 482">
            <a:extLst>
              <a:ext uri="{FF2B5EF4-FFF2-40B4-BE49-F238E27FC236}">
                <a16:creationId xmlns:a16="http://schemas.microsoft.com/office/drawing/2014/main" id="{480A6B41-B33C-4544-AA80-B05EA7E4F5F8}"/>
              </a:ext>
            </a:extLst>
          </p:cNvPr>
          <p:cNvSpPr txBox="1"/>
          <p:nvPr userDrawn="1"/>
        </p:nvSpPr>
        <p:spPr>
          <a:xfrm>
            <a:off x="304800" y="5094905"/>
            <a:ext cx="621965"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chemeClr val="tx1"/>
                </a:solidFill>
                <a:effectLst/>
                <a:uLnTx/>
                <a:uFillTx/>
              </a:rPr>
              <a:t>3 column</a:t>
            </a:r>
          </a:p>
        </p:txBody>
      </p:sp>
      <p:sp>
        <p:nvSpPr>
          <p:cNvPr id="484" name="TextBox 483">
            <a:extLst>
              <a:ext uri="{FF2B5EF4-FFF2-40B4-BE49-F238E27FC236}">
                <a16:creationId xmlns:a16="http://schemas.microsoft.com/office/drawing/2014/main" id="{29F7A788-CE98-6246-ADB3-ACDB5AD10573}"/>
              </a:ext>
            </a:extLst>
          </p:cNvPr>
          <p:cNvSpPr txBox="1"/>
          <p:nvPr userDrawn="1"/>
        </p:nvSpPr>
        <p:spPr>
          <a:xfrm>
            <a:off x="304800" y="5751326"/>
            <a:ext cx="621965" cy="184666"/>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chemeClr val="tx1"/>
                </a:solidFill>
                <a:effectLst/>
                <a:uLnTx/>
                <a:uFillTx/>
              </a:rPr>
              <a:t>2 column</a:t>
            </a:r>
          </a:p>
        </p:txBody>
      </p:sp>
      <p:sp>
        <p:nvSpPr>
          <p:cNvPr id="164" name="Slide Number Placeholder 2">
            <a:extLst>
              <a:ext uri="{FF2B5EF4-FFF2-40B4-BE49-F238E27FC236}">
                <a16:creationId xmlns:a16="http://schemas.microsoft.com/office/drawing/2014/main" id="{F03B75DB-F93B-BB4A-88B7-BC503665EB12}"/>
              </a:ext>
            </a:extLst>
          </p:cNvPr>
          <p:cNvSpPr>
            <a:spLocks noGrp="1"/>
          </p:cNvSpPr>
          <p:nvPr>
            <p:ph type="sldNum" sz="quarter" idx="10"/>
          </p:nvPr>
        </p:nvSpPr>
        <p:spPr>
          <a:xfrm>
            <a:off x="1" y="6553200"/>
            <a:ext cx="304799" cy="304799"/>
          </a:xfrm>
        </p:spPr>
        <p:txBody>
          <a:bodyPr/>
          <a:lstStyle/>
          <a:p>
            <a:fld id="{89006F1E-66CD-4A4B-9370-B4A3080F0E6C}" type="slidenum">
              <a:rPr lang="en-US" smtClean="0"/>
              <a:pPr/>
              <a:t>‹#›</a:t>
            </a:fld>
            <a:endParaRPr lang="en-US"/>
          </a:p>
        </p:txBody>
      </p:sp>
      <p:sp>
        <p:nvSpPr>
          <p:cNvPr id="165" name="Footer Placeholder 1">
            <a:extLst>
              <a:ext uri="{FF2B5EF4-FFF2-40B4-BE49-F238E27FC236}">
                <a16:creationId xmlns:a16="http://schemas.microsoft.com/office/drawing/2014/main" id="{32024396-8CE7-064A-913E-52749C1A59C6}"/>
              </a:ext>
            </a:extLst>
          </p:cNvPr>
          <p:cNvSpPr>
            <a:spLocks noGrp="1"/>
          </p:cNvSpPr>
          <p:nvPr>
            <p:ph type="ftr" sz="quarter" idx="14"/>
          </p:nvPr>
        </p:nvSpPr>
        <p:spPr>
          <a:xfrm>
            <a:off x="304799" y="6553201"/>
            <a:ext cx="3657601" cy="304800"/>
          </a:xfrm>
          <a:prstGeom prst="rect">
            <a:avLst/>
          </a:prstGeom>
        </p:spPr>
        <p:txBody>
          <a:bodyPr/>
          <a:lstStyle>
            <a:lvl1pPr>
              <a:defRPr>
                <a:solidFill>
                  <a:schemeClr val="accent5"/>
                </a:solidFill>
              </a:defRPr>
            </a:lvl1pPr>
          </a:lstStyle>
          <a:p>
            <a:r>
              <a:rPr lang="en-US">
                <a:ea typeface="MS PGothic" panose="020B0600070205080204" pitchFamily="34" charset="-128"/>
              </a:rPr>
              <a:t>elena.uliyanova@thermofisher.com | 12-</a:t>
            </a:r>
            <a:r>
              <a:rPr lang="ru-RU">
                <a:ea typeface="MS PGothic" panose="020B0600070205080204" pitchFamily="34" charset="-128"/>
              </a:rPr>
              <a:t>Ноября-2020</a:t>
            </a:r>
            <a:endParaRPr lang="en-US">
              <a:ea typeface="MS PGothic" panose="020B0600070205080204" pitchFamily="34" charset="-128"/>
            </a:endParaRPr>
          </a:p>
        </p:txBody>
      </p:sp>
      <p:grpSp>
        <p:nvGrpSpPr>
          <p:cNvPr id="12" name="Group 11">
            <a:extLst>
              <a:ext uri="{FF2B5EF4-FFF2-40B4-BE49-F238E27FC236}">
                <a16:creationId xmlns:a16="http://schemas.microsoft.com/office/drawing/2014/main" id="{6F86E547-682A-6B4F-B0EC-65D336F3A540}"/>
              </a:ext>
            </a:extLst>
          </p:cNvPr>
          <p:cNvGrpSpPr/>
          <p:nvPr userDrawn="1"/>
        </p:nvGrpSpPr>
        <p:grpSpPr>
          <a:xfrm>
            <a:off x="300227" y="876301"/>
            <a:ext cx="11586972" cy="5676899"/>
            <a:chOff x="300227" y="876301"/>
            <a:chExt cx="11586972" cy="5676899"/>
          </a:xfrm>
        </p:grpSpPr>
        <p:sp>
          <p:nvSpPr>
            <p:cNvPr id="3" name="Rectangle 2">
              <a:extLst>
                <a:ext uri="{FF2B5EF4-FFF2-40B4-BE49-F238E27FC236}">
                  <a16:creationId xmlns:a16="http://schemas.microsoft.com/office/drawing/2014/main" id="{8EE04DA2-78B1-A642-A2C2-0873783B7B9C}"/>
                </a:ext>
              </a:extLst>
            </p:cNvPr>
            <p:cNvSpPr/>
            <p:nvPr userDrawn="1"/>
          </p:nvSpPr>
          <p:spPr>
            <a:xfrm>
              <a:off x="300227" y="876301"/>
              <a:ext cx="11586972" cy="5676899"/>
            </a:xfrm>
            <a:prstGeom prst="rect">
              <a:avLst/>
            </a:prstGeom>
            <a:noFill/>
            <a:ln>
              <a:solidFill>
                <a:schemeClr val="accent5">
                  <a:lumMod val="60000"/>
                  <a:lumOff val="40000"/>
                </a:schemeClr>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73EED049-4AD2-0B49-BBEA-A4247ECC89A5}"/>
                </a:ext>
              </a:extLst>
            </p:cNvPr>
            <p:cNvCxnSpPr/>
            <p:nvPr userDrawn="1"/>
          </p:nvCxnSpPr>
          <p:spPr>
            <a:xfrm>
              <a:off x="474651" y="876301"/>
              <a:ext cx="0" cy="174504"/>
            </a:xfrm>
            <a:prstGeom prst="straightConnector1">
              <a:avLst/>
            </a:prstGeom>
            <a:ln w="12700">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BA01FDD-B887-5D48-9BCC-AB3E59DA8C44}"/>
                </a:ext>
              </a:extLst>
            </p:cNvPr>
            <p:cNvSpPr txBox="1"/>
            <p:nvPr userDrawn="1"/>
          </p:nvSpPr>
          <p:spPr>
            <a:xfrm>
              <a:off x="579276" y="905884"/>
              <a:ext cx="3517997" cy="174504"/>
            </a:xfrm>
            <a:prstGeom prst="rect">
              <a:avLst/>
            </a:prstGeom>
            <a:noFill/>
          </p:spPr>
          <p:txBody>
            <a:bodyPr wrap="none" lIns="0" tIns="0" rIns="0" bIns="0" rtlCol="0">
              <a:normAutofit/>
            </a:bodyPr>
            <a:lstStyle/>
            <a:p>
              <a:pPr marL="0" indent="0" algn="l" defTabSz="914400">
                <a:lnSpc>
                  <a:spcPct val="120000"/>
                </a:lnSpc>
                <a:spcBef>
                  <a:spcPts val="200"/>
                </a:spcBef>
                <a:buClr>
                  <a:schemeClr val="tx2"/>
                </a:buClr>
                <a:buSzPct val="100000"/>
                <a:buFont typeface="Arial" panose="020B0604020202020204" pitchFamily="34" charset="0"/>
                <a:buNone/>
              </a:pPr>
              <a:r>
                <a:rPr lang="en-US" sz="1050"/>
                <a:t>Safe zone</a:t>
              </a:r>
            </a:p>
          </p:txBody>
        </p:sp>
        <p:cxnSp>
          <p:nvCxnSpPr>
            <p:cNvPr id="171" name="Straight Arrow Connector 170">
              <a:extLst>
                <a:ext uri="{FF2B5EF4-FFF2-40B4-BE49-F238E27FC236}">
                  <a16:creationId xmlns:a16="http://schemas.microsoft.com/office/drawing/2014/main" id="{9BD67516-3606-FF42-BF2C-613E58799753}"/>
                </a:ext>
              </a:extLst>
            </p:cNvPr>
            <p:cNvCxnSpPr/>
            <p:nvPr userDrawn="1"/>
          </p:nvCxnSpPr>
          <p:spPr>
            <a:xfrm>
              <a:off x="474651" y="1455311"/>
              <a:ext cx="0" cy="174504"/>
            </a:xfrm>
            <a:prstGeom prst="straightConnector1">
              <a:avLst/>
            </a:prstGeom>
            <a:ln w="12700">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4E864EDE-9D5F-984C-A44E-2B8534B762A2}"/>
                </a:ext>
              </a:extLst>
            </p:cNvPr>
            <p:cNvSpPr txBox="1"/>
            <p:nvPr userDrawn="1"/>
          </p:nvSpPr>
          <p:spPr>
            <a:xfrm>
              <a:off x="579276" y="1484894"/>
              <a:ext cx="3517997" cy="174504"/>
            </a:xfrm>
            <a:prstGeom prst="rect">
              <a:avLst/>
            </a:prstGeom>
            <a:noFill/>
          </p:spPr>
          <p:txBody>
            <a:bodyPr wrap="none" lIns="0" tIns="0" rIns="0" bIns="0" rtlCol="0">
              <a:normAutofit/>
            </a:bodyPr>
            <a:lstStyle/>
            <a:p>
              <a:pPr marL="0" indent="0" algn="l" defTabSz="914400">
                <a:lnSpc>
                  <a:spcPct val="120000"/>
                </a:lnSpc>
                <a:spcBef>
                  <a:spcPts val="200"/>
                </a:spcBef>
                <a:buClr>
                  <a:schemeClr val="tx2"/>
                </a:buClr>
                <a:buSzPct val="100000"/>
                <a:buFont typeface="Arial" panose="020B0604020202020204" pitchFamily="34" charset="0"/>
                <a:buNone/>
              </a:pPr>
              <a:r>
                <a:rPr lang="en-US" sz="1050"/>
                <a:t>Safe zone with sub-title</a:t>
              </a:r>
            </a:p>
          </p:txBody>
        </p:sp>
        <p:cxnSp>
          <p:nvCxnSpPr>
            <p:cNvPr id="8" name="Straight Connector 7">
              <a:extLst>
                <a:ext uri="{FF2B5EF4-FFF2-40B4-BE49-F238E27FC236}">
                  <a16:creationId xmlns:a16="http://schemas.microsoft.com/office/drawing/2014/main" id="{11BD3366-59E4-7A48-9F82-4F24D0C736CB}"/>
                </a:ext>
              </a:extLst>
            </p:cNvPr>
            <p:cNvCxnSpPr>
              <a:cxnSpLocks/>
            </p:cNvCxnSpPr>
            <p:nvPr userDrawn="1"/>
          </p:nvCxnSpPr>
          <p:spPr>
            <a:xfrm>
              <a:off x="300227" y="1455311"/>
              <a:ext cx="11586972" cy="0"/>
            </a:xfrm>
            <a:prstGeom prst="line">
              <a:avLst/>
            </a:prstGeom>
            <a:noFill/>
            <a:ln>
              <a:solidFill>
                <a:schemeClr val="accent5">
                  <a:lumMod val="60000"/>
                  <a:lumOff val="40000"/>
                </a:schemeClr>
              </a:solidFill>
              <a:prstDash val="dash"/>
            </a:ln>
          </p:spPr>
          <p:style>
            <a:lnRef idx="2">
              <a:schemeClr val="accent6"/>
            </a:lnRef>
            <a:fillRef idx="1">
              <a:schemeClr val="lt1"/>
            </a:fillRef>
            <a:effectRef idx="0">
              <a:schemeClr val="accent6"/>
            </a:effectRef>
            <a:fontRef idx="minor">
              <a:schemeClr val="dk1"/>
            </a:fontRef>
          </p:style>
        </p:cxnSp>
      </p:grpSp>
      <p:grpSp>
        <p:nvGrpSpPr>
          <p:cNvPr id="16" name="Group 15">
            <a:extLst>
              <a:ext uri="{FF2B5EF4-FFF2-40B4-BE49-F238E27FC236}">
                <a16:creationId xmlns:a16="http://schemas.microsoft.com/office/drawing/2014/main" id="{69B2DC8A-7A6F-9644-8D71-F808322A48E6}"/>
              </a:ext>
            </a:extLst>
          </p:cNvPr>
          <p:cNvGrpSpPr/>
          <p:nvPr userDrawn="1"/>
        </p:nvGrpSpPr>
        <p:grpSpPr>
          <a:xfrm>
            <a:off x="2083982" y="1584073"/>
            <a:ext cx="8024037" cy="1628059"/>
            <a:chOff x="2105247" y="1591161"/>
            <a:chExt cx="8024037" cy="1628059"/>
          </a:xfrm>
        </p:grpSpPr>
        <p:pic>
          <p:nvPicPr>
            <p:cNvPr id="180" name="Picture 179">
              <a:extLst>
                <a:ext uri="{FF2B5EF4-FFF2-40B4-BE49-F238E27FC236}">
                  <a16:creationId xmlns:a16="http://schemas.microsoft.com/office/drawing/2014/main" id="{7DE60FB9-62FE-9C46-B40B-0229DBC6F0D9}"/>
                </a:ext>
              </a:extLst>
            </p:cNvPr>
            <p:cNvPicPr>
              <a:picLocks noChangeAspect="1"/>
            </p:cNvPicPr>
            <p:nvPr userDrawn="1"/>
          </p:nvPicPr>
          <p:blipFill>
            <a:blip r:embed="rId2" cstate="screen">
              <a:duotone>
                <a:prstClr val="black"/>
                <a:schemeClr val="accent5">
                  <a:tint val="45000"/>
                  <a:satMod val="400000"/>
                </a:schemeClr>
              </a:duotone>
              <a:extLst>
                <a:ext uri="{28A0092B-C50C-407E-A947-70E740481C1C}">
                  <a14:useLocalDpi xmlns:a14="http://schemas.microsoft.com/office/drawing/2010/main"/>
                </a:ext>
              </a:extLst>
            </a:blip>
            <a:stretch>
              <a:fillRect/>
            </a:stretch>
          </p:blipFill>
          <p:spPr>
            <a:xfrm>
              <a:off x="3874331" y="1591161"/>
              <a:ext cx="4443338" cy="1542319"/>
            </a:xfrm>
            <a:prstGeom prst="rect">
              <a:avLst/>
            </a:prstGeom>
          </p:spPr>
        </p:pic>
        <p:sp>
          <p:nvSpPr>
            <p:cNvPr id="179" name="Parallelogram 178">
              <a:extLst>
                <a:ext uri="{FF2B5EF4-FFF2-40B4-BE49-F238E27FC236}">
                  <a16:creationId xmlns:a16="http://schemas.microsoft.com/office/drawing/2014/main" id="{C604ECB2-C049-5D43-9BEB-15DEE7EE1A1E}"/>
                </a:ext>
              </a:extLst>
            </p:cNvPr>
            <p:cNvSpPr>
              <a:spLocks/>
            </p:cNvSpPr>
            <p:nvPr userDrawn="1"/>
          </p:nvSpPr>
          <p:spPr bwMode="auto">
            <a:xfrm>
              <a:off x="2105247" y="1611455"/>
              <a:ext cx="8024037" cy="1607765"/>
            </a:xfrm>
            <a:prstGeom prst="parallelogram">
              <a:avLst>
                <a:gd name="adj" fmla="val 31844"/>
              </a:avLst>
            </a:prstGeom>
            <a:noFill/>
            <a:ln w="6350"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0"/>
                </a:spcBef>
                <a:spcAft>
                  <a:spcPct val="0"/>
                </a:spcAft>
              </a:pPr>
              <a:r>
                <a:rPr lang="en-US" sz="1800">
                  <a:latin typeface="Arial" pitchFamily="124" charset="0"/>
                </a:rPr>
                <a:t>     </a:t>
              </a:r>
            </a:p>
          </p:txBody>
        </p:sp>
        <p:cxnSp>
          <p:nvCxnSpPr>
            <p:cNvPr id="14" name="Straight Connector 13">
              <a:extLst>
                <a:ext uri="{FF2B5EF4-FFF2-40B4-BE49-F238E27FC236}">
                  <a16:creationId xmlns:a16="http://schemas.microsoft.com/office/drawing/2014/main" id="{995298F5-F7FE-A248-809C-3B79A412B130}"/>
                </a:ext>
              </a:extLst>
            </p:cNvPr>
            <p:cNvCxnSpPr/>
            <p:nvPr userDrawn="1"/>
          </p:nvCxnSpPr>
          <p:spPr>
            <a:xfrm flipV="1">
              <a:off x="6265284" y="1611455"/>
              <a:ext cx="516531" cy="1607765"/>
            </a:xfrm>
            <a:prstGeom prst="line">
              <a:avLst/>
            </a:prstGeom>
            <a:noFill/>
            <a:ln w="6350" cap="flat" cmpd="sng" algn="ctr">
              <a:solidFill>
                <a:schemeClr val="accent5">
                  <a:lumMod val="60000"/>
                  <a:lumOff val="40000"/>
                </a:schemeClr>
              </a:solidFill>
              <a:prstDash val="solid"/>
              <a:round/>
              <a:headEnd type="none" w="med" len="med"/>
              <a:tailEnd type="none" w="med" len="med"/>
            </a:ln>
            <a:effectLst/>
          </p:spPr>
        </p:cxnSp>
        <p:sp>
          <p:nvSpPr>
            <p:cNvPr id="186" name="TextBox 185">
              <a:extLst>
                <a:ext uri="{FF2B5EF4-FFF2-40B4-BE49-F238E27FC236}">
                  <a16:creationId xmlns:a16="http://schemas.microsoft.com/office/drawing/2014/main" id="{2E915A16-BE94-8648-888A-1C89BAA886EB}"/>
                </a:ext>
              </a:extLst>
            </p:cNvPr>
            <p:cNvSpPr txBox="1"/>
            <p:nvPr userDrawn="1"/>
          </p:nvSpPr>
          <p:spPr>
            <a:xfrm>
              <a:off x="2682698" y="2296374"/>
              <a:ext cx="873729" cy="174504"/>
            </a:xfrm>
            <a:prstGeom prst="rect">
              <a:avLst/>
            </a:prstGeom>
            <a:noFill/>
          </p:spPr>
          <p:txBody>
            <a:bodyPr wrap="none" lIns="0" tIns="0" rIns="0" bIns="0" rtlCol="0">
              <a:normAutofit/>
            </a:bodyPr>
            <a:lstStyle/>
            <a:p>
              <a:pPr marL="0" indent="0" algn="ctr" defTabSz="914400">
                <a:lnSpc>
                  <a:spcPct val="120000"/>
                </a:lnSpc>
                <a:spcBef>
                  <a:spcPts val="200"/>
                </a:spcBef>
                <a:buClr>
                  <a:schemeClr val="tx2"/>
                </a:buClr>
                <a:buSzPct val="100000"/>
                <a:buFont typeface="Arial" panose="020B0604020202020204" pitchFamily="34" charset="0"/>
                <a:buNone/>
              </a:pPr>
              <a:r>
                <a:rPr lang="en-US" sz="1050"/>
                <a:t>Angle Guide</a:t>
              </a:r>
            </a:p>
          </p:txBody>
        </p:sp>
        <p:sp>
          <p:nvSpPr>
            <p:cNvPr id="187" name="TextBox 186">
              <a:extLst>
                <a:ext uri="{FF2B5EF4-FFF2-40B4-BE49-F238E27FC236}">
                  <a16:creationId xmlns:a16="http://schemas.microsoft.com/office/drawing/2014/main" id="{E5BD1D51-69A2-4F40-9366-6263E56C9410}"/>
                </a:ext>
              </a:extLst>
            </p:cNvPr>
            <p:cNvSpPr txBox="1"/>
            <p:nvPr userDrawn="1"/>
          </p:nvSpPr>
          <p:spPr>
            <a:xfrm>
              <a:off x="8580213" y="2296374"/>
              <a:ext cx="873729" cy="174504"/>
            </a:xfrm>
            <a:prstGeom prst="rect">
              <a:avLst/>
            </a:prstGeom>
            <a:noFill/>
          </p:spPr>
          <p:txBody>
            <a:bodyPr wrap="none" lIns="0" tIns="0" rIns="0" bIns="0" rtlCol="0">
              <a:normAutofit/>
            </a:bodyPr>
            <a:lstStyle/>
            <a:p>
              <a:pPr marL="0" indent="0" algn="ctr" defTabSz="914400">
                <a:lnSpc>
                  <a:spcPct val="120000"/>
                </a:lnSpc>
                <a:spcBef>
                  <a:spcPts val="200"/>
                </a:spcBef>
                <a:buClr>
                  <a:schemeClr val="tx2"/>
                </a:buClr>
                <a:buSzPct val="100000"/>
                <a:buFont typeface="Arial" panose="020B0604020202020204" pitchFamily="34" charset="0"/>
                <a:buNone/>
              </a:pPr>
              <a:r>
                <a:rPr lang="en-US" sz="1050"/>
                <a:t>Angle Guide</a:t>
              </a:r>
            </a:p>
          </p:txBody>
        </p:sp>
        <p:cxnSp>
          <p:nvCxnSpPr>
            <p:cNvPr id="189" name="Straight Connector 188">
              <a:extLst>
                <a:ext uri="{FF2B5EF4-FFF2-40B4-BE49-F238E27FC236}">
                  <a16:creationId xmlns:a16="http://schemas.microsoft.com/office/drawing/2014/main" id="{C216DAF5-4369-B241-B946-0ED9F3E7EC5D}"/>
                </a:ext>
              </a:extLst>
            </p:cNvPr>
            <p:cNvCxnSpPr/>
            <p:nvPr userDrawn="1"/>
          </p:nvCxnSpPr>
          <p:spPr>
            <a:xfrm flipV="1">
              <a:off x="3649675" y="1611455"/>
              <a:ext cx="516531" cy="1607765"/>
            </a:xfrm>
            <a:prstGeom prst="line">
              <a:avLst/>
            </a:prstGeom>
            <a:noFill/>
            <a:ln w="6350" cap="flat" cmpd="sng" algn="ctr">
              <a:solidFill>
                <a:schemeClr val="accent5">
                  <a:lumMod val="60000"/>
                  <a:lumOff val="40000"/>
                </a:schemeClr>
              </a:solidFill>
              <a:prstDash val="solid"/>
              <a:round/>
              <a:headEnd type="none" w="med" len="med"/>
              <a:tailEnd type="none" w="med" len="med"/>
            </a:ln>
            <a:effectLst/>
          </p:spPr>
        </p:cxnSp>
        <p:cxnSp>
          <p:nvCxnSpPr>
            <p:cNvPr id="190" name="Straight Connector 189">
              <a:extLst>
                <a:ext uri="{FF2B5EF4-FFF2-40B4-BE49-F238E27FC236}">
                  <a16:creationId xmlns:a16="http://schemas.microsoft.com/office/drawing/2014/main" id="{8E1CD583-1C76-814A-860F-230F9D23AD6A}"/>
                </a:ext>
              </a:extLst>
            </p:cNvPr>
            <p:cNvCxnSpPr/>
            <p:nvPr userDrawn="1"/>
          </p:nvCxnSpPr>
          <p:spPr>
            <a:xfrm flipV="1">
              <a:off x="7921380" y="1611455"/>
              <a:ext cx="516531" cy="1607765"/>
            </a:xfrm>
            <a:prstGeom prst="line">
              <a:avLst/>
            </a:prstGeom>
            <a:noFill/>
            <a:ln w="6350" cap="flat" cmpd="sng" algn="ctr">
              <a:solidFill>
                <a:schemeClr val="accent5">
                  <a:lumMod val="60000"/>
                  <a:lumOff val="40000"/>
                </a:schemeClr>
              </a:solidFill>
              <a:prstDash val="solid"/>
              <a:round/>
              <a:headEnd type="none" w="med" len="med"/>
              <a:tailEnd type="none" w="med" len="med"/>
            </a:ln>
            <a:effectLst/>
          </p:spPr>
        </p:cxnSp>
      </p:grpSp>
    </p:spTree>
    <p:extLst>
      <p:ext uri="{BB962C8B-B14F-4D97-AF65-F5344CB8AC3E}">
        <p14:creationId xmlns:p14="http://schemas.microsoft.com/office/powerpoint/2010/main" val="2891537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23851" y="1065216"/>
            <a:ext cx="11569700" cy="4833937"/>
          </a:xfrm>
        </p:spPr>
        <p:txBody>
          <a:bodyPr/>
          <a:lstStyle>
            <a:lvl1pPr>
              <a:defRPr/>
            </a:lvl1pPr>
            <a:lvl2pPr>
              <a:defRPr baseline="0"/>
            </a:lvl2pPr>
            <a:lvl3pPr>
              <a:buClr>
                <a:schemeClr val="accent5">
                  <a:lumMod val="75000"/>
                </a:schemeClr>
              </a:buClr>
              <a:defRPr/>
            </a:lvl3pPr>
          </a:lstStyle>
          <a:p>
            <a:pPr lvl="0"/>
            <a:r>
              <a:rPr lang="en-US"/>
              <a:t>First level: Arial 20pt</a:t>
            </a:r>
          </a:p>
          <a:p>
            <a:pPr lvl="1"/>
            <a:r>
              <a:rPr lang="en-US"/>
              <a:t>Second level: Arial 18pt</a:t>
            </a:r>
          </a:p>
          <a:p>
            <a:pPr lvl="2"/>
            <a:r>
              <a:rPr lang="en-US"/>
              <a:t>Third level: Arial 16pt</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5757211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23851" y="1065216"/>
            <a:ext cx="11569700" cy="4833937"/>
          </a:xfrm>
        </p:spPr>
        <p:txBody>
          <a:bodyPr/>
          <a:lstStyle>
            <a:lvl1pPr>
              <a:defRPr/>
            </a:lvl1pPr>
            <a:lvl2pPr>
              <a:defRPr baseline="0"/>
            </a:lvl2pPr>
            <a:lvl3pPr>
              <a:buClr>
                <a:schemeClr val="accent5">
                  <a:lumMod val="75000"/>
                </a:schemeClr>
              </a:buClr>
              <a:defRPr/>
            </a:lvl3pPr>
          </a:lstStyle>
          <a:p>
            <a:pPr lvl="0"/>
            <a:r>
              <a:rPr lang="en-US"/>
              <a:t>First level: Arial 20pt</a:t>
            </a:r>
          </a:p>
          <a:p>
            <a:pPr lvl="1"/>
            <a:r>
              <a:rPr lang="en-US"/>
              <a:t>Second level: Arial 18pt</a:t>
            </a:r>
          </a:p>
          <a:p>
            <a:pPr lvl="2"/>
            <a:r>
              <a:rPr lang="en-US"/>
              <a:t>Third level: Arial 16pt</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0164660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Nur Titel">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6648698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fault title slide 1">
    <p:bg>
      <p:bgPr>
        <a:gradFill>
          <a:gsLst>
            <a:gs pos="0">
              <a:schemeClr val="bg1"/>
            </a:gs>
            <a:gs pos="41000">
              <a:schemeClr val="bg1"/>
            </a:gs>
            <a:gs pos="63000">
              <a:schemeClr val="bg2"/>
            </a:gs>
          </a:gsLst>
          <a:lin ang="1080000" scaled="0"/>
        </a:gra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77DF418-A9B4-B748-8DE9-21DBD7EA3747}"/>
              </a:ext>
            </a:extLst>
          </p:cNvPr>
          <p:cNvPicPr>
            <a:picLocks noChangeAspect="1"/>
          </p:cNvPicPr>
          <p:nvPr userDrawn="1"/>
        </p:nvPicPr>
        <p:blipFill>
          <a:blip r:embed="rId2" cstate="screen">
            <a:extLst>
              <a:ext uri="{28A0092B-C50C-407E-A947-70E740481C1C}">
                <a14:useLocalDpi xmlns:a14="http://schemas.microsoft.com/office/drawing/2010/main"/>
              </a:ext>
            </a:extLst>
          </a:blip>
          <a:srcRect l="2177" r="2177"/>
          <a:stretch>
            <a:fillRect/>
          </a:stretch>
        </p:blipFill>
        <p:spPr>
          <a:xfrm>
            <a:off x="5560459" y="1"/>
            <a:ext cx="6631541" cy="6857999"/>
          </a:xfrm>
          <a:custGeom>
            <a:avLst/>
            <a:gdLst>
              <a:gd name="connsiteX0" fmla="*/ 2183862 w 6631541"/>
              <a:gd name="connsiteY0" fmla="*/ 0 h 6857999"/>
              <a:gd name="connsiteX1" fmla="*/ 6631541 w 6631541"/>
              <a:gd name="connsiteY1" fmla="*/ 0 h 6857999"/>
              <a:gd name="connsiteX2" fmla="*/ 6631541 w 6631541"/>
              <a:gd name="connsiteY2" fmla="*/ 6857999 h 6857999"/>
              <a:gd name="connsiteX3" fmla="*/ 0 w 663154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6631541" h="6857999">
                <a:moveTo>
                  <a:pt x="2183862" y="0"/>
                </a:moveTo>
                <a:lnTo>
                  <a:pt x="6631541" y="0"/>
                </a:lnTo>
                <a:lnTo>
                  <a:pt x="6631541" y="6857999"/>
                </a:lnTo>
                <a:lnTo>
                  <a:pt x="0" y="6857999"/>
                </a:lnTo>
                <a:close/>
              </a:path>
            </a:pathLst>
          </a:custGeom>
        </p:spPr>
      </p:pic>
      <p:grpSp>
        <p:nvGrpSpPr>
          <p:cNvPr id="7" name="Group 6">
            <a:extLst>
              <a:ext uri="{FF2B5EF4-FFF2-40B4-BE49-F238E27FC236}">
                <a16:creationId xmlns:a16="http://schemas.microsoft.com/office/drawing/2014/main" id="{B1F511C6-A535-A245-B123-CC04435D2DAF}"/>
              </a:ext>
            </a:extLst>
          </p:cNvPr>
          <p:cNvGrpSpPr/>
          <p:nvPr userDrawn="1"/>
        </p:nvGrpSpPr>
        <p:grpSpPr>
          <a:xfrm>
            <a:off x="304799" y="0"/>
            <a:ext cx="2427681" cy="1044934"/>
            <a:chOff x="0" y="0"/>
            <a:chExt cx="2447693" cy="1053548"/>
          </a:xfrm>
        </p:grpSpPr>
        <p:sp>
          <p:nvSpPr>
            <p:cNvPr id="8" name="Parallelogram 7">
              <a:extLst>
                <a:ext uri="{FF2B5EF4-FFF2-40B4-BE49-F238E27FC236}">
                  <a16:creationId xmlns:a16="http://schemas.microsoft.com/office/drawing/2014/main" id="{6399281C-FD14-2942-9A9B-13B5E50B7517}"/>
                </a:ext>
              </a:extLst>
            </p:cNvPr>
            <p:cNvSpPr/>
            <p:nvPr userDrawn="1"/>
          </p:nvSpPr>
          <p:spPr bwMode="auto">
            <a:xfrm>
              <a:off x="0" y="0"/>
              <a:ext cx="2447693" cy="1053548"/>
            </a:xfrm>
            <a:prstGeom prst="parallelogram">
              <a:avLst>
                <a:gd name="adj" fmla="val 0"/>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800">
                  <a:latin typeface="Arial" pitchFamily="124" charset="0"/>
                </a:rPr>
                <a:t>               </a:t>
              </a:r>
            </a:p>
          </p:txBody>
        </p:sp>
        <p:pic>
          <p:nvPicPr>
            <p:cNvPr id="9" name="Picture 8">
              <a:extLst>
                <a:ext uri="{FF2B5EF4-FFF2-40B4-BE49-F238E27FC236}">
                  <a16:creationId xmlns:a16="http://schemas.microsoft.com/office/drawing/2014/main" id="{7D60AD95-BD80-6049-9976-D024EC4ECDE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35820" y="154984"/>
              <a:ext cx="2178058" cy="756021"/>
            </a:xfrm>
            <a:prstGeom prst="rect">
              <a:avLst/>
            </a:prstGeom>
          </p:spPr>
        </p:pic>
      </p:grpSp>
      <p:grpSp>
        <p:nvGrpSpPr>
          <p:cNvPr id="29" name="Group 28">
            <a:extLst>
              <a:ext uri="{FF2B5EF4-FFF2-40B4-BE49-F238E27FC236}">
                <a16:creationId xmlns:a16="http://schemas.microsoft.com/office/drawing/2014/main" id="{C22F9FBA-8765-F543-9501-7F99893993AB}"/>
              </a:ext>
            </a:extLst>
          </p:cNvPr>
          <p:cNvGrpSpPr/>
          <p:nvPr userDrawn="1"/>
        </p:nvGrpSpPr>
        <p:grpSpPr>
          <a:xfrm>
            <a:off x="283193" y="5970590"/>
            <a:ext cx="5053203" cy="441233"/>
            <a:chOff x="5155556" y="6168462"/>
            <a:chExt cx="5053203" cy="441233"/>
          </a:xfrm>
        </p:grpSpPr>
        <p:sp>
          <p:nvSpPr>
            <p:cNvPr id="30" name="TextBox 29">
              <a:extLst>
                <a:ext uri="{FF2B5EF4-FFF2-40B4-BE49-F238E27FC236}">
                  <a16:creationId xmlns:a16="http://schemas.microsoft.com/office/drawing/2014/main" id="{AA7B3D6A-876F-BF4D-9180-BC91EE9697B0}"/>
                </a:ext>
              </a:extLst>
            </p:cNvPr>
            <p:cNvSpPr txBox="1"/>
            <p:nvPr userDrawn="1"/>
          </p:nvSpPr>
          <p:spPr>
            <a:xfrm>
              <a:off x="5656050" y="6168462"/>
              <a:ext cx="4552709" cy="441233"/>
            </a:xfrm>
            <a:prstGeom prst="rect">
              <a:avLst/>
            </a:prstGeom>
            <a:noFill/>
          </p:spPr>
          <p:txBody>
            <a:bodyPr vert="horz" wrap="square" lIns="0" tIns="0" rIns="0" bIns="0" rtlCol="0" anchor="ctr" anchorCtr="0">
              <a:noAutofit/>
            </a:bodyPr>
            <a:lstStyle/>
            <a:p>
              <a:pPr algn="l"/>
              <a:r>
                <a:rPr lang="en-US" sz="2000">
                  <a:solidFill>
                    <a:schemeClr val="tx1"/>
                  </a:solidFill>
                  <a:latin typeface="Arial"/>
                </a:rPr>
                <a:t>The world leader in serving science</a:t>
              </a:r>
            </a:p>
          </p:txBody>
        </p:sp>
        <p:sp>
          <p:nvSpPr>
            <p:cNvPr id="31" name="Parallelogram 30">
              <a:extLst>
                <a:ext uri="{FF2B5EF4-FFF2-40B4-BE49-F238E27FC236}">
                  <a16:creationId xmlns:a16="http://schemas.microsoft.com/office/drawing/2014/main" id="{05D00626-6EB1-244B-9ADB-13C2AE5E1907}"/>
                </a:ext>
              </a:extLst>
            </p:cNvPr>
            <p:cNvSpPr/>
            <p:nvPr userDrawn="1"/>
          </p:nvSpPr>
          <p:spPr bwMode="auto">
            <a:xfrm>
              <a:off x="5155556" y="6302295"/>
              <a:ext cx="310510" cy="188737"/>
            </a:xfrm>
            <a:prstGeom prst="parallelogram">
              <a:avLst>
                <a:gd name="adj" fmla="val 31844"/>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800">
                  <a:latin typeface="Arial" pitchFamily="124" charset="0"/>
                </a:rPr>
                <a:t>               </a:t>
              </a:r>
            </a:p>
          </p:txBody>
        </p:sp>
      </p:grpSp>
      <p:sp>
        <p:nvSpPr>
          <p:cNvPr id="2" name="Footer Placeholder 1">
            <a:extLst>
              <a:ext uri="{FF2B5EF4-FFF2-40B4-BE49-F238E27FC236}">
                <a16:creationId xmlns:a16="http://schemas.microsoft.com/office/drawing/2014/main" id="{BA129332-E471-D44D-8711-996E85A9EE29}"/>
              </a:ext>
            </a:extLst>
          </p:cNvPr>
          <p:cNvSpPr>
            <a:spLocks noGrp="1"/>
          </p:cNvSpPr>
          <p:nvPr>
            <p:ph type="ftr" sz="quarter" idx="11"/>
          </p:nvPr>
        </p:nvSpPr>
        <p:spPr>
          <a:xfrm>
            <a:off x="304800" y="6553200"/>
            <a:ext cx="3657600" cy="304799"/>
          </a:xfrm>
        </p:spPr>
        <p:txBody>
          <a:bodyPr/>
          <a:lstStyle/>
          <a:p>
            <a:r>
              <a:rPr lang="en-US"/>
              <a:t>elena.uliyanova@thermofisher.com | 12-</a:t>
            </a:r>
            <a:r>
              <a:rPr lang="ru-RU"/>
              <a:t>Ноября-2020</a:t>
            </a:r>
            <a:endParaRPr lang="en-US"/>
          </a:p>
        </p:txBody>
      </p:sp>
      <p:sp>
        <p:nvSpPr>
          <p:cNvPr id="3" name="Slide Number Placeholder 2">
            <a:extLst>
              <a:ext uri="{FF2B5EF4-FFF2-40B4-BE49-F238E27FC236}">
                <a16:creationId xmlns:a16="http://schemas.microsoft.com/office/drawing/2014/main" id="{B4F77913-5D2C-C141-AB22-388096EB8230}"/>
              </a:ext>
            </a:extLst>
          </p:cNvPr>
          <p:cNvSpPr>
            <a:spLocks noGrp="1"/>
          </p:cNvSpPr>
          <p:nvPr>
            <p:ph type="sldNum" sz="quarter" idx="12"/>
          </p:nvPr>
        </p:nvSpPr>
        <p:spPr/>
        <p:txBody>
          <a:bodyPr/>
          <a:lstStyle/>
          <a:p>
            <a:fld id="{89006F1E-66CD-4A4B-9370-B4A3080F0E6C}" type="slidenum">
              <a:rPr lang="en-US" smtClean="0"/>
              <a:pPr/>
              <a:t>‹#›</a:t>
            </a:fld>
            <a:endParaRPr lang="en-US"/>
          </a:p>
        </p:txBody>
      </p:sp>
      <p:sp>
        <p:nvSpPr>
          <p:cNvPr id="15" name="Text Placeholder 15">
            <a:extLst>
              <a:ext uri="{FF2B5EF4-FFF2-40B4-BE49-F238E27FC236}">
                <a16:creationId xmlns:a16="http://schemas.microsoft.com/office/drawing/2014/main" id="{8209BE38-5C75-4E48-AACA-BEDC106131D5}"/>
              </a:ext>
            </a:extLst>
          </p:cNvPr>
          <p:cNvSpPr>
            <a:spLocks noGrp="1"/>
          </p:cNvSpPr>
          <p:nvPr>
            <p:ph type="body" sz="quarter" idx="10" hasCustomPrompt="1"/>
          </p:nvPr>
        </p:nvSpPr>
        <p:spPr>
          <a:xfrm>
            <a:off x="304800" y="3903896"/>
            <a:ext cx="5791199" cy="308120"/>
          </a:xfrm>
          <a:prstGeom prst="rect">
            <a:avLst/>
          </a:prstGeom>
        </p:spPr>
        <p:txBody>
          <a:bodyPr lIns="0" tIns="0" rIns="0" bIns="0" anchor="b"/>
          <a:lstStyle>
            <a:lvl1pPr>
              <a:spcBef>
                <a:spcPts val="0"/>
              </a:spcBef>
              <a:spcAft>
                <a:spcPts val="0"/>
              </a:spcAft>
              <a:buFontTx/>
              <a:buNone/>
              <a:defRPr sz="1600" b="0" baseline="0">
                <a:solidFill>
                  <a:schemeClr val="tx2"/>
                </a:solidFill>
              </a:defRPr>
            </a:lvl1pPr>
            <a:lvl2pPr marL="114300" indent="4763">
              <a:spcAft>
                <a:spcPts val="0"/>
              </a:spcAft>
              <a:buFontTx/>
              <a:buNone/>
              <a:defRPr sz="1400" i="1" baseline="0">
                <a:solidFill>
                  <a:schemeClr val="tx1"/>
                </a:solidFill>
              </a:defRPr>
            </a:lvl2pPr>
          </a:lstStyle>
          <a:p>
            <a:pPr lvl="0"/>
            <a:r>
              <a:rPr lang="en-US"/>
              <a:t>Presenter name [16pt Arial] </a:t>
            </a:r>
          </a:p>
        </p:txBody>
      </p:sp>
      <p:sp>
        <p:nvSpPr>
          <p:cNvPr id="16" name="Title 16">
            <a:extLst>
              <a:ext uri="{FF2B5EF4-FFF2-40B4-BE49-F238E27FC236}">
                <a16:creationId xmlns:a16="http://schemas.microsoft.com/office/drawing/2014/main" id="{B2B8D3D1-6FA6-C04D-951C-FD0E7458C808}"/>
              </a:ext>
            </a:extLst>
          </p:cNvPr>
          <p:cNvSpPr>
            <a:spLocks noGrp="1"/>
          </p:cNvSpPr>
          <p:nvPr>
            <p:ph type="title" hasCustomPrompt="1"/>
          </p:nvPr>
        </p:nvSpPr>
        <p:spPr>
          <a:xfrm>
            <a:off x="304801" y="1726100"/>
            <a:ext cx="5791199" cy="2071868"/>
          </a:xfrm>
          <a:prstGeom prst="rect">
            <a:avLst/>
          </a:prstGeom>
          <a:noFill/>
        </p:spPr>
        <p:txBody>
          <a:bodyPr wrap="square" lIns="0" tIns="0" rIns="0" bIns="0" anchor="b">
            <a:noAutofit/>
          </a:bodyPr>
          <a:lstStyle>
            <a:lvl1pPr>
              <a:lnSpc>
                <a:spcPct val="110000"/>
              </a:lnSpc>
              <a:defRPr sz="2800" b="1">
                <a:solidFill>
                  <a:schemeClr val="tx1"/>
                </a:solidFill>
              </a:defRPr>
            </a:lvl1pPr>
          </a:lstStyle>
          <a:p>
            <a:r>
              <a:rPr lang="en-US"/>
              <a:t>Title [28pt Arial Bold] </a:t>
            </a:r>
          </a:p>
        </p:txBody>
      </p:sp>
      <p:sp>
        <p:nvSpPr>
          <p:cNvPr id="21" name="Text Placeholder 15">
            <a:extLst>
              <a:ext uri="{FF2B5EF4-FFF2-40B4-BE49-F238E27FC236}">
                <a16:creationId xmlns:a16="http://schemas.microsoft.com/office/drawing/2014/main" id="{046B4CC3-134E-7548-B9F5-FA5784CFD5AE}"/>
              </a:ext>
            </a:extLst>
          </p:cNvPr>
          <p:cNvSpPr>
            <a:spLocks noGrp="1"/>
          </p:cNvSpPr>
          <p:nvPr>
            <p:ph type="body" sz="quarter" idx="14" hasCustomPrompt="1"/>
          </p:nvPr>
        </p:nvSpPr>
        <p:spPr>
          <a:xfrm>
            <a:off x="304800" y="4255834"/>
            <a:ext cx="5791199" cy="1097215"/>
          </a:xfrm>
          <a:prstGeom prst="rect">
            <a:avLst/>
          </a:prstGeom>
        </p:spPr>
        <p:txBody>
          <a:bodyPr lIns="0" tIns="0" rIns="0" bIns="0" anchor="t">
            <a:normAutofit/>
          </a:bodyPr>
          <a:lstStyle>
            <a:lvl1pPr marL="179388" marR="0" indent="-179388" algn="l" defTabSz="914400" rtl="0" eaLnBrk="1" fontAlgn="auto" latinLnBrk="0" hangingPunct="1">
              <a:lnSpc>
                <a:spcPct val="120000"/>
              </a:lnSpc>
              <a:spcBef>
                <a:spcPts val="0"/>
              </a:spcBef>
              <a:spcAft>
                <a:spcPts val="0"/>
              </a:spcAft>
              <a:buClr>
                <a:schemeClr val="accent4"/>
              </a:buClr>
              <a:buSzPct val="100000"/>
              <a:buFontTx/>
              <a:buNone/>
              <a:tabLst/>
              <a:defRPr sz="1400" b="0" baseline="0">
                <a:solidFill>
                  <a:schemeClr val="tx1"/>
                </a:solidFill>
              </a:defRPr>
            </a:lvl1pPr>
            <a:lvl2pPr marL="114300" indent="4763">
              <a:spcAft>
                <a:spcPts val="0"/>
              </a:spcAft>
              <a:buFontTx/>
              <a:buNone/>
              <a:defRPr sz="1400" i="1" baseline="0">
                <a:solidFill>
                  <a:schemeClr val="tx1"/>
                </a:solidFill>
              </a:defRPr>
            </a:lvl2pPr>
          </a:lstStyle>
          <a:p>
            <a:pPr marL="411480" marR="0" lvl="0" indent="-411480" algn="l" defTabSz="914400" rtl="0" eaLnBrk="1" fontAlgn="auto" latinLnBrk="0" hangingPunct="1">
              <a:lnSpc>
                <a:spcPct val="120000"/>
              </a:lnSpc>
              <a:spcBef>
                <a:spcPts val="0"/>
              </a:spcBef>
              <a:spcAft>
                <a:spcPts val="0"/>
              </a:spcAft>
              <a:buClr>
                <a:schemeClr val="accent4"/>
              </a:buClr>
              <a:buSzPct val="100000"/>
              <a:buFontTx/>
              <a:buNone/>
              <a:tabLst/>
              <a:defRPr/>
            </a:pPr>
            <a:r>
              <a:rPr lang="en-US"/>
              <a:t>Presenter Title [14pt Arial]</a:t>
            </a:r>
            <a:br>
              <a:rPr lang="en-US"/>
            </a:br>
            <a:r>
              <a:rPr lang="en-US"/>
              <a:t>Date [14pt Arial] </a:t>
            </a:r>
          </a:p>
        </p:txBody>
      </p:sp>
    </p:spTree>
    <p:extLst>
      <p:ext uri="{BB962C8B-B14F-4D97-AF65-F5344CB8AC3E}">
        <p14:creationId xmlns:p14="http://schemas.microsoft.com/office/powerpoint/2010/main" val="7860080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Title with content bar">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0" hasCustomPrompt="1"/>
          </p:nvPr>
        </p:nvSpPr>
        <p:spPr>
          <a:xfrm>
            <a:off x="0" y="533401"/>
            <a:ext cx="12192000" cy="1979613"/>
          </a:xfrm>
          <a:solidFill>
            <a:srgbClr val="7FBA00"/>
          </a:solidFill>
        </p:spPr>
        <p:txBody>
          <a:bodyPr lIns="274320" anchor="ctr" anchorCtr="0"/>
          <a:lstStyle>
            <a:lvl1pPr marL="0" indent="0">
              <a:spcBef>
                <a:spcPts val="600"/>
              </a:spcBef>
              <a:buClr>
                <a:schemeClr val="bg1"/>
              </a:buClr>
              <a:buFontTx/>
              <a:buNone/>
              <a:defRPr sz="1800" baseline="0">
                <a:solidFill>
                  <a:schemeClr val="bg1"/>
                </a:solidFill>
              </a:defRPr>
            </a:lvl1pPr>
            <a:lvl2pPr marL="171450" indent="0">
              <a:buFontTx/>
              <a:buNone/>
              <a:defRPr sz="1600"/>
            </a:lvl2pPr>
          </a:lstStyle>
          <a:p>
            <a:pPr marL="0" indent="0">
              <a:spcBef>
                <a:spcPts val="600"/>
              </a:spcBef>
              <a:buClr>
                <a:schemeClr val="bg1"/>
              </a:buClr>
              <a:buNone/>
            </a:pPr>
            <a:r>
              <a:rPr lang="en-US" sz="2400" kern="0">
                <a:solidFill>
                  <a:schemeClr val="bg1"/>
                </a:solidFill>
              </a:rPr>
              <a:t>Place sub-head or framing statement text in this box. </a:t>
            </a:r>
            <a:br>
              <a:rPr lang="en-US" sz="2400" kern="0">
                <a:solidFill>
                  <a:schemeClr val="bg1"/>
                </a:solidFill>
              </a:rPr>
            </a:br>
            <a:r>
              <a:rPr lang="en-US" sz="2400" kern="0">
                <a:solidFill>
                  <a:schemeClr val="bg1"/>
                </a:solidFill>
              </a:rPr>
              <a:t>Change box color and transparency as desired.</a:t>
            </a:r>
            <a:br>
              <a:rPr lang="en-US" sz="2400" kern="0">
                <a:solidFill>
                  <a:schemeClr val="bg1"/>
                </a:solidFill>
              </a:rPr>
            </a:br>
            <a:r>
              <a:rPr lang="en-US" sz="2400" kern="0">
                <a:solidFill>
                  <a:schemeClr val="bg1"/>
                </a:solidFill>
              </a:rPr>
              <a:t>Vertically reposition as desired.</a:t>
            </a:r>
          </a:p>
        </p:txBody>
      </p:sp>
    </p:spTree>
    <p:extLst>
      <p:ext uri="{BB962C8B-B14F-4D97-AF65-F5344CB8AC3E}">
        <p14:creationId xmlns:p14="http://schemas.microsoft.com/office/powerpoint/2010/main" val="2850220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23851" y="1065216"/>
            <a:ext cx="11569700" cy="4833937"/>
          </a:xfrm>
        </p:spPr>
        <p:txBody>
          <a:bodyPr/>
          <a:lstStyle>
            <a:lvl1pPr>
              <a:defRPr/>
            </a:lvl1pPr>
            <a:lvl2pPr>
              <a:defRPr baseline="0"/>
            </a:lvl2pPr>
            <a:lvl3pPr>
              <a:buClr>
                <a:schemeClr val="accent5">
                  <a:lumMod val="75000"/>
                </a:schemeClr>
              </a:buClr>
              <a:defRPr/>
            </a:lvl3pPr>
          </a:lstStyle>
          <a:p>
            <a:pPr lvl="0"/>
            <a:r>
              <a:rPr lang="en-US"/>
              <a:t>First level: Arial 20pt</a:t>
            </a:r>
          </a:p>
          <a:p>
            <a:pPr lvl="1"/>
            <a:r>
              <a:rPr lang="en-US"/>
              <a:t>Second level: Arial 18pt</a:t>
            </a:r>
          </a:p>
          <a:p>
            <a:pPr lvl="2"/>
            <a:r>
              <a:rPr lang="en-US"/>
              <a:t>Third level: Arial 16pt</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4550508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6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23851" y="1065216"/>
            <a:ext cx="11569700" cy="4833937"/>
          </a:xfrm>
        </p:spPr>
        <p:txBody>
          <a:bodyPr/>
          <a:lstStyle>
            <a:lvl1pPr>
              <a:defRPr/>
            </a:lvl1pPr>
            <a:lvl2pPr>
              <a:defRPr baseline="0"/>
            </a:lvl2pPr>
            <a:lvl3pPr>
              <a:buClr>
                <a:schemeClr val="accent5">
                  <a:lumMod val="75000"/>
                </a:schemeClr>
              </a:buClr>
              <a:defRPr/>
            </a:lvl3pPr>
          </a:lstStyle>
          <a:p>
            <a:pPr lvl="0"/>
            <a:r>
              <a:rPr lang="en-US"/>
              <a:t>First level: Arial 20pt</a:t>
            </a:r>
          </a:p>
          <a:p>
            <a:pPr lvl="1"/>
            <a:r>
              <a:rPr lang="en-US"/>
              <a:t>Second level: Arial 18pt</a:t>
            </a:r>
          </a:p>
          <a:p>
            <a:pPr lvl="2"/>
            <a:r>
              <a:rPr lang="en-US"/>
              <a:t>Third level: Arial 16pt</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0030592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Deux contenus">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41195" y="905775"/>
            <a:ext cx="5526617" cy="4825100"/>
          </a:xfrm>
        </p:spPr>
        <p:txBody>
          <a:bodyPr/>
          <a:lstStyle>
            <a:lvl1pPr marL="0" indent="-188913" algn="l">
              <a:lnSpc>
                <a:spcPct val="100000"/>
              </a:lnSpc>
              <a:spcBef>
                <a:spcPct val="0"/>
              </a:spcBef>
              <a:spcAft>
                <a:spcPts val="1200"/>
              </a:spcAft>
              <a:buClr>
                <a:srgbClr val="EE3134"/>
              </a:buClr>
              <a:buSzPct val="100000"/>
              <a:buFont typeface=""/>
              <a:buChar char="•"/>
              <a:defRPr sz="2000" b="0" baseline="0">
                <a:solidFill>
                  <a:srgbClr val="000000"/>
                </a:solidFill>
                <a:latin typeface="Arial"/>
              </a:defRPr>
            </a:lvl1pPr>
            <a:lvl2pPr marL="403225" indent="-171450" algn="l">
              <a:lnSpc>
                <a:spcPct val="100000"/>
              </a:lnSpc>
              <a:spcBef>
                <a:spcPct val="0"/>
              </a:spcBef>
              <a:spcAft>
                <a:spcPts val="1200"/>
              </a:spcAft>
              <a:buClr>
                <a:schemeClr val="accent5"/>
              </a:buClr>
              <a:buSzPct val="100000"/>
              <a:buFont typeface="Arial"/>
              <a:buChar char="•"/>
              <a:defRPr sz="1800">
                <a:solidFill>
                  <a:srgbClr val="000000"/>
                </a:solidFill>
                <a:latin typeface="Arial"/>
              </a:defRPr>
            </a:lvl2pPr>
            <a:lvl3pPr marL="457200" indent="169863" algn="l">
              <a:lnSpc>
                <a:spcPct val="100000"/>
              </a:lnSpc>
              <a:spcBef>
                <a:spcPct val="0"/>
              </a:spcBef>
              <a:spcAft>
                <a:spcPts val="1200"/>
              </a:spcAft>
              <a:buClr>
                <a:schemeClr val="accent5"/>
              </a:buClr>
              <a:buSzPct val="100000"/>
              <a:buFont typeface="Arial"/>
              <a:buChar char="•"/>
              <a:defRPr sz="1600">
                <a:solidFill>
                  <a:srgbClr val="000000"/>
                </a:solidFill>
                <a:latin typeface="Arial"/>
              </a:defRPr>
            </a:lvl3pPr>
            <a:lvl4pPr>
              <a:defRPr sz="1800"/>
            </a:lvl4pPr>
            <a:lvl5pPr>
              <a:defRPr sz="1800"/>
            </a:lvl5pPr>
            <a:lvl6pPr>
              <a:defRPr sz="1800"/>
            </a:lvl6pPr>
            <a:lvl7pPr>
              <a:defRPr sz="1800"/>
            </a:lvl7pPr>
            <a:lvl8pPr>
              <a:defRPr sz="1800"/>
            </a:lvl8pPr>
            <a:lvl9pPr>
              <a:defRPr sz="1800"/>
            </a:lvl9pPr>
          </a:lstStyle>
          <a:p>
            <a:pPr lvl="0"/>
            <a:r>
              <a:rPr lang="en-US"/>
              <a:t>First level: Arial 18pt</a:t>
            </a:r>
          </a:p>
          <a:p>
            <a:pPr lvl="1"/>
            <a:r>
              <a:rPr lang="en-US"/>
              <a:t>Second level: Arial 16pt</a:t>
            </a:r>
          </a:p>
          <a:p>
            <a:pPr lvl="2"/>
            <a:r>
              <a:rPr lang="en-US"/>
              <a:t>Third level: Arial 14pt</a:t>
            </a: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5" name="Content Placeholder 2"/>
          <p:cNvSpPr>
            <a:spLocks noGrp="1"/>
          </p:cNvSpPr>
          <p:nvPr>
            <p:ph sz="half" idx="10" hasCustomPrompt="1"/>
          </p:nvPr>
        </p:nvSpPr>
        <p:spPr>
          <a:xfrm>
            <a:off x="6351485" y="905775"/>
            <a:ext cx="5526617" cy="4825100"/>
          </a:xfrm>
        </p:spPr>
        <p:txBody>
          <a:bodyPr/>
          <a:lstStyle>
            <a:lvl1pPr marL="0" indent="-188913" algn="l">
              <a:lnSpc>
                <a:spcPct val="100000"/>
              </a:lnSpc>
              <a:spcBef>
                <a:spcPct val="0"/>
              </a:spcBef>
              <a:spcAft>
                <a:spcPts val="1200"/>
              </a:spcAft>
              <a:buClr>
                <a:srgbClr val="EE3134"/>
              </a:buClr>
              <a:buSzPct val="100000"/>
              <a:buFont typeface=""/>
              <a:buChar char="•"/>
              <a:defRPr sz="2000" b="0" baseline="0">
                <a:solidFill>
                  <a:srgbClr val="000000"/>
                </a:solidFill>
                <a:latin typeface="Arial"/>
              </a:defRPr>
            </a:lvl1pPr>
            <a:lvl2pPr marL="403225" indent="-171450" algn="l">
              <a:lnSpc>
                <a:spcPct val="100000"/>
              </a:lnSpc>
              <a:spcBef>
                <a:spcPct val="0"/>
              </a:spcBef>
              <a:spcAft>
                <a:spcPts val="1200"/>
              </a:spcAft>
              <a:buClr>
                <a:schemeClr val="accent5"/>
              </a:buClr>
              <a:buSzPct val="100000"/>
              <a:buFont typeface="Arial"/>
              <a:buChar char="•"/>
              <a:defRPr sz="1800">
                <a:solidFill>
                  <a:srgbClr val="000000"/>
                </a:solidFill>
                <a:latin typeface="Arial"/>
              </a:defRPr>
            </a:lvl2pPr>
            <a:lvl3pPr marL="457200" indent="169863" algn="l">
              <a:lnSpc>
                <a:spcPct val="100000"/>
              </a:lnSpc>
              <a:spcBef>
                <a:spcPct val="0"/>
              </a:spcBef>
              <a:spcAft>
                <a:spcPts val="1200"/>
              </a:spcAft>
              <a:buClr>
                <a:schemeClr val="accent5"/>
              </a:buClr>
              <a:buSzPct val="100000"/>
              <a:buFont typeface="Arial"/>
              <a:buChar char="•"/>
              <a:defRPr sz="1600">
                <a:solidFill>
                  <a:srgbClr val="000000"/>
                </a:solidFill>
                <a:latin typeface="Arial"/>
              </a:defRPr>
            </a:lvl3pPr>
            <a:lvl4pPr>
              <a:defRPr sz="1800"/>
            </a:lvl4pPr>
            <a:lvl5pPr>
              <a:defRPr sz="1800"/>
            </a:lvl5pPr>
            <a:lvl6pPr>
              <a:defRPr sz="1800"/>
            </a:lvl6pPr>
            <a:lvl7pPr>
              <a:defRPr sz="1800"/>
            </a:lvl7pPr>
            <a:lvl8pPr>
              <a:defRPr sz="1800"/>
            </a:lvl8pPr>
            <a:lvl9pPr>
              <a:defRPr sz="1800"/>
            </a:lvl9pPr>
          </a:lstStyle>
          <a:p>
            <a:pPr lvl="0"/>
            <a:r>
              <a:rPr lang="en-US"/>
              <a:t>First level: Arial 18pt</a:t>
            </a:r>
          </a:p>
          <a:p>
            <a:pPr lvl="1"/>
            <a:r>
              <a:rPr lang="en-US"/>
              <a:t>Second level: Arial 16pt</a:t>
            </a:r>
          </a:p>
          <a:p>
            <a:pPr lvl="2"/>
            <a:r>
              <a:rPr lang="en-US"/>
              <a:t>Third level: Arial 14pt</a:t>
            </a:r>
          </a:p>
        </p:txBody>
      </p:sp>
    </p:spTree>
    <p:extLst>
      <p:ext uri="{BB962C8B-B14F-4D97-AF65-F5344CB8AC3E}">
        <p14:creationId xmlns:p14="http://schemas.microsoft.com/office/powerpoint/2010/main" val="319094718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re seul">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376852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23851" y="1065216"/>
            <a:ext cx="11569700" cy="4833937"/>
          </a:xfrm>
        </p:spPr>
        <p:txBody>
          <a:bodyPr/>
          <a:lstStyle>
            <a:lvl1pPr>
              <a:defRPr/>
            </a:lvl1pPr>
            <a:lvl2pPr>
              <a:defRPr baseline="0"/>
            </a:lvl2pPr>
            <a:lvl3pPr>
              <a:buClr>
                <a:schemeClr val="accent5">
                  <a:lumMod val="75000"/>
                </a:schemeClr>
              </a:buClr>
              <a:defRPr/>
            </a:lvl3pPr>
          </a:lstStyle>
          <a:p>
            <a:pPr lvl="0"/>
            <a:r>
              <a:rPr lang="en-US"/>
              <a:t>First level: Arial 20pt</a:t>
            </a:r>
          </a:p>
          <a:p>
            <a:pPr lvl="1"/>
            <a:r>
              <a:rPr lang="en-US"/>
              <a:t>Second level: Arial 18pt</a:t>
            </a:r>
          </a:p>
          <a:p>
            <a:pPr lvl="2"/>
            <a:r>
              <a:rPr lang="en-US"/>
              <a:t>Third level: Arial 16pt</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46904437"/>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23851" y="1065216"/>
            <a:ext cx="11569700" cy="4833937"/>
          </a:xfrm>
        </p:spPr>
        <p:txBody>
          <a:bodyPr/>
          <a:lstStyle>
            <a:lvl1pPr>
              <a:defRPr/>
            </a:lvl1pPr>
            <a:lvl2pPr>
              <a:defRPr baseline="0"/>
            </a:lvl2pPr>
            <a:lvl3pPr>
              <a:buClr>
                <a:schemeClr val="accent5">
                  <a:lumMod val="75000"/>
                </a:schemeClr>
              </a:buClr>
              <a:defRPr/>
            </a:lvl3pPr>
          </a:lstStyle>
          <a:p>
            <a:pPr lvl="0"/>
            <a:r>
              <a:rPr lang="en-US"/>
              <a:t>First level: Arial 20pt</a:t>
            </a:r>
          </a:p>
          <a:p>
            <a:pPr lvl="1"/>
            <a:r>
              <a:rPr lang="en-US"/>
              <a:t>Second level: Arial 18pt</a:t>
            </a:r>
          </a:p>
          <a:p>
            <a:pPr lvl="2"/>
            <a:r>
              <a:rPr lang="en-US"/>
              <a:t>Third level: Arial 16pt</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7078041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23851" y="1065216"/>
            <a:ext cx="11569700" cy="4833937"/>
          </a:xfrm>
        </p:spPr>
        <p:txBody>
          <a:bodyPr/>
          <a:lstStyle>
            <a:lvl1pPr>
              <a:defRPr/>
            </a:lvl1pPr>
            <a:lvl2pPr>
              <a:defRPr baseline="0"/>
            </a:lvl2pPr>
            <a:lvl3pPr>
              <a:buClr>
                <a:schemeClr val="accent5">
                  <a:lumMod val="75000"/>
                </a:schemeClr>
              </a:buClr>
              <a:defRPr/>
            </a:lvl3pPr>
          </a:lstStyle>
          <a:p>
            <a:pPr lvl="0"/>
            <a:r>
              <a:rPr lang="en-US"/>
              <a:t>First level: Arial 20pt</a:t>
            </a:r>
          </a:p>
          <a:p>
            <a:pPr lvl="1"/>
            <a:r>
              <a:rPr lang="en-US"/>
              <a:t>Second level: Arial 18pt</a:t>
            </a:r>
          </a:p>
          <a:p>
            <a:pPr lvl="2"/>
            <a:r>
              <a:rPr lang="en-US"/>
              <a:t>Third level: Arial 16pt</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8968773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23851" y="1065216"/>
            <a:ext cx="11569700" cy="4833937"/>
          </a:xfrm>
        </p:spPr>
        <p:txBody>
          <a:bodyPr/>
          <a:lstStyle>
            <a:lvl1pPr>
              <a:defRPr/>
            </a:lvl1pPr>
            <a:lvl2pPr>
              <a:defRPr baseline="0"/>
            </a:lvl2pPr>
            <a:lvl3pPr>
              <a:buClr>
                <a:schemeClr val="accent5">
                  <a:lumMod val="75000"/>
                </a:schemeClr>
              </a:buClr>
              <a:defRPr/>
            </a:lvl3pPr>
          </a:lstStyle>
          <a:p>
            <a:pPr lvl="0"/>
            <a:r>
              <a:rPr lang="en-US"/>
              <a:t>First level: Arial 20pt</a:t>
            </a:r>
          </a:p>
          <a:p>
            <a:pPr lvl="1"/>
            <a:r>
              <a:rPr lang="en-US"/>
              <a:t>Second level: Arial 18pt</a:t>
            </a:r>
          </a:p>
          <a:p>
            <a:pPr lvl="2"/>
            <a:r>
              <a:rPr lang="en-US"/>
              <a:t>Third level: Arial 16pt</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8357027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23851" y="1065216"/>
            <a:ext cx="11569700" cy="4833937"/>
          </a:xfrm>
        </p:spPr>
        <p:txBody>
          <a:bodyPr/>
          <a:lstStyle>
            <a:lvl1pPr>
              <a:defRPr/>
            </a:lvl1pPr>
            <a:lvl2pPr>
              <a:defRPr baseline="0"/>
            </a:lvl2pPr>
            <a:lvl3pPr>
              <a:buClr>
                <a:schemeClr val="accent5">
                  <a:lumMod val="75000"/>
                </a:schemeClr>
              </a:buClr>
              <a:defRPr/>
            </a:lvl3pPr>
          </a:lstStyle>
          <a:p>
            <a:pPr lvl="0"/>
            <a:r>
              <a:rPr lang="en-US"/>
              <a:t>First level: Arial 20pt</a:t>
            </a:r>
          </a:p>
          <a:p>
            <a:pPr lvl="1"/>
            <a:r>
              <a:rPr lang="en-US"/>
              <a:t>Second level: Arial 18pt</a:t>
            </a:r>
          </a:p>
          <a:p>
            <a:pPr lvl="2"/>
            <a:r>
              <a:rPr lang="en-US"/>
              <a:t>Third level: Arial 16pt</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2852357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efault title slide 2">
    <p:bg>
      <p:bgPr>
        <a:gradFill flip="none" rotWithShape="1">
          <a:gsLst>
            <a:gs pos="0">
              <a:schemeClr val="bg1"/>
            </a:gs>
            <a:gs pos="45000">
              <a:schemeClr val="bg1"/>
            </a:gs>
            <a:gs pos="100000">
              <a:schemeClr val="bg2"/>
            </a:gs>
          </a:gsLst>
          <a:lin ang="1080000" scaled="0"/>
          <a:tileRect/>
        </a:gra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7D997E8D-54A7-034E-BB18-43BE9D8B72AF}"/>
              </a:ext>
            </a:extLst>
          </p:cNvPr>
          <p:cNvGrpSpPr/>
          <p:nvPr userDrawn="1"/>
        </p:nvGrpSpPr>
        <p:grpSpPr>
          <a:xfrm>
            <a:off x="10015961" y="24564"/>
            <a:ext cx="2176039" cy="6833436"/>
            <a:chOff x="10024536" y="24564"/>
            <a:chExt cx="2176039" cy="6833436"/>
          </a:xfrm>
        </p:grpSpPr>
        <p:sp>
          <p:nvSpPr>
            <p:cNvPr id="25" name="Freeform 24">
              <a:extLst>
                <a:ext uri="{FF2B5EF4-FFF2-40B4-BE49-F238E27FC236}">
                  <a16:creationId xmlns:a16="http://schemas.microsoft.com/office/drawing/2014/main" id="{72CE4260-6521-4748-93CA-26778BA70D03}"/>
                </a:ext>
              </a:extLst>
            </p:cNvPr>
            <p:cNvSpPr/>
            <p:nvPr userDrawn="1"/>
          </p:nvSpPr>
          <p:spPr bwMode="auto">
            <a:xfrm>
              <a:off x="10024536" y="24564"/>
              <a:ext cx="2176039" cy="6833436"/>
            </a:xfrm>
            <a:custGeom>
              <a:avLst/>
              <a:gdLst>
                <a:gd name="connsiteX0" fmla="*/ 1745961 w 1745961"/>
                <a:gd name="connsiteY0" fmla="*/ 0 h 5482857"/>
                <a:gd name="connsiteX1" fmla="*/ 1745961 w 1745961"/>
                <a:gd name="connsiteY1" fmla="*/ 5482857 h 5482857"/>
                <a:gd name="connsiteX2" fmla="*/ 0 w 1745961"/>
                <a:gd name="connsiteY2" fmla="*/ 5482857 h 5482857"/>
              </a:gdLst>
              <a:ahLst/>
              <a:cxnLst>
                <a:cxn ang="0">
                  <a:pos x="connsiteX0" y="connsiteY0"/>
                </a:cxn>
                <a:cxn ang="0">
                  <a:pos x="connsiteX1" y="connsiteY1"/>
                </a:cxn>
                <a:cxn ang="0">
                  <a:pos x="connsiteX2" y="connsiteY2"/>
                </a:cxn>
              </a:cxnLst>
              <a:rect l="l" t="t" r="r" b="b"/>
              <a:pathLst>
                <a:path w="1745961" h="5482857">
                  <a:moveTo>
                    <a:pt x="1745961" y="0"/>
                  </a:moveTo>
                  <a:lnTo>
                    <a:pt x="1745961" y="5482857"/>
                  </a:lnTo>
                  <a:lnTo>
                    <a:pt x="0" y="5482857"/>
                  </a:lnTo>
                  <a:close/>
                </a:path>
              </a:pathLst>
            </a:custGeom>
            <a:solidFill>
              <a:schemeClr val="tx2">
                <a:lumMod val="75000"/>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800">
                  <a:latin typeface="Arial" pitchFamily="124" charset="0"/>
                </a:rPr>
                <a:t> </a:t>
              </a:r>
            </a:p>
          </p:txBody>
        </p:sp>
        <p:sp>
          <p:nvSpPr>
            <p:cNvPr id="26" name="Freeform 25">
              <a:extLst>
                <a:ext uri="{FF2B5EF4-FFF2-40B4-BE49-F238E27FC236}">
                  <a16:creationId xmlns:a16="http://schemas.microsoft.com/office/drawing/2014/main" id="{312BDDE4-0CBA-1748-A49D-A2A5F2CE8891}"/>
                </a:ext>
              </a:extLst>
            </p:cNvPr>
            <p:cNvSpPr/>
            <p:nvPr userDrawn="1"/>
          </p:nvSpPr>
          <p:spPr bwMode="auto">
            <a:xfrm>
              <a:off x="10805603" y="2477356"/>
              <a:ext cx="1394972" cy="4380644"/>
            </a:xfrm>
            <a:custGeom>
              <a:avLst/>
              <a:gdLst>
                <a:gd name="connsiteX0" fmla="*/ 1745961 w 1745961"/>
                <a:gd name="connsiteY0" fmla="*/ 0 h 5482857"/>
                <a:gd name="connsiteX1" fmla="*/ 1745961 w 1745961"/>
                <a:gd name="connsiteY1" fmla="*/ 5482857 h 5482857"/>
                <a:gd name="connsiteX2" fmla="*/ 0 w 1745961"/>
                <a:gd name="connsiteY2" fmla="*/ 5482857 h 5482857"/>
              </a:gdLst>
              <a:ahLst/>
              <a:cxnLst>
                <a:cxn ang="0">
                  <a:pos x="connsiteX0" y="connsiteY0"/>
                </a:cxn>
                <a:cxn ang="0">
                  <a:pos x="connsiteX1" y="connsiteY1"/>
                </a:cxn>
                <a:cxn ang="0">
                  <a:pos x="connsiteX2" y="connsiteY2"/>
                </a:cxn>
              </a:cxnLst>
              <a:rect l="l" t="t" r="r" b="b"/>
              <a:pathLst>
                <a:path w="1745961" h="5482857">
                  <a:moveTo>
                    <a:pt x="1745961" y="0"/>
                  </a:moveTo>
                  <a:lnTo>
                    <a:pt x="1745961" y="5482857"/>
                  </a:lnTo>
                  <a:lnTo>
                    <a:pt x="0" y="5482857"/>
                  </a:lnTo>
                  <a:close/>
                </a:path>
              </a:pathLst>
            </a:cu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800">
                <a:latin typeface="Arial" pitchFamily="124" charset="0"/>
              </a:endParaRPr>
            </a:p>
          </p:txBody>
        </p:sp>
      </p:grpSp>
      <p:grpSp>
        <p:nvGrpSpPr>
          <p:cNvPr id="27" name="Group 26">
            <a:extLst>
              <a:ext uri="{FF2B5EF4-FFF2-40B4-BE49-F238E27FC236}">
                <a16:creationId xmlns:a16="http://schemas.microsoft.com/office/drawing/2014/main" id="{50A6D8E5-0F1B-4F46-A75F-B4236465A272}"/>
              </a:ext>
            </a:extLst>
          </p:cNvPr>
          <p:cNvGrpSpPr/>
          <p:nvPr userDrawn="1"/>
        </p:nvGrpSpPr>
        <p:grpSpPr>
          <a:xfrm>
            <a:off x="9662260" y="818784"/>
            <a:ext cx="2529740" cy="6039216"/>
            <a:chOff x="9662260" y="818784"/>
            <a:chExt cx="2529740" cy="6039216"/>
          </a:xfrm>
        </p:grpSpPr>
        <p:pic>
          <p:nvPicPr>
            <p:cNvPr id="28" name="Picture 27">
              <a:extLst>
                <a:ext uri="{FF2B5EF4-FFF2-40B4-BE49-F238E27FC236}">
                  <a16:creationId xmlns:a16="http://schemas.microsoft.com/office/drawing/2014/main" id="{F29E788A-C660-B84C-99A5-D234AA41381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662260" y="1471202"/>
              <a:ext cx="2529740" cy="5386798"/>
            </a:xfrm>
            <a:prstGeom prst="rect">
              <a:avLst/>
            </a:prstGeom>
          </p:spPr>
        </p:pic>
        <p:pic>
          <p:nvPicPr>
            <p:cNvPr id="29" name="Picture 28">
              <a:extLst>
                <a:ext uri="{FF2B5EF4-FFF2-40B4-BE49-F238E27FC236}">
                  <a16:creationId xmlns:a16="http://schemas.microsoft.com/office/drawing/2014/main" id="{DFD590AF-386B-9048-ABEA-59B6BE9DA72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539851" y="4300794"/>
              <a:ext cx="1652148" cy="2095226"/>
            </a:xfrm>
            <a:prstGeom prst="rect">
              <a:avLst/>
            </a:prstGeom>
          </p:spPr>
        </p:pic>
        <p:pic>
          <p:nvPicPr>
            <p:cNvPr id="30" name="Picture 29">
              <a:extLst>
                <a:ext uri="{FF2B5EF4-FFF2-40B4-BE49-F238E27FC236}">
                  <a16:creationId xmlns:a16="http://schemas.microsoft.com/office/drawing/2014/main" id="{E2756107-63E2-5F45-8CC3-D5261B2411F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20585276">
              <a:off x="10888776" y="3404437"/>
              <a:ext cx="841085" cy="888470"/>
            </a:xfrm>
            <a:prstGeom prst="rect">
              <a:avLst/>
            </a:prstGeom>
          </p:spPr>
        </p:pic>
        <p:pic>
          <p:nvPicPr>
            <p:cNvPr id="31" name="Picture 30">
              <a:extLst>
                <a:ext uri="{FF2B5EF4-FFF2-40B4-BE49-F238E27FC236}">
                  <a16:creationId xmlns:a16="http://schemas.microsoft.com/office/drawing/2014/main" id="{0BBAF86D-A33D-1F45-96FF-45390C30D2F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839843" y="4683251"/>
              <a:ext cx="608076" cy="626643"/>
            </a:xfrm>
            <a:prstGeom prst="rect">
              <a:avLst/>
            </a:prstGeom>
          </p:spPr>
        </p:pic>
        <p:pic>
          <p:nvPicPr>
            <p:cNvPr id="32" name="Picture 31">
              <a:extLst>
                <a:ext uri="{FF2B5EF4-FFF2-40B4-BE49-F238E27FC236}">
                  <a16:creationId xmlns:a16="http://schemas.microsoft.com/office/drawing/2014/main" id="{48104F42-09E4-4B40-858C-D0F13E205AD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848158">
              <a:off x="10621861" y="5789703"/>
              <a:ext cx="593846" cy="634660"/>
            </a:xfrm>
            <a:prstGeom prst="rect">
              <a:avLst/>
            </a:prstGeom>
          </p:spPr>
        </p:pic>
        <p:pic>
          <p:nvPicPr>
            <p:cNvPr id="33" name="Picture 32">
              <a:extLst>
                <a:ext uri="{FF2B5EF4-FFF2-40B4-BE49-F238E27FC236}">
                  <a16:creationId xmlns:a16="http://schemas.microsoft.com/office/drawing/2014/main" id="{02EBF489-D968-EB46-B15F-78B5BB5FD92E}"/>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38854"/>
            <a:stretch/>
          </p:blipFill>
          <p:spPr>
            <a:xfrm>
              <a:off x="10588564" y="818784"/>
              <a:ext cx="1603435" cy="1703758"/>
            </a:xfrm>
            <a:prstGeom prst="rect">
              <a:avLst/>
            </a:prstGeom>
          </p:spPr>
        </p:pic>
      </p:grpSp>
      <p:grpSp>
        <p:nvGrpSpPr>
          <p:cNvPr id="21" name="Group 20">
            <a:extLst>
              <a:ext uri="{FF2B5EF4-FFF2-40B4-BE49-F238E27FC236}">
                <a16:creationId xmlns:a16="http://schemas.microsoft.com/office/drawing/2014/main" id="{529B2BDF-CCF7-1348-A3D5-D71BE6DC81B3}"/>
              </a:ext>
            </a:extLst>
          </p:cNvPr>
          <p:cNvGrpSpPr/>
          <p:nvPr userDrawn="1"/>
        </p:nvGrpSpPr>
        <p:grpSpPr>
          <a:xfrm>
            <a:off x="304800" y="0"/>
            <a:ext cx="2427681" cy="1044934"/>
            <a:chOff x="0" y="0"/>
            <a:chExt cx="2447693" cy="1053548"/>
          </a:xfrm>
        </p:grpSpPr>
        <p:sp>
          <p:nvSpPr>
            <p:cNvPr id="22" name="Parallelogram 21">
              <a:extLst>
                <a:ext uri="{FF2B5EF4-FFF2-40B4-BE49-F238E27FC236}">
                  <a16:creationId xmlns:a16="http://schemas.microsoft.com/office/drawing/2014/main" id="{5AC29362-88F4-1D4E-981B-656DAC0CCDA0}"/>
                </a:ext>
              </a:extLst>
            </p:cNvPr>
            <p:cNvSpPr/>
            <p:nvPr userDrawn="1"/>
          </p:nvSpPr>
          <p:spPr bwMode="auto">
            <a:xfrm>
              <a:off x="0" y="0"/>
              <a:ext cx="2447693" cy="1053548"/>
            </a:xfrm>
            <a:prstGeom prst="parallelogram">
              <a:avLst>
                <a:gd name="adj" fmla="val 0"/>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800">
                  <a:latin typeface="Arial" pitchFamily="124" charset="0"/>
                </a:rPr>
                <a:t>               </a:t>
              </a:r>
            </a:p>
          </p:txBody>
        </p:sp>
        <p:pic>
          <p:nvPicPr>
            <p:cNvPr id="23" name="Picture 22">
              <a:extLst>
                <a:ext uri="{FF2B5EF4-FFF2-40B4-BE49-F238E27FC236}">
                  <a16:creationId xmlns:a16="http://schemas.microsoft.com/office/drawing/2014/main" id="{3FDEE4BE-E092-CA4F-AF35-8DF125AB2591}"/>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135820" y="154984"/>
              <a:ext cx="2178058" cy="756021"/>
            </a:xfrm>
            <a:prstGeom prst="rect">
              <a:avLst/>
            </a:prstGeom>
          </p:spPr>
        </p:pic>
      </p:grpSp>
      <p:grpSp>
        <p:nvGrpSpPr>
          <p:cNvPr id="34" name="Group 33">
            <a:extLst>
              <a:ext uri="{FF2B5EF4-FFF2-40B4-BE49-F238E27FC236}">
                <a16:creationId xmlns:a16="http://schemas.microsoft.com/office/drawing/2014/main" id="{229B0B5C-E093-DA4B-806C-77D92FB04B00}"/>
              </a:ext>
            </a:extLst>
          </p:cNvPr>
          <p:cNvGrpSpPr/>
          <p:nvPr userDrawn="1"/>
        </p:nvGrpSpPr>
        <p:grpSpPr>
          <a:xfrm>
            <a:off x="283193" y="5970590"/>
            <a:ext cx="5053203" cy="441233"/>
            <a:chOff x="5155556" y="6168462"/>
            <a:chExt cx="5053203" cy="441233"/>
          </a:xfrm>
        </p:grpSpPr>
        <p:sp>
          <p:nvSpPr>
            <p:cNvPr id="35" name="TextBox 34">
              <a:extLst>
                <a:ext uri="{FF2B5EF4-FFF2-40B4-BE49-F238E27FC236}">
                  <a16:creationId xmlns:a16="http://schemas.microsoft.com/office/drawing/2014/main" id="{8E3D34E8-07DE-DB49-893D-0283BBF248E0}"/>
                </a:ext>
              </a:extLst>
            </p:cNvPr>
            <p:cNvSpPr txBox="1"/>
            <p:nvPr userDrawn="1"/>
          </p:nvSpPr>
          <p:spPr>
            <a:xfrm>
              <a:off x="5656050" y="6168462"/>
              <a:ext cx="4552709" cy="441233"/>
            </a:xfrm>
            <a:prstGeom prst="rect">
              <a:avLst/>
            </a:prstGeom>
            <a:noFill/>
          </p:spPr>
          <p:txBody>
            <a:bodyPr vert="horz" wrap="square" lIns="0" tIns="0" rIns="0" bIns="0" rtlCol="0" anchor="ctr" anchorCtr="0">
              <a:noAutofit/>
            </a:bodyPr>
            <a:lstStyle/>
            <a:p>
              <a:pPr algn="l"/>
              <a:r>
                <a:rPr lang="en-US" sz="2000">
                  <a:solidFill>
                    <a:schemeClr val="tx1"/>
                  </a:solidFill>
                  <a:latin typeface="Arial"/>
                </a:rPr>
                <a:t>The world leader in serving science</a:t>
              </a:r>
            </a:p>
          </p:txBody>
        </p:sp>
        <p:sp>
          <p:nvSpPr>
            <p:cNvPr id="36" name="Parallelogram 35">
              <a:extLst>
                <a:ext uri="{FF2B5EF4-FFF2-40B4-BE49-F238E27FC236}">
                  <a16:creationId xmlns:a16="http://schemas.microsoft.com/office/drawing/2014/main" id="{BC757F20-58AC-5B4E-ACFF-20D22B6D507B}"/>
                </a:ext>
              </a:extLst>
            </p:cNvPr>
            <p:cNvSpPr/>
            <p:nvPr userDrawn="1"/>
          </p:nvSpPr>
          <p:spPr bwMode="auto">
            <a:xfrm>
              <a:off x="5155556" y="6302295"/>
              <a:ext cx="310510" cy="188737"/>
            </a:xfrm>
            <a:prstGeom prst="parallelogram">
              <a:avLst>
                <a:gd name="adj" fmla="val 31844"/>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800">
                  <a:latin typeface="Arial" pitchFamily="124" charset="0"/>
                </a:rPr>
                <a:t>               </a:t>
              </a:r>
            </a:p>
          </p:txBody>
        </p:sp>
      </p:grpSp>
      <p:sp>
        <p:nvSpPr>
          <p:cNvPr id="45" name="Footer Placeholder 1">
            <a:extLst>
              <a:ext uri="{FF2B5EF4-FFF2-40B4-BE49-F238E27FC236}">
                <a16:creationId xmlns:a16="http://schemas.microsoft.com/office/drawing/2014/main" id="{F96EC45B-102C-174F-9F23-FF784CDB7AB8}"/>
              </a:ext>
            </a:extLst>
          </p:cNvPr>
          <p:cNvSpPr>
            <a:spLocks noGrp="1"/>
          </p:cNvSpPr>
          <p:nvPr>
            <p:ph type="ftr" sz="quarter" idx="15"/>
          </p:nvPr>
        </p:nvSpPr>
        <p:spPr>
          <a:xfrm>
            <a:off x="304800" y="6553200"/>
            <a:ext cx="3657600" cy="304799"/>
          </a:xfrm>
        </p:spPr>
        <p:txBody>
          <a:bodyPr/>
          <a:lstStyle/>
          <a:p>
            <a:r>
              <a:rPr lang="en-US"/>
              <a:t>elena.uliyanova@thermofisher.com | 12-</a:t>
            </a:r>
            <a:r>
              <a:rPr lang="ru-RU"/>
              <a:t>Ноября-2020</a:t>
            </a:r>
            <a:endParaRPr lang="en-US"/>
          </a:p>
        </p:txBody>
      </p:sp>
      <p:sp>
        <p:nvSpPr>
          <p:cNvPr id="46" name="Slide Number Placeholder 2">
            <a:extLst>
              <a:ext uri="{FF2B5EF4-FFF2-40B4-BE49-F238E27FC236}">
                <a16:creationId xmlns:a16="http://schemas.microsoft.com/office/drawing/2014/main" id="{8D006509-7DB4-6541-835F-3B6972AE0860}"/>
              </a:ext>
            </a:extLst>
          </p:cNvPr>
          <p:cNvSpPr>
            <a:spLocks noGrp="1"/>
          </p:cNvSpPr>
          <p:nvPr>
            <p:ph type="sldNum" sz="quarter" idx="12"/>
          </p:nvPr>
        </p:nvSpPr>
        <p:spPr>
          <a:xfrm>
            <a:off x="1" y="6553200"/>
            <a:ext cx="304799" cy="304799"/>
          </a:xfrm>
        </p:spPr>
        <p:txBody>
          <a:bodyPr/>
          <a:lstStyle/>
          <a:p>
            <a:fld id="{89006F1E-66CD-4A4B-9370-B4A3080F0E6C}" type="slidenum">
              <a:rPr lang="en-US" smtClean="0"/>
              <a:pPr/>
              <a:t>‹#›</a:t>
            </a:fld>
            <a:endParaRPr lang="en-US"/>
          </a:p>
        </p:txBody>
      </p:sp>
      <p:sp>
        <p:nvSpPr>
          <p:cNvPr id="37" name="Text Placeholder 15">
            <a:extLst>
              <a:ext uri="{FF2B5EF4-FFF2-40B4-BE49-F238E27FC236}">
                <a16:creationId xmlns:a16="http://schemas.microsoft.com/office/drawing/2014/main" id="{108EBC16-514C-7740-843A-F5174EAA96DC}"/>
              </a:ext>
            </a:extLst>
          </p:cNvPr>
          <p:cNvSpPr>
            <a:spLocks noGrp="1"/>
          </p:cNvSpPr>
          <p:nvPr>
            <p:ph type="body" sz="quarter" idx="10" hasCustomPrompt="1"/>
          </p:nvPr>
        </p:nvSpPr>
        <p:spPr>
          <a:xfrm>
            <a:off x="304800" y="3903896"/>
            <a:ext cx="7619999" cy="308120"/>
          </a:xfrm>
          <a:prstGeom prst="rect">
            <a:avLst/>
          </a:prstGeom>
        </p:spPr>
        <p:txBody>
          <a:bodyPr lIns="0" tIns="0" rIns="0" bIns="0" anchor="b"/>
          <a:lstStyle>
            <a:lvl1pPr>
              <a:spcBef>
                <a:spcPts val="0"/>
              </a:spcBef>
              <a:spcAft>
                <a:spcPts val="0"/>
              </a:spcAft>
              <a:buFontTx/>
              <a:buNone/>
              <a:defRPr sz="1600" b="0" baseline="0">
                <a:solidFill>
                  <a:schemeClr val="tx2"/>
                </a:solidFill>
              </a:defRPr>
            </a:lvl1pPr>
            <a:lvl2pPr marL="114300" indent="4763">
              <a:spcAft>
                <a:spcPts val="0"/>
              </a:spcAft>
              <a:buFontTx/>
              <a:buNone/>
              <a:defRPr sz="1400" i="1" baseline="0">
                <a:solidFill>
                  <a:schemeClr val="tx1"/>
                </a:solidFill>
              </a:defRPr>
            </a:lvl2pPr>
          </a:lstStyle>
          <a:p>
            <a:pPr lvl="0"/>
            <a:r>
              <a:rPr lang="en-US"/>
              <a:t>Presenter name [16pt Arial] </a:t>
            </a:r>
          </a:p>
        </p:txBody>
      </p:sp>
      <p:sp>
        <p:nvSpPr>
          <p:cNvPr id="38" name="Title 16">
            <a:extLst>
              <a:ext uri="{FF2B5EF4-FFF2-40B4-BE49-F238E27FC236}">
                <a16:creationId xmlns:a16="http://schemas.microsoft.com/office/drawing/2014/main" id="{124A4A7F-4904-4645-AEF7-28AEBD45D1C3}"/>
              </a:ext>
            </a:extLst>
          </p:cNvPr>
          <p:cNvSpPr>
            <a:spLocks noGrp="1"/>
          </p:cNvSpPr>
          <p:nvPr>
            <p:ph type="title" hasCustomPrompt="1"/>
          </p:nvPr>
        </p:nvSpPr>
        <p:spPr>
          <a:xfrm>
            <a:off x="304801" y="1726100"/>
            <a:ext cx="7619999" cy="2071868"/>
          </a:xfrm>
          <a:prstGeom prst="rect">
            <a:avLst/>
          </a:prstGeom>
          <a:noFill/>
        </p:spPr>
        <p:txBody>
          <a:bodyPr wrap="square" lIns="0" tIns="0" rIns="0" bIns="0" anchor="b">
            <a:noAutofit/>
          </a:bodyPr>
          <a:lstStyle>
            <a:lvl1pPr>
              <a:lnSpc>
                <a:spcPct val="110000"/>
              </a:lnSpc>
              <a:defRPr sz="2800" b="1">
                <a:solidFill>
                  <a:schemeClr val="tx1"/>
                </a:solidFill>
              </a:defRPr>
            </a:lvl1pPr>
          </a:lstStyle>
          <a:p>
            <a:r>
              <a:rPr lang="en-US"/>
              <a:t>Title [28pt Arial Bold] </a:t>
            </a:r>
          </a:p>
        </p:txBody>
      </p:sp>
      <p:sp>
        <p:nvSpPr>
          <p:cNvPr id="39" name="Text Placeholder 15">
            <a:extLst>
              <a:ext uri="{FF2B5EF4-FFF2-40B4-BE49-F238E27FC236}">
                <a16:creationId xmlns:a16="http://schemas.microsoft.com/office/drawing/2014/main" id="{0DF0839E-0C0A-8E4B-9B47-CC686D239594}"/>
              </a:ext>
            </a:extLst>
          </p:cNvPr>
          <p:cNvSpPr>
            <a:spLocks noGrp="1"/>
          </p:cNvSpPr>
          <p:nvPr>
            <p:ph type="body" sz="quarter" idx="14" hasCustomPrompt="1"/>
          </p:nvPr>
        </p:nvSpPr>
        <p:spPr>
          <a:xfrm>
            <a:off x="304800" y="4255834"/>
            <a:ext cx="7619999" cy="1097215"/>
          </a:xfrm>
          <a:prstGeom prst="rect">
            <a:avLst/>
          </a:prstGeom>
        </p:spPr>
        <p:txBody>
          <a:bodyPr lIns="0" tIns="0" rIns="0" bIns="0" anchor="t">
            <a:normAutofit/>
          </a:bodyPr>
          <a:lstStyle>
            <a:lvl1pPr marL="179388" marR="0" indent="-179388" algn="l" defTabSz="914400" rtl="0" eaLnBrk="1" fontAlgn="auto" latinLnBrk="0" hangingPunct="1">
              <a:lnSpc>
                <a:spcPct val="120000"/>
              </a:lnSpc>
              <a:spcBef>
                <a:spcPts val="0"/>
              </a:spcBef>
              <a:spcAft>
                <a:spcPts val="0"/>
              </a:spcAft>
              <a:buClr>
                <a:schemeClr val="accent4"/>
              </a:buClr>
              <a:buSzPct val="100000"/>
              <a:buFontTx/>
              <a:buNone/>
              <a:tabLst/>
              <a:defRPr sz="1400" b="0" baseline="0">
                <a:solidFill>
                  <a:schemeClr val="tx1"/>
                </a:solidFill>
              </a:defRPr>
            </a:lvl1pPr>
            <a:lvl2pPr marL="114300" indent="4763">
              <a:spcAft>
                <a:spcPts val="0"/>
              </a:spcAft>
              <a:buFontTx/>
              <a:buNone/>
              <a:defRPr sz="1400" i="1" baseline="0">
                <a:solidFill>
                  <a:schemeClr val="tx1"/>
                </a:solidFill>
              </a:defRPr>
            </a:lvl2pPr>
          </a:lstStyle>
          <a:p>
            <a:pPr marL="411480" marR="0" lvl="0" indent="-411480" algn="l" defTabSz="914400" rtl="0" eaLnBrk="1" fontAlgn="auto" latinLnBrk="0" hangingPunct="1">
              <a:lnSpc>
                <a:spcPct val="120000"/>
              </a:lnSpc>
              <a:spcBef>
                <a:spcPts val="0"/>
              </a:spcBef>
              <a:spcAft>
                <a:spcPts val="0"/>
              </a:spcAft>
              <a:buClr>
                <a:schemeClr val="accent4"/>
              </a:buClr>
              <a:buSzPct val="100000"/>
              <a:buFontTx/>
              <a:buNone/>
              <a:tabLst/>
              <a:defRPr/>
            </a:pPr>
            <a:r>
              <a:rPr lang="en-US"/>
              <a:t>Presenter Title [14pt Arial]</a:t>
            </a:r>
            <a:br>
              <a:rPr lang="en-US"/>
            </a:br>
            <a:r>
              <a:rPr lang="en-US"/>
              <a:t>Date [14pt Arial] </a:t>
            </a:r>
          </a:p>
        </p:txBody>
      </p:sp>
    </p:spTree>
    <p:extLst>
      <p:ext uri="{BB962C8B-B14F-4D97-AF65-F5344CB8AC3E}">
        <p14:creationId xmlns:p14="http://schemas.microsoft.com/office/powerpoint/2010/main" val="26388037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23851" y="1065216"/>
            <a:ext cx="11569700" cy="4833937"/>
          </a:xfrm>
        </p:spPr>
        <p:txBody>
          <a:bodyPr/>
          <a:lstStyle>
            <a:lvl1pPr>
              <a:defRPr/>
            </a:lvl1pPr>
            <a:lvl2pPr>
              <a:defRPr baseline="0"/>
            </a:lvl2pPr>
            <a:lvl3pPr>
              <a:buClr>
                <a:schemeClr val="accent5">
                  <a:lumMod val="75000"/>
                </a:schemeClr>
              </a:buClr>
              <a:defRPr/>
            </a:lvl3pPr>
          </a:lstStyle>
          <a:p>
            <a:pPr lvl="0"/>
            <a:r>
              <a:rPr lang="en-US"/>
              <a:t>First level: Arial 20pt</a:t>
            </a:r>
          </a:p>
          <a:p>
            <a:pPr lvl="1"/>
            <a:r>
              <a:rPr lang="en-US"/>
              <a:t>Second level: Arial 18pt</a:t>
            </a:r>
          </a:p>
          <a:p>
            <a:pPr lvl="2"/>
            <a:r>
              <a:rPr lang="en-US"/>
              <a:t>Third level: Arial 16pt</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3377019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20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23851" y="1065216"/>
            <a:ext cx="11569700" cy="4833937"/>
          </a:xfrm>
        </p:spPr>
        <p:txBody>
          <a:bodyPr/>
          <a:lstStyle>
            <a:lvl1pPr>
              <a:defRPr/>
            </a:lvl1pPr>
            <a:lvl2pPr>
              <a:defRPr baseline="0"/>
            </a:lvl2pPr>
            <a:lvl3pPr>
              <a:buClr>
                <a:schemeClr val="accent5">
                  <a:lumMod val="75000"/>
                </a:schemeClr>
              </a:buClr>
              <a:defRPr/>
            </a:lvl3pPr>
          </a:lstStyle>
          <a:p>
            <a:pPr lvl="0"/>
            <a:r>
              <a:rPr lang="en-US"/>
              <a:t>First level: Arial 20pt</a:t>
            </a:r>
          </a:p>
          <a:p>
            <a:pPr lvl="1"/>
            <a:r>
              <a:rPr lang="en-US"/>
              <a:t>Second level: Arial 18pt</a:t>
            </a:r>
          </a:p>
          <a:p>
            <a:pPr lvl="2"/>
            <a:r>
              <a:rPr lang="en-US"/>
              <a:t>Third level: Arial 16pt</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904043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22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23851" y="1065216"/>
            <a:ext cx="11569700" cy="4833937"/>
          </a:xfrm>
        </p:spPr>
        <p:txBody>
          <a:bodyPr/>
          <a:lstStyle>
            <a:lvl1pPr>
              <a:defRPr/>
            </a:lvl1pPr>
            <a:lvl2pPr>
              <a:defRPr baseline="0"/>
            </a:lvl2pPr>
            <a:lvl3pPr>
              <a:buClr>
                <a:schemeClr val="accent5">
                  <a:lumMod val="75000"/>
                </a:schemeClr>
              </a:buClr>
              <a:defRPr/>
            </a:lvl3pPr>
          </a:lstStyle>
          <a:p>
            <a:pPr lvl="0"/>
            <a:r>
              <a:rPr lang="en-US"/>
              <a:t>First level: Arial 20pt</a:t>
            </a:r>
          </a:p>
          <a:p>
            <a:pPr lvl="1"/>
            <a:r>
              <a:rPr lang="en-US"/>
              <a:t>Second level: Arial 18pt</a:t>
            </a:r>
          </a:p>
          <a:p>
            <a:pPr lvl="2"/>
            <a:r>
              <a:rPr lang="en-US"/>
              <a:t>Third level: Arial 16pt</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279125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28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23851" y="1065216"/>
            <a:ext cx="11569700" cy="4833937"/>
          </a:xfrm>
        </p:spPr>
        <p:txBody>
          <a:bodyPr/>
          <a:lstStyle>
            <a:lvl1pPr>
              <a:defRPr/>
            </a:lvl1pPr>
            <a:lvl2pPr>
              <a:defRPr baseline="0"/>
            </a:lvl2pPr>
            <a:lvl3pPr>
              <a:buClr>
                <a:schemeClr val="accent5">
                  <a:lumMod val="75000"/>
                </a:schemeClr>
              </a:buClr>
              <a:defRPr/>
            </a:lvl3pPr>
          </a:lstStyle>
          <a:p>
            <a:pPr lvl="0"/>
            <a:r>
              <a:rPr lang="en-US"/>
              <a:t>First level: Arial 20pt</a:t>
            </a:r>
          </a:p>
          <a:p>
            <a:pPr lvl="1"/>
            <a:r>
              <a:rPr lang="en-US"/>
              <a:t>Second level: Arial 18pt</a:t>
            </a:r>
          </a:p>
          <a:p>
            <a:pPr lvl="2"/>
            <a:r>
              <a:rPr lang="en-US"/>
              <a:t>Third level: Arial 16pt</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53841886"/>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29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23851" y="1065216"/>
            <a:ext cx="11569700" cy="4833937"/>
          </a:xfrm>
        </p:spPr>
        <p:txBody>
          <a:bodyPr/>
          <a:lstStyle>
            <a:lvl1pPr>
              <a:defRPr/>
            </a:lvl1pPr>
            <a:lvl2pPr>
              <a:defRPr baseline="0"/>
            </a:lvl2pPr>
            <a:lvl3pPr>
              <a:buClr>
                <a:schemeClr val="accent5">
                  <a:lumMod val="75000"/>
                </a:schemeClr>
              </a:buClr>
              <a:defRPr/>
            </a:lvl3pPr>
          </a:lstStyle>
          <a:p>
            <a:pPr lvl="0"/>
            <a:r>
              <a:rPr lang="en-US"/>
              <a:t>First level: Arial 20pt</a:t>
            </a:r>
          </a:p>
          <a:p>
            <a:pPr lvl="1"/>
            <a:r>
              <a:rPr lang="en-US"/>
              <a:t>Second level: Arial 18pt</a:t>
            </a:r>
          </a:p>
          <a:p>
            <a:pPr lvl="2"/>
            <a:r>
              <a:rPr lang="en-US"/>
              <a:t>Third level: Arial 16pt</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37203721"/>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30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23851" y="1065216"/>
            <a:ext cx="11569700" cy="4833937"/>
          </a:xfrm>
        </p:spPr>
        <p:txBody>
          <a:bodyPr/>
          <a:lstStyle>
            <a:lvl1pPr>
              <a:defRPr/>
            </a:lvl1pPr>
            <a:lvl2pPr>
              <a:defRPr baseline="0"/>
            </a:lvl2pPr>
            <a:lvl3pPr>
              <a:buClr>
                <a:schemeClr val="accent5">
                  <a:lumMod val="75000"/>
                </a:schemeClr>
              </a:buClr>
              <a:defRPr/>
            </a:lvl3pPr>
          </a:lstStyle>
          <a:p>
            <a:pPr lvl="0"/>
            <a:r>
              <a:rPr lang="en-US"/>
              <a:t>First level: Arial 20pt</a:t>
            </a:r>
          </a:p>
          <a:p>
            <a:pPr lvl="1"/>
            <a:r>
              <a:rPr lang="en-US"/>
              <a:t>Second level: Arial 18pt</a:t>
            </a:r>
          </a:p>
          <a:p>
            <a:pPr lvl="2"/>
            <a:r>
              <a:rPr lang="en-US"/>
              <a:t>Third level: Arial 16pt</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0321508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3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23851" y="1065216"/>
            <a:ext cx="11569700" cy="4833937"/>
          </a:xfrm>
        </p:spPr>
        <p:txBody>
          <a:bodyPr/>
          <a:lstStyle>
            <a:lvl1pPr>
              <a:defRPr/>
            </a:lvl1pPr>
            <a:lvl2pPr>
              <a:defRPr baseline="0"/>
            </a:lvl2pPr>
            <a:lvl3pPr>
              <a:buClr>
                <a:schemeClr val="accent5">
                  <a:lumMod val="75000"/>
                </a:schemeClr>
              </a:buClr>
              <a:defRPr/>
            </a:lvl3pPr>
          </a:lstStyle>
          <a:p>
            <a:pPr lvl="0"/>
            <a:r>
              <a:rPr lang="en-US"/>
              <a:t>First level: Arial 20pt</a:t>
            </a:r>
          </a:p>
          <a:p>
            <a:pPr lvl="1"/>
            <a:r>
              <a:rPr lang="en-US"/>
              <a:t>Second level: Arial 18pt</a:t>
            </a:r>
          </a:p>
          <a:p>
            <a:pPr lvl="2"/>
            <a:r>
              <a:rPr lang="en-US"/>
              <a:t>Third level: Arial 16pt</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4010068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32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23851" y="1065216"/>
            <a:ext cx="11569700" cy="4833937"/>
          </a:xfrm>
        </p:spPr>
        <p:txBody>
          <a:bodyPr/>
          <a:lstStyle>
            <a:lvl1pPr>
              <a:defRPr/>
            </a:lvl1pPr>
            <a:lvl2pPr>
              <a:defRPr baseline="0"/>
            </a:lvl2pPr>
            <a:lvl3pPr>
              <a:buClr>
                <a:schemeClr val="accent5">
                  <a:lumMod val="75000"/>
                </a:schemeClr>
              </a:buClr>
              <a:defRPr/>
            </a:lvl3pPr>
          </a:lstStyle>
          <a:p>
            <a:pPr lvl="0"/>
            <a:r>
              <a:rPr lang="en-US"/>
              <a:t>First level: Arial 20pt</a:t>
            </a:r>
          </a:p>
          <a:p>
            <a:pPr lvl="1"/>
            <a:r>
              <a:rPr lang="en-US"/>
              <a:t>Second level: Arial 18pt</a:t>
            </a:r>
          </a:p>
          <a:p>
            <a:pPr lvl="2"/>
            <a:r>
              <a:rPr lang="en-US"/>
              <a:t>Third level: Arial 16pt</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9332158"/>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34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23851" y="1065216"/>
            <a:ext cx="11569700" cy="4833937"/>
          </a:xfrm>
        </p:spPr>
        <p:txBody>
          <a:bodyPr/>
          <a:lstStyle>
            <a:lvl1pPr>
              <a:defRPr/>
            </a:lvl1pPr>
            <a:lvl2pPr>
              <a:defRPr baseline="0"/>
            </a:lvl2pPr>
            <a:lvl3pPr>
              <a:buClr>
                <a:schemeClr val="accent5">
                  <a:lumMod val="75000"/>
                </a:schemeClr>
              </a:buClr>
              <a:defRPr/>
            </a:lvl3pPr>
          </a:lstStyle>
          <a:p>
            <a:pPr lvl="0"/>
            <a:r>
              <a:rPr lang="en-US"/>
              <a:t>First level: Arial 20pt</a:t>
            </a:r>
          </a:p>
          <a:p>
            <a:pPr lvl="1"/>
            <a:r>
              <a:rPr lang="en-US"/>
              <a:t>Second level: Arial 18pt</a:t>
            </a:r>
          </a:p>
          <a:p>
            <a:pPr lvl="2"/>
            <a:r>
              <a:rPr lang="en-US"/>
              <a:t>Third level: Arial 16pt</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17625716"/>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35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23851" y="1065216"/>
            <a:ext cx="11569700" cy="4833937"/>
          </a:xfrm>
        </p:spPr>
        <p:txBody>
          <a:bodyPr/>
          <a:lstStyle>
            <a:lvl1pPr>
              <a:defRPr/>
            </a:lvl1pPr>
            <a:lvl2pPr>
              <a:defRPr baseline="0"/>
            </a:lvl2pPr>
            <a:lvl3pPr>
              <a:buClr>
                <a:schemeClr val="accent5">
                  <a:lumMod val="75000"/>
                </a:schemeClr>
              </a:buClr>
              <a:defRPr/>
            </a:lvl3pPr>
          </a:lstStyle>
          <a:p>
            <a:pPr lvl="0"/>
            <a:r>
              <a:rPr lang="en-US"/>
              <a:t>First level: Arial 20pt</a:t>
            </a:r>
          </a:p>
          <a:p>
            <a:pPr lvl="1"/>
            <a:r>
              <a:rPr lang="en-US"/>
              <a:t>Second level: Arial 18pt</a:t>
            </a:r>
          </a:p>
          <a:p>
            <a:pPr lvl="2"/>
            <a:r>
              <a:rPr lang="en-US"/>
              <a:t>Third level: Arial 16pt</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4357333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title slide">
    <p:bg>
      <p:bgPr>
        <a:gradFill>
          <a:gsLst>
            <a:gs pos="0">
              <a:schemeClr val="bg1"/>
            </a:gs>
            <a:gs pos="45000">
              <a:schemeClr val="bg1"/>
            </a:gs>
            <a:gs pos="66000">
              <a:schemeClr val="bg2"/>
            </a:gs>
          </a:gsLst>
          <a:lin ang="1080000" scaled="0"/>
        </a:gradFill>
        <a:effectLst/>
      </p:bgPr>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2DF2EB01-DB3A-564C-8485-CADA3C9CF3AF}"/>
              </a:ext>
            </a:extLst>
          </p:cNvPr>
          <p:cNvSpPr>
            <a:spLocks noGrp="1"/>
          </p:cNvSpPr>
          <p:nvPr>
            <p:ph type="pic" sz="quarter" idx="11" hasCustomPrompt="1"/>
          </p:nvPr>
        </p:nvSpPr>
        <p:spPr>
          <a:xfrm>
            <a:off x="5560459" y="1"/>
            <a:ext cx="6631541" cy="6857999"/>
          </a:xfrm>
          <a:custGeom>
            <a:avLst/>
            <a:gdLst>
              <a:gd name="connsiteX0" fmla="*/ 2183862 w 6631541"/>
              <a:gd name="connsiteY0" fmla="*/ 0 h 6857999"/>
              <a:gd name="connsiteX1" fmla="*/ 6631541 w 6631541"/>
              <a:gd name="connsiteY1" fmla="*/ 0 h 6857999"/>
              <a:gd name="connsiteX2" fmla="*/ 6631541 w 6631541"/>
              <a:gd name="connsiteY2" fmla="*/ 6857999 h 6857999"/>
              <a:gd name="connsiteX3" fmla="*/ 0 w 663154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6631541" h="6857999">
                <a:moveTo>
                  <a:pt x="2183862" y="0"/>
                </a:moveTo>
                <a:lnTo>
                  <a:pt x="6631541" y="0"/>
                </a:lnTo>
                <a:lnTo>
                  <a:pt x="6631541" y="6857999"/>
                </a:lnTo>
                <a:lnTo>
                  <a:pt x="0" y="6857999"/>
                </a:lnTo>
                <a:close/>
              </a:path>
            </a:pathLst>
          </a:custGeom>
          <a:pattFill prst="pct5">
            <a:fgClr>
              <a:schemeClr val="bg1"/>
            </a:fgClr>
            <a:bgClr>
              <a:schemeClr val="bg2"/>
            </a:bgClr>
          </a:pattFill>
        </p:spPr>
        <p:txBody>
          <a:bodyPr vert="horz" wrap="square" lIns="0" tIns="0" rIns="0" bIns="0" rtlCol="0" anchor="ctr">
            <a:noAutofit/>
          </a:bodyPr>
          <a:lstStyle>
            <a:lvl1pPr marL="0" indent="0" algn="ctr">
              <a:buFontTx/>
              <a:buNone/>
              <a:defRPr lang="en-US" sz="1400" dirty="0"/>
            </a:lvl1pPr>
          </a:lstStyle>
          <a:p>
            <a:pPr marR="0" lvl="0" algn="ctr" fontAlgn="auto">
              <a:spcAft>
                <a:spcPts val="0"/>
              </a:spcAft>
              <a:buClrTx/>
              <a:buSzTx/>
              <a:buNone/>
              <a:tabLst/>
            </a:pPr>
            <a:r>
              <a:rPr lang="en-US"/>
              <a:t>Add photo</a:t>
            </a:r>
          </a:p>
        </p:txBody>
      </p:sp>
      <p:grpSp>
        <p:nvGrpSpPr>
          <p:cNvPr id="7" name="Group 6">
            <a:extLst>
              <a:ext uri="{FF2B5EF4-FFF2-40B4-BE49-F238E27FC236}">
                <a16:creationId xmlns:a16="http://schemas.microsoft.com/office/drawing/2014/main" id="{B1F511C6-A535-A245-B123-CC04435D2DAF}"/>
              </a:ext>
            </a:extLst>
          </p:cNvPr>
          <p:cNvGrpSpPr/>
          <p:nvPr userDrawn="1"/>
        </p:nvGrpSpPr>
        <p:grpSpPr>
          <a:xfrm>
            <a:off x="304799" y="0"/>
            <a:ext cx="2427681" cy="1044934"/>
            <a:chOff x="0" y="0"/>
            <a:chExt cx="2447693" cy="1053548"/>
          </a:xfrm>
        </p:grpSpPr>
        <p:sp>
          <p:nvSpPr>
            <p:cNvPr id="8" name="Parallelogram 7">
              <a:extLst>
                <a:ext uri="{FF2B5EF4-FFF2-40B4-BE49-F238E27FC236}">
                  <a16:creationId xmlns:a16="http://schemas.microsoft.com/office/drawing/2014/main" id="{6399281C-FD14-2942-9A9B-13B5E50B7517}"/>
                </a:ext>
              </a:extLst>
            </p:cNvPr>
            <p:cNvSpPr/>
            <p:nvPr userDrawn="1"/>
          </p:nvSpPr>
          <p:spPr bwMode="auto">
            <a:xfrm>
              <a:off x="0" y="0"/>
              <a:ext cx="2447693" cy="1053548"/>
            </a:xfrm>
            <a:prstGeom prst="parallelogram">
              <a:avLst>
                <a:gd name="adj" fmla="val 0"/>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800">
                  <a:latin typeface="Arial" pitchFamily="124" charset="0"/>
                </a:rPr>
                <a:t>               </a:t>
              </a:r>
            </a:p>
          </p:txBody>
        </p:sp>
        <p:pic>
          <p:nvPicPr>
            <p:cNvPr id="9" name="Picture 8">
              <a:extLst>
                <a:ext uri="{FF2B5EF4-FFF2-40B4-BE49-F238E27FC236}">
                  <a16:creationId xmlns:a16="http://schemas.microsoft.com/office/drawing/2014/main" id="{7D60AD95-BD80-6049-9976-D024EC4ECDE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820" y="154984"/>
              <a:ext cx="2178058" cy="756021"/>
            </a:xfrm>
            <a:prstGeom prst="rect">
              <a:avLst/>
            </a:prstGeom>
          </p:spPr>
        </p:pic>
      </p:grpSp>
      <p:grpSp>
        <p:nvGrpSpPr>
          <p:cNvPr id="11" name="Group 10">
            <a:extLst>
              <a:ext uri="{FF2B5EF4-FFF2-40B4-BE49-F238E27FC236}">
                <a16:creationId xmlns:a16="http://schemas.microsoft.com/office/drawing/2014/main" id="{BD8A84AE-AF33-DF45-94CF-C3F25C5B3C5F}"/>
              </a:ext>
            </a:extLst>
          </p:cNvPr>
          <p:cNvGrpSpPr/>
          <p:nvPr userDrawn="1"/>
        </p:nvGrpSpPr>
        <p:grpSpPr>
          <a:xfrm>
            <a:off x="283193" y="5970590"/>
            <a:ext cx="5053203" cy="441233"/>
            <a:chOff x="5155556" y="6168462"/>
            <a:chExt cx="5053203" cy="441233"/>
          </a:xfrm>
        </p:grpSpPr>
        <p:sp>
          <p:nvSpPr>
            <p:cNvPr id="12" name="TextBox 11">
              <a:extLst>
                <a:ext uri="{FF2B5EF4-FFF2-40B4-BE49-F238E27FC236}">
                  <a16:creationId xmlns:a16="http://schemas.microsoft.com/office/drawing/2014/main" id="{5DF5D896-302C-C647-8B84-3EA145C1337B}"/>
                </a:ext>
              </a:extLst>
            </p:cNvPr>
            <p:cNvSpPr txBox="1"/>
            <p:nvPr userDrawn="1"/>
          </p:nvSpPr>
          <p:spPr>
            <a:xfrm>
              <a:off x="5656050" y="6168462"/>
              <a:ext cx="4552709" cy="441233"/>
            </a:xfrm>
            <a:prstGeom prst="rect">
              <a:avLst/>
            </a:prstGeom>
            <a:noFill/>
          </p:spPr>
          <p:txBody>
            <a:bodyPr vert="horz" wrap="square" lIns="0" tIns="0" rIns="0" bIns="0" rtlCol="0" anchor="ctr" anchorCtr="0">
              <a:noAutofit/>
            </a:bodyPr>
            <a:lstStyle/>
            <a:p>
              <a:pPr algn="l"/>
              <a:r>
                <a:rPr lang="en-US" sz="2000">
                  <a:solidFill>
                    <a:schemeClr val="tx1"/>
                  </a:solidFill>
                  <a:latin typeface="Arial"/>
                </a:rPr>
                <a:t>The world leader in serving science</a:t>
              </a:r>
            </a:p>
          </p:txBody>
        </p:sp>
        <p:sp>
          <p:nvSpPr>
            <p:cNvPr id="13" name="Parallelogram 12">
              <a:extLst>
                <a:ext uri="{FF2B5EF4-FFF2-40B4-BE49-F238E27FC236}">
                  <a16:creationId xmlns:a16="http://schemas.microsoft.com/office/drawing/2014/main" id="{9BC00B89-C038-314A-AC65-15CF9FEFA67A}"/>
                </a:ext>
              </a:extLst>
            </p:cNvPr>
            <p:cNvSpPr/>
            <p:nvPr userDrawn="1"/>
          </p:nvSpPr>
          <p:spPr bwMode="auto">
            <a:xfrm>
              <a:off x="5155556" y="6302295"/>
              <a:ext cx="310510" cy="188737"/>
            </a:xfrm>
            <a:prstGeom prst="parallelogram">
              <a:avLst>
                <a:gd name="adj" fmla="val 31844"/>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800">
                  <a:latin typeface="Arial" pitchFamily="124" charset="0"/>
                </a:rPr>
                <a:t>               </a:t>
              </a:r>
            </a:p>
          </p:txBody>
        </p:sp>
      </p:grpSp>
      <p:sp>
        <p:nvSpPr>
          <p:cNvPr id="17" name="Text Placeholder 15">
            <a:extLst>
              <a:ext uri="{FF2B5EF4-FFF2-40B4-BE49-F238E27FC236}">
                <a16:creationId xmlns:a16="http://schemas.microsoft.com/office/drawing/2014/main" id="{066B560F-B405-E64F-9BDF-0CBAACB3D079}"/>
              </a:ext>
            </a:extLst>
          </p:cNvPr>
          <p:cNvSpPr>
            <a:spLocks noGrp="1"/>
          </p:cNvSpPr>
          <p:nvPr>
            <p:ph type="body" sz="quarter" idx="10" hasCustomPrompt="1"/>
          </p:nvPr>
        </p:nvSpPr>
        <p:spPr>
          <a:xfrm>
            <a:off x="304800" y="3903896"/>
            <a:ext cx="5791199" cy="308120"/>
          </a:xfrm>
          <a:prstGeom prst="rect">
            <a:avLst/>
          </a:prstGeom>
        </p:spPr>
        <p:txBody>
          <a:bodyPr lIns="0" tIns="0" rIns="0" bIns="0" anchor="b"/>
          <a:lstStyle>
            <a:lvl1pPr>
              <a:spcBef>
                <a:spcPts val="0"/>
              </a:spcBef>
              <a:spcAft>
                <a:spcPts val="0"/>
              </a:spcAft>
              <a:buFontTx/>
              <a:buNone/>
              <a:defRPr sz="1600" b="0" baseline="0">
                <a:solidFill>
                  <a:schemeClr val="tx2"/>
                </a:solidFill>
              </a:defRPr>
            </a:lvl1pPr>
            <a:lvl2pPr marL="114300" indent="4763">
              <a:spcAft>
                <a:spcPts val="0"/>
              </a:spcAft>
              <a:buFontTx/>
              <a:buNone/>
              <a:defRPr sz="1400" i="1" baseline="0">
                <a:solidFill>
                  <a:schemeClr val="tx1"/>
                </a:solidFill>
              </a:defRPr>
            </a:lvl2pPr>
          </a:lstStyle>
          <a:p>
            <a:pPr lvl="0"/>
            <a:r>
              <a:rPr lang="en-US"/>
              <a:t>Presenter name [16pt Arial] </a:t>
            </a:r>
          </a:p>
        </p:txBody>
      </p:sp>
      <p:sp>
        <p:nvSpPr>
          <p:cNvPr id="18" name="Title 16">
            <a:extLst>
              <a:ext uri="{FF2B5EF4-FFF2-40B4-BE49-F238E27FC236}">
                <a16:creationId xmlns:a16="http://schemas.microsoft.com/office/drawing/2014/main" id="{98A0AF47-0118-3245-A388-D5866C77A994}"/>
              </a:ext>
            </a:extLst>
          </p:cNvPr>
          <p:cNvSpPr>
            <a:spLocks noGrp="1"/>
          </p:cNvSpPr>
          <p:nvPr>
            <p:ph type="title" hasCustomPrompt="1"/>
          </p:nvPr>
        </p:nvSpPr>
        <p:spPr>
          <a:xfrm>
            <a:off x="304801" y="1726100"/>
            <a:ext cx="5791199" cy="2071868"/>
          </a:xfrm>
          <a:prstGeom prst="rect">
            <a:avLst/>
          </a:prstGeom>
          <a:noFill/>
        </p:spPr>
        <p:txBody>
          <a:bodyPr wrap="square" lIns="0" tIns="0" rIns="0" bIns="0" anchor="b">
            <a:noAutofit/>
          </a:bodyPr>
          <a:lstStyle>
            <a:lvl1pPr>
              <a:lnSpc>
                <a:spcPct val="90000"/>
              </a:lnSpc>
              <a:defRPr sz="2800" b="1">
                <a:solidFill>
                  <a:schemeClr val="tx1"/>
                </a:solidFill>
              </a:defRPr>
            </a:lvl1pPr>
          </a:lstStyle>
          <a:p>
            <a:r>
              <a:rPr lang="en-US"/>
              <a:t>Title [28pt Arial Bold] </a:t>
            </a:r>
          </a:p>
        </p:txBody>
      </p:sp>
      <p:sp>
        <p:nvSpPr>
          <p:cNvPr id="21" name="Footer Placeholder 1">
            <a:extLst>
              <a:ext uri="{FF2B5EF4-FFF2-40B4-BE49-F238E27FC236}">
                <a16:creationId xmlns:a16="http://schemas.microsoft.com/office/drawing/2014/main" id="{0417725A-1D63-8B41-B75E-4A7C276235C4}"/>
              </a:ext>
            </a:extLst>
          </p:cNvPr>
          <p:cNvSpPr>
            <a:spLocks noGrp="1"/>
          </p:cNvSpPr>
          <p:nvPr>
            <p:ph type="ftr" sz="quarter" idx="15"/>
          </p:nvPr>
        </p:nvSpPr>
        <p:spPr>
          <a:xfrm>
            <a:off x="304800" y="6553200"/>
            <a:ext cx="3657600" cy="304799"/>
          </a:xfrm>
        </p:spPr>
        <p:txBody>
          <a:bodyPr/>
          <a:lstStyle/>
          <a:p>
            <a:r>
              <a:rPr lang="en-US"/>
              <a:t>elena.uliyanova@thermofisher.com | 12-</a:t>
            </a:r>
            <a:r>
              <a:rPr lang="ru-RU"/>
              <a:t>Ноября-2020</a:t>
            </a:r>
            <a:endParaRPr lang="en-US"/>
          </a:p>
        </p:txBody>
      </p:sp>
      <p:sp>
        <p:nvSpPr>
          <p:cNvPr id="22" name="Slide Number Placeholder 2">
            <a:extLst>
              <a:ext uri="{FF2B5EF4-FFF2-40B4-BE49-F238E27FC236}">
                <a16:creationId xmlns:a16="http://schemas.microsoft.com/office/drawing/2014/main" id="{2EFD93CC-9AAB-B446-8966-4FFCA1CA2633}"/>
              </a:ext>
            </a:extLst>
          </p:cNvPr>
          <p:cNvSpPr>
            <a:spLocks noGrp="1"/>
          </p:cNvSpPr>
          <p:nvPr>
            <p:ph type="sldNum" sz="quarter" idx="12"/>
          </p:nvPr>
        </p:nvSpPr>
        <p:spPr>
          <a:xfrm>
            <a:off x="1" y="6553200"/>
            <a:ext cx="304799" cy="304799"/>
          </a:xfrm>
        </p:spPr>
        <p:txBody>
          <a:bodyPr/>
          <a:lstStyle/>
          <a:p>
            <a:fld id="{89006F1E-66CD-4A4B-9370-B4A3080F0E6C}" type="slidenum">
              <a:rPr lang="en-US" smtClean="0"/>
              <a:pPr/>
              <a:t>‹#›</a:t>
            </a:fld>
            <a:endParaRPr lang="en-US"/>
          </a:p>
        </p:txBody>
      </p:sp>
      <p:sp>
        <p:nvSpPr>
          <p:cNvPr id="15" name="Text Placeholder 15">
            <a:extLst>
              <a:ext uri="{FF2B5EF4-FFF2-40B4-BE49-F238E27FC236}">
                <a16:creationId xmlns:a16="http://schemas.microsoft.com/office/drawing/2014/main" id="{DA6AB682-877D-F244-8431-46BA64252685}"/>
              </a:ext>
            </a:extLst>
          </p:cNvPr>
          <p:cNvSpPr>
            <a:spLocks noGrp="1"/>
          </p:cNvSpPr>
          <p:nvPr>
            <p:ph type="body" sz="quarter" idx="14" hasCustomPrompt="1"/>
          </p:nvPr>
        </p:nvSpPr>
        <p:spPr>
          <a:xfrm>
            <a:off x="304801" y="4255834"/>
            <a:ext cx="5791200" cy="1097215"/>
          </a:xfrm>
          <a:prstGeom prst="rect">
            <a:avLst/>
          </a:prstGeom>
        </p:spPr>
        <p:txBody>
          <a:bodyPr lIns="0" tIns="0" rIns="0" bIns="0" anchor="t">
            <a:normAutofit/>
          </a:bodyPr>
          <a:lstStyle>
            <a:lvl1pPr marL="179388" marR="0" indent="-179388" algn="l" defTabSz="914400" rtl="0" eaLnBrk="1" fontAlgn="auto" latinLnBrk="0" hangingPunct="1">
              <a:lnSpc>
                <a:spcPct val="120000"/>
              </a:lnSpc>
              <a:spcBef>
                <a:spcPts val="0"/>
              </a:spcBef>
              <a:spcAft>
                <a:spcPts val="0"/>
              </a:spcAft>
              <a:buClr>
                <a:schemeClr val="accent4"/>
              </a:buClr>
              <a:buSzPct val="100000"/>
              <a:buFontTx/>
              <a:buNone/>
              <a:tabLst/>
              <a:defRPr sz="1400" b="0" baseline="0">
                <a:solidFill>
                  <a:schemeClr val="tx1"/>
                </a:solidFill>
              </a:defRPr>
            </a:lvl1pPr>
            <a:lvl2pPr marL="114300" indent="4763">
              <a:spcAft>
                <a:spcPts val="0"/>
              </a:spcAft>
              <a:buFontTx/>
              <a:buNone/>
              <a:defRPr sz="1400" i="1" baseline="0">
                <a:solidFill>
                  <a:schemeClr val="tx1"/>
                </a:solidFill>
              </a:defRPr>
            </a:lvl2pPr>
          </a:lstStyle>
          <a:p>
            <a:pPr marL="411480" marR="0" lvl="0" indent="-411480" algn="l" defTabSz="914400" rtl="0" eaLnBrk="1" fontAlgn="auto" latinLnBrk="0" hangingPunct="1">
              <a:lnSpc>
                <a:spcPct val="120000"/>
              </a:lnSpc>
              <a:spcBef>
                <a:spcPts val="0"/>
              </a:spcBef>
              <a:spcAft>
                <a:spcPts val="0"/>
              </a:spcAft>
              <a:buClr>
                <a:schemeClr val="accent4"/>
              </a:buClr>
              <a:buSzPct val="100000"/>
              <a:buFontTx/>
              <a:buNone/>
              <a:tabLst/>
              <a:defRPr/>
            </a:pPr>
            <a:r>
              <a:rPr lang="en-US"/>
              <a:t>Presenter Title [14pt Arial]</a:t>
            </a:r>
            <a:br>
              <a:rPr lang="en-US"/>
            </a:br>
            <a:r>
              <a:rPr lang="en-US"/>
              <a:t>Date [14pt Arial] </a:t>
            </a:r>
          </a:p>
        </p:txBody>
      </p:sp>
    </p:spTree>
    <p:extLst>
      <p:ext uri="{BB962C8B-B14F-4D97-AF65-F5344CB8AC3E}">
        <p14:creationId xmlns:p14="http://schemas.microsoft.com/office/powerpoint/2010/main" val="38400390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36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23851" y="1065216"/>
            <a:ext cx="11569700" cy="4833937"/>
          </a:xfrm>
        </p:spPr>
        <p:txBody>
          <a:bodyPr/>
          <a:lstStyle>
            <a:lvl1pPr>
              <a:defRPr/>
            </a:lvl1pPr>
            <a:lvl2pPr>
              <a:defRPr baseline="0"/>
            </a:lvl2pPr>
            <a:lvl3pPr>
              <a:buClr>
                <a:schemeClr val="accent5">
                  <a:lumMod val="75000"/>
                </a:schemeClr>
              </a:buClr>
              <a:defRPr/>
            </a:lvl3pPr>
          </a:lstStyle>
          <a:p>
            <a:pPr lvl="0"/>
            <a:r>
              <a:rPr lang="en-US"/>
              <a:t>First level: Arial 20pt</a:t>
            </a:r>
          </a:p>
          <a:p>
            <a:pPr lvl="1"/>
            <a:r>
              <a:rPr lang="en-US"/>
              <a:t>Second level: Arial 18pt</a:t>
            </a:r>
          </a:p>
          <a:p>
            <a:pPr lvl="2"/>
            <a:r>
              <a:rPr lang="en-US"/>
              <a:t>Third level: Arial 16pt</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7034353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37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23851" y="1065216"/>
            <a:ext cx="11569700" cy="4833937"/>
          </a:xfrm>
        </p:spPr>
        <p:txBody>
          <a:bodyPr/>
          <a:lstStyle>
            <a:lvl1pPr>
              <a:defRPr/>
            </a:lvl1pPr>
            <a:lvl2pPr>
              <a:defRPr baseline="0"/>
            </a:lvl2pPr>
            <a:lvl3pPr>
              <a:buClr>
                <a:schemeClr val="accent5">
                  <a:lumMod val="75000"/>
                </a:schemeClr>
              </a:buClr>
              <a:defRPr/>
            </a:lvl3pPr>
          </a:lstStyle>
          <a:p>
            <a:pPr lvl="0"/>
            <a:r>
              <a:rPr lang="en-US"/>
              <a:t>First level: Arial 20pt</a:t>
            </a:r>
          </a:p>
          <a:p>
            <a:pPr lvl="1"/>
            <a:r>
              <a:rPr lang="en-US"/>
              <a:t>Second level: Arial 18pt</a:t>
            </a:r>
          </a:p>
          <a:p>
            <a:pPr lvl="2"/>
            <a:r>
              <a:rPr lang="en-US"/>
              <a:t>Third level: Arial 16pt</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5091261"/>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38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23851" y="1065216"/>
            <a:ext cx="11569700" cy="4833937"/>
          </a:xfrm>
        </p:spPr>
        <p:txBody>
          <a:bodyPr/>
          <a:lstStyle>
            <a:lvl1pPr>
              <a:defRPr/>
            </a:lvl1pPr>
            <a:lvl2pPr>
              <a:defRPr baseline="0"/>
            </a:lvl2pPr>
            <a:lvl3pPr>
              <a:buClr>
                <a:schemeClr val="accent5">
                  <a:lumMod val="75000"/>
                </a:schemeClr>
              </a:buClr>
              <a:defRPr/>
            </a:lvl3pPr>
          </a:lstStyle>
          <a:p>
            <a:pPr lvl="0"/>
            <a:r>
              <a:rPr lang="en-US"/>
              <a:t>First level: Arial 20pt</a:t>
            </a:r>
          </a:p>
          <a:p>
            <a:pPr lvl="1"/>
            <a:r>
              <a:rPr lang="en-US"/>
              <a:t>Second level: Arial 18pt</a:t>
            </a:r>
          </a:p>
          <a:p>
            <a:pPr lvl="2"/>
            <a:r>
              <a:rPr lang="en-US"/>
              <a:t>Third level: Arial 16pt</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91857151"/>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39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23851" y="1065216"/>
            <a:ext cx="11569700" cy="4833937"/>
          </a:xfrm>
        </p:spPr>
        <p:txBody>
          <a:bodyPr/>
          <a:lstStyle>
            <a:lvl1pPr>
              <a:defRPr/>
            </a:lvl1pPr>
            <a:lvl2pPr>
              <a:defRPr baseline="0"/>
            </a:lvl2pPr>
            <a:lvl3pPr>
              <a:buClr>
                <a:schemeClr val="accent5">
                  <a:lumMod val="75000"/>
                </a:schemeClr>
              </a:buClr>
              <a:defRPr/>
            </a:lvl3pPr>
          </a:lstStyle>
          <a:p>
            <a:pPr lvl="0"/>
            <a:r>
              <a:rPr lang="en-US"/>
              <a:t>First level: Arial 20pt</a:t>
            </a:r>
          </a:p>
          <a:p>
            <a:pPr lvl="1"/>
            <a:r>
              <a:rPr lang="en-US"/>
              <a:t>Second level: Arial 18pt</a:t>
            </a:r>
          </a:p>
          <a:p>
            <a:pPr lvl="2"/>
            <a:r>
              <a:rPr lang="en-US"/>
              <a:t>Third level: Arial 16pt</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65604785"/>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40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23851" y="1065216"/>
            <a:ext cx="11569700" cy="4833937"/>
          </a:xfrm>
        </p:spPr>
        <p:txBody>
          <a:bodyPr/>
          <a:lstStyle>
            <a:lvl1pPr>
              <a:defRPr/>
            </a:lvl1pPr>
            <a:lvl2pPr>
              <a:defRPr baseline="0"/>
            </a:lvl2pPr>
            <a:lvl3pPr>
              <a:buClr>
                <a:schemeClr val="accent5">
                  <a:lumMod val="75000"/>
                </a:schemeClr>
              </a:buClr>
              <a:defRPr/>
            </a:lvl3pPr>
          </a:lstStyle>
          <a:p>
            <a:pPr lvl="0"/>
            <a:r>
              <a:rPr lang="en-US"/>
              <a:t>First level: Arial 20pt</a:t>
            </a:r>
          </a:p>
          <a:p>
            <a:pPr lvl="1"/>
            <a:r>
              <a:rPr lang="en-US"/>
              <a:t>Second level: Arial 18pt</a:t>
            </a:r>
          </a:p>
          <a:p>
            <a:pPr lvl="2"/>
            <a:r>
              <a:rPr lang="en-US"/>
              <a:t>Third level: Arial 16pt</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8182345"/>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4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23851" y="1065216"/>
            <a:ext cx="11569700" cy="4833937"/>
          </a:xfrm>
        </p:spPr>
        <p:txBody>
          <a:bodyPr/>
          <a:lstStyle>
            <a:lvl1pPr>
              <a:defRPr/>
            </a:lvl1pPr>
            <a:lvl2pPr>
              <a:defRPr baseline="0"/>
            </a:lvl2pPr>
            <a:lvl3pPr>
              <a:buClr>
                <a:schemeClr val="accent5">
                  <a:lumMod val="75000"/>
                </a:schemeClr>
              </a:buClr>
              <a:defRPr/>
            </a:lvl3pPr>
          </a:lstStyle>
          <a:p>
            <a:pPr lvl="0"/>
            <a:r>
              <a:rPr lang="en-US"/>
              <a:t>First level: Arial 20pt</a:t>
            </a:r>
          </a:p>
          <a:p>
            <a:pPr lvl="1"/>
            <a:r>
              <a:rPr lang="en-US"/>
              <a:t>Second level: Arial 18pt</a:t>
            </a:r>
          </a:p>
          <a:p>
            <a:pPr lvl="2"/>
            <a:r>
              <a:rPr lang="en-US"/>
              <a:t>Third level: Arial 16pt</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6173928"/>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42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23851" y="1065216"/>
            <a:ext cx="11569700" cy="4833937"/>
          </a:xfrm>
        </p:spPr>
        <p:txBody>
          <a:bodyPr/>
          <a:lstStyle>
            <a:lvl1pPr>
              <a:defRPr/>
            </a:lvl1pPr>
            <a:lvl2pPr>
              <a:defRPr baseline="0"/>
            </a:lvl2pPr>
            <a:lvl3pPr>
              <a:buClr>
                <a:schemeClr val="accent5">
                  <a:lumMod val="75000"/>
                </a:schemeClr>
              </a:buClr>
              <a:defRPr/>
            </a:lvl3pPr>
          </a:lstStyle>
          <a:p>
            <a:pPr lvl="0"/>
            <a:r>
              <a:rPr lang="en-US"/>
              <a:t>First level: Arial 20pt</a:t>
            </a:r>
          </a:p>
          <a:p>
            <a:pPr lvl="1"/>
            <a:r>
              <a:rPr lang="en-US"/>
              <a:t>Second level: Arial 18pt</a:t>
            </a:r>
          </a:p>
          <a:p>
            <a:pPr lvl="2"/>
            <a:r>
              <a:rPr lang="en-US"/>
              <a:t>Third level: Arial 16pt</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5019528"/>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43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23851" y="1065216"/>
            <a:ext cx="11569700" cy="4833937"/>
          </a:xfrm>
        </p:spPr>
        <p:txBody>
          <a:bodyPr/>
          <a:lstStyle>
            <a:lvl1pPr>
              <a:defRPr/>
            </a:lvl1pPr>
            <a:lvl2pPr>
              <a:defRPr baseline="0"/>
            </a:lvl2pPr>
            <a:lvl3pPr>
              <a:buClr>
                <a:schemeClr val="accent5">
                  <a:lumMod val="75000"/>
                </a:schemeClr>
              </a:buClr>
              <a:defRPr/>
            </a:lvl3pPr>
          </a:lstStyle>
          <a:p>
            <a:pPr lvl="0"/>
            <a:r>
              <a:rPr lang="en-US"/>
              <a:t>First level: Arial 20pt</a:t>
            </a:r>
          </a:p>
          <a:p>
            <a:pPr lvl="1"/>
            <a:r>
              <a:rPr lang="en-US"/>
              <a:t>Second level: Arial 18pt</a:t>
            </a:r>
          </a:p>
          <a:p>
            <a:pPr lvl="2"/>
            <a:r>
              <a:rPr lang="en-US"/>
              <a:t>Third level: Arial 16pt</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1866518"/>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Titre et contenu">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23851" y="1065216"/>
            <a:ext cx="11569700" cy="4833937"/>
          </a:xfrm>
        </p:spPr>
        <p:txBody>
          <a:bodyPr/>
          <a:lstStyle>
            <a:lvl1pPr>
              <a:defRPr/>
            </a:lvl1pPr>
            <a:lvl2pPr>
              <a:defRPr baseline="0"/>
            </a:lvl2pPr>
            <a:lvl3pPr>
              <a:buClr>
                <a:schemeClr val="accent5">
                  <a:lumMod val="75000"/>
                </a:schemeClr>
              </a:buClr>
              <a:defRPr/>
            </a:lvl3pPr>
          </a:lstStyle>
          <a:p>
            <a:pPr lvl="0"/>
            <a:r>
              <a:rPr lang="en-US"/>
              <a:t>First level: Arial 20pt</a:t>
            </a:r>
          </a:p>
          <a:p>
            <a:pPr lvl="1"/>
            <a:r>
              <a:rPr lang="en-US"/>
              <a:t>Second level: Arial 18pt</a:t>
            </a:r>
          </a:p>
          <a:p>
            <a:pPr lvl="2"/>
            <a:r>
              <a:rPr lang="en-US"/>
              <a:t>Third level: Arial 16pt</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27761904"/>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44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23851" y="1065216"/>
            <a:ext cx="11569700" cy="4833937"/>
          </a:xfrm>
        </p:spPr>
        <p:txBody>
          <a:bodyPr/>
          <a:lstStyle>
            <a:lvl1pPr>
              <a:defRPr/>
            </a:lvl1pPr>
            <a:lvl2pPr>
              <a:defRPr baseline="0"/>
            </a:lvl2pPr>
            <a:lvl3pPr>
              <a:buClr>
                <a:schemeClr val="accent5">
                  <a:lumMod val="75000"/>
                </a:schemeClr>
              </a:buClr>
              <a:defRPr/>
            </a:lvl3pPr>
          </a:lstStyle>
          <a:p>
            <a:pPr lvl="0"/>
            <a:r>
              <a:rPr lang="en-US"/>
              <a:t>First level: Arial 20pt</a:t>
            </a:r>
          </a:p>
          <a:p>
            <a:pPr lvl="1"/>
            <a:r>
              <a:rPr lang="en-US"/>
              <a:t>Second level: Arial 18pt</a:t>
            </a:r>
          </a:p>
          <a:p>
            <a:pPr lvl="2"/>
            <a:r>
              <a:rPr lang="en-US"/>
              <a:t>Third level: Arial 16pt</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9557738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image">
    <p:bg>
      <p:bgPr>
        <a:gradFill flip="none" rotWithShape="1">
          <a:gsLst>
            <a:gs pos="0">
              <a:schemeClr val="bg1"/>
            </a:gs>
            <a:gs pos="45000">
              <a:schemeClr val="bg1"/>
            </a:gs>
            <a:gs pos="100000">
              <a:schemeClr val="bg2"/>
            </a:gs>
          </a:gsLst>
          <a:lin ang="1080000" scaled="0"/>
          <a:tileRect/>
        </a:gra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6AE08B2E-D136-8942-AB0C-32CBAFB45A4D}"/>
              </a:ext>
            </a:extLst>
          </p:cNvPr>
          <p:cNvSpPr>
            <a:spLocks noGrp="1"/>
          </p:cNvSpPr>
          <p:nvPr>
            <p:ph type="pic" sz="quarter" idx="11" hasCustomPrompt="1"/>
          </p:nvPr>
        </p:nvSpPr>
        <p:spPr>
          <a:xfrm>
            <a:off x="5560459" y="-1"/>
            <a:ext cx="6631541" cy="6858000"/>
          </a:xfrm>
          <a:custGeom>
            <a:avLst/>
            <a:gdLst>
              <a:gd name="connsiteX0" fmla="*/ 4761301 w 6631541"/>
              <a:gd name="connsiteY0" fmla="*/ 1 h 6858000"/>
              <a:gd name="connsiteX1" fmla="*/ 4761301 w 6631541"/>
              <a:gd name="connsiteY1" fmla="*/ 673805 h 6858000"/>
              <a:gd name="connsiteX2" fmla="*/ 6326740 w 6631541"/>
              <a:gd name="connsiteY2" fmla="*/ 673805 h 6858000"/>
              <a:gd name="connsiteX3" fmla="*/ 6326740 w 6631541"/>
              <a:gd name="connsiteY3" fmla="*/ 1 h 6858000"/>
              <a:gd name="connsiteX4" fmla="*/ 2183862 w 6631541"/>
              <a:gd name="connsiteY4" fmla="*/ 0 h 6858000"/>
              <a:gd name="connsiteX5" fmla="*/ 6631541 w 6631541"/>
              <a:gd name="connsiteY5" fmla="*/ 0 h 6858000"/>
              <a:gd name="connsiteX6" fmla="*/ 6631541 w 6631541"/>
              <a:gd name="connsiteY6" fmla="*/ 6858000 h 6858000"/>
              <a:gd name="connsiteX7" fmla="*/ 0 w 663154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31541" h="6858000">
                <a:moveTo>
                  <a:pt x="4761301" y="1"/>
                </a:moveTo>
                <a:lnTo>
                  <a:pt x="4761301" y="673805"/>
                </a:lnTo>
                <a:lnTo>
                  <a:pt x="6326740" y="673805"/>
                </a:lnTo>
                <a:lnTo>
                  <a:pt x="6326740" y="1"/>
                </a:lnTo>
                <a:close/>
                <a:moveTo>
                  <a:pt x="2183862" y="0"/>
                </a:moveTo>
                <a:lnTo>
                  <a:pt x="6631541" y="0"/>
                </a:lnTo>
                <a:lnTo>
                  <a:pt x="6631541" y="6858000"/>
                </a:lnTo>
                <a:lnTo>
                  <a:pt x="0" y="6858000"/>
                </a:lnTo>
                <a:close/>
              </a:path>
            </a:pathLst>
          </a:custGeom>
          <a:pattFill prst="pct5">
            <a:fgClr>
              <a:schemeClr val="bg1"/>
            </a:fgClr>
            <a:bgClr>
              <a:schemeClr val="bg2"/>
            </a:bgClr>
          </a:pattFill>
        </p:spPr>
        <p:txBody>
          <a:bodyPr vert="horz" wrap="square" lIns="0" tIns="0" rIns="0" bIns="0" rtlCol="0" anchor="ctr">
            <a:noAutofit/>
          </a:bodyPr>
          <a:lstStyle>
            <a:lvl1pPr marL="0" indent="0" algn="ctr">
              <a:buFontTx/>
              <a:buNone/>
              <a:defRPr lang="en-US" sz="1400" dirty="0"/>
            </a:lvl1pPr>
          </a:lstStyle>
          <a:p>
            <a:pPr marR="0" lvl="0" algn="ctr" fontAlgn="auto">
              <a:spcAft>
                <a:spcPts val="0"/>
              </a:spcAft>
              <a:buClrTx/>
              <a:buSzTx/>
              <a:buNone/>
              <a:tabLst/>
            </a:pPr>
            <a:r>
              <a:rPr lang="en-US"/>
              <a:t>Add photo</a:t>
            </a:r>
          </a:p>
        </p:txBody>
      </p:sp>
      <p:sp>
        <p:nvSpPr>
          <p:cNvPr id="12" name="Slide Number Placeholder 11">
            <a:extLst>
              <a:ext uri="{FF2B5EF4-FFF2-40B4-BE49-F238E27FC236}">
                <a16:creationId xmlns:a16="http://schemas.microsoft.com/office/drawing/2014/main" id="{47161BDA-83E9-E143-BE27-DC11E94DC4B5}"/>
              </a:ext>
            </a:extLst>
          </p:cNvPr>
          <p:cNvSpPr>
            <a:spLocks noGrp="1"/>
          </p:cNvSpPr>
          <p:nvPr>
            <p:ph type="sldNum" sz="quarter" idx="10"/>
          </p:nvPr>
        </p:nvSpPr>
        <p:spPr/>
        <p:txBody>
          <a:bodyPr lIns="0" tIns="0" rIns="0" bIns="0"/>
          <a:lstStyle/>
          <a:p>
            <a:fld id="{89006F1E-66CD-4A4B-9370-B4A3080F0E6C}" type="slidenum">
              <a:rPr lang="en-US" smtClean="0"/>
              <a:pPr/>
              <a:t>‹#›</a:t>
            </a:fld>
            <a:endParaRPr lang="en-US"/>
          </a:p>
        </p:txBody>
      </p:sp>
      <p:sp>
        <p:nvSpPr>
          <p:cNvPr id="17" name="Title 16">
            <a:extLst>
              <a:ext uri="{FF2B5EF4-FFF2-40B4-BE49-F238E27FC236}">
                <a16:creationId xmlns:a16="http://schemas.microsoft.com/office/drawing/2014/main" id="{FB477BD4-B3C4-0245-87E7-210A11A609FB}"/>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A45E3DEE-D37C-1D48-B059-905D05A3A480}"/>
              </a:ext>
            </a:extLst>
          </p:cNvPr>
          <p:cNvSpPr>
            <a:spLocks noGrp="1"/>
          </p:cNvSpPr>
          <p:nvPr>
            <p:ph type="ftr" sz="quarter" idx="12"/>
          </p:nvPr>
        </p:nvSpPr>
        <p:spPr>
          <a:xfrm>
            <a:off x="304799" y="6553201"/>
            <a:ext cx="3657601" cy="304800"/>
          </a:xfrm>
          <a:prstGeom prst="rect">
            <a:avLst/>
          </a:prstGeom>
        </p:spPr>
        <p:txBody>
          <a:bodyPr/>
          <a:lstStyle>
            <a:lvl1pPr>
              <a:defRPr>
                <a:solidFill>
                  <a:schemeClr val="accent5"/>
                </a:solidFill>
              </a:defRPr>
            </a:lvl1pPr>
          </a:lstStyle>
          <a:p>
            <a:r>
              <a:rPr lang="en-US">
                <a:ea typeface="MS PGothic" panose="020B0600070205080204" pitchFamily="34" charset="-128"/>
              </a:rPr>
              <a:t>elena.uliyanova@thermofisher.com | 12-</a:t>
            </a:r>
            <a:r>
              <a:rPr lang="ru-RU">
                <a:ea typeface="MS PGothic" panose="020B0600070205080204" pitchFamily="34" charset="-128"/>
              </a:rPr>
              <a:t>Ноября-2020</a:t>
            </a:r>
            <a:endParaRPr lang="en-US">
              <a:ea typeface="MS PGothic" panose="020B0600070205080204" pitchFamily="34" charset="-128"/>
            </a:endParaRPr>
          </a:p>
        </p:txBody>
      </p:sp>
      <p:sp>
        <p:nvSpPr>
          <p:cNvPr id="8" name="Content Placeholder 3">
            <a:extLst>
              <a:ext uri="{FF2B5EF4-FFF2-40B4-BE49-F238E27FC236}">
                <a16:creationId xmlns:a16="http://schemas.microsoft.com/office/drawing/2014/main" id="{E78B1B2E-3D55-0E40-BE78-DE19E0E78115}"/>
              </a:ext>
            </a:extLst>
          </p:cNvPr>
          <p:cNvSpPr>
            <a:spLocks noGrp="1"/>
          </p:cNvSpPr>
          <p:nvPr>
            <p:ph sz="quarter" idx="14"/>
          </p:nvPr>
        </p:nvSpPr>
        <p:spPr>
          <a:xfrm>
            <a:off x="304800" y="1447800"/>
            <a:ext cx="5791200" cy="4607954"/>
          </a:xfrm>
          <a:prstGeom prst="rect">
            <a:avLst/>
          </a:prstGeom>
        </p:spPr>
        <p:txBody>
          <a:bodyPr vert="horz" lIns="0" tIns="0" rIns="0" bIns="0" rtlCol="0" anchor="ctr" anchorCtr="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913AD51C-A540-614E-BCCA-04DD383D383F}"/>
              </a:ext>
            </a:extLst>
          </p:cNvPr>
          <p:cNvSpPr>
            <a:spLocks noGrp="1"/>
          </p:cNvSpPr>
          <p:nvPr>
            <p:ph type="body" sz="quarter" idx="15" hasCustomPrompt="1"/>
          </p:nvPr>
        </p:nvSpPr>
        <p:spPr>
          <a:xfrm>
            <a:off x="304798" y="6055756"/>
            <a:ext cx="5255662" cy="489204"/>
          </a:xfrm>
          <a:prstGeom prst="rect">
            <a:avLst/>
          </a:prstGeom>
        </p:spPr>
        <p:txBody>
          <a:bodyPr anchor="b">
            <a:normAutofit/>
          </a:bodyPr>
          <a:lstStyle>
            <a:lvl1pPr marL="0" indent="0">
              <a:spcBef>
                <a:spcPts val="100"/>
              </a:spcBef>
              <a:buNone/>
              <a:defRPr sz="1000">
                <a:solidFill>
                  <a:schemeClr val="accent5"/>
                </a:solidFill>
              </a:defRPr>
            </a:lvl1pPr>
          </a:lstStyle>
          <a:p>
            <a:pPr lvl="0"/>
            <a:r>
              <a:rPr lang="en-US"/>
              <a:t>Source notes</a:t>
            </a:r>
          </a:p>
        </p:txBody>
      </p:sp>
      <p:sp>
        <p:nvSpPr>
          <p:cNvPr id="10" name="Text Placeholder 7">
            <a:extLst>
              <a:ext uri="{FF2B5EF4-FFF2-40B4-BE49-F238E27FC236}">
                <a16:creationId xmlns:a16="http://schemas.microsoft.com/office/drawing/2014/main" id="{C408A322-1049-7D40-BE0C-3E8E57A90330}"/>
              </a:ext>
            </a:extLst>
          </p:cNvPr>
          <p:cNvSpPr>
            <a:spLocks noGrp="1"/>
          </p:cNvSpPr>
          <p:nvPr>
            <p:ph type="body" sz="quarter" idx="16" hasCustomPrompt="1"/>
          </p:nvPr>
        </p:nvSpPr>
        <p:spPr>
          <a:xfrm>
            <a:off x="300226" y="893063"/>
            <a:ext cx="11591547" cy="381001"/>
          </a:xfrm>
          <a:prstGeom prst="rect">
            <a:avLst/>
          </a:prstGeom>
        </p:spPr>
        <p:txBody>
          <a:bodyPr lIns="0" tIns="0" rIns="0" bIns="0" anchor="t">
            <a:noAutofit/>
          </a:bodyPr>
          <a:lstStyle>
            <a:lvl1pPr marL="0" indent="0">
              <a:buNone/>
              <a:defRPr sz="2000">
                <a:solidFill>
                  <a:schemeClr val="tx1"/>
                </a:solidFill>
              </a:defRPr>
            </a:lvl1pPr>
          </a:lstStyle>
          <a:p>
            <a:pPr lvl="0"/>
            <a:r>
              <a:rPr lang="en-US"/>
              <a:t>Click to add </a:t>
            </a:r>
            <a:r>
              <a:rPr lang="en-US" err="1"/>
              <a:t>subheader</a:t>
            </a:r>
            <a:endParaRPr lang="en-US"/>
          </a:p>
        </p:txBody>
      </p:sp>
    </p:spTree>
    <p:extLst>
      <p:ext uri="{BB962C8B-B14F-4D97-AF65-F5344CB8AC3E}">
        <p14:creationId xmlns:p14="http://schemas.microsoft.com/office/powerpoint/2010/main" val="27647022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25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23851" y="1065216"/>
            <a:ext cx="11569700" cy="4833937"/>
          </a:xfrm>
        </p:spPr>
        <p:txBody>
          <a:bodyPr/>
          <a:lstStyle>
            <a:lvl1pPr>
              <a:defRPr/>
            </a:lvl1pPr>
            <a:lvl2pPr>
              <a:defRPr baseline="0"/>
            </a:lvl2pPr>
            <a:lvl3pPr>
              <a:buClr>
                <a:schemeClr val="accent5">
                  <a:lumMod val="75000"/>
                </a:schemeClr>
              </a:buClr>
              <a:defRPr/>
            </a:lvl3pPr>
          </a:lstStyle>
          <a:p>
            <a:pPr lvl="0"/>
            <a:r>
              <a:rPr lang="en-US"/>
              <a:t>First level: Arial 20pt</a:t>
            </a:r>
          </a:p>
          <a:p>
            <a:pPr lvl="1"/>
            <a:r>
              <a:rPr lang="en-US"/>
              <a:t>Second level: Arial 18pt</a:t>
            </a:r>
          </a:p>
          <a:p>
            <a:pPr lvl="2"/>
            <a:r>
              <a:rPr lang="en-US"/>
              <a:t>Third level: Arial 16pt</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79528783"/>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27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23851" y="1065216"/>
            <a:ext cx="11569700" cy="4833937"/>
          </a:xfrm>
        </p:spPr>
        <p:txBody>
          <a:bodyPr/>
          <a:lstStyle>
            <a:lvl1pPr>
              <a:defRPr/>
            </a:lvl1pPr>
            <a:lvl2pPr>
              <a:defRPr baseline="0"/>
            </a:lvl2pPr>
            <a:lvl3pPr>
              <a:buClr>
                <a:schemeClr val="accent5">
                  <a:lumMod val="75000"/>
                </a:schemeClr>
              </a:buClr>
              <a:defRPr/>
            </a:lvl3pPr>
          </a:lstStyle>
          <a:p>
            <a:pPr lvl="0"/>
            <a:r>
              <a:rPr lang="en-US"/>
              <a:t>First level: Arial 20pt</a:t>
            </a:r>
          </a:p>
          <a:p>
            <a:pPr lvl="1"/>
            <a:r>
              <a:rPr lang="en-US"/>
              <a:t>Second level: Arial 18pt</a:t>
            </a:r>
          </a:p>
          <a:p>
            <a:pPr lvl="2"/>
            <a:r>
              <a:rPr lang="en-US"/>
              <a:t>Third level: Arial 16pt</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69321797"/>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33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23851" y="1065216"/>
            <a:ext cx="11569700" cy="4833937"/>
          </a:xfrm>
        </p:spPr>
        <p:txBody>
          <a:bodyPr/>
          <a:lstStyle>
            <a:lvl1pPr>
              <a:defRPr/>
            </a:lvl1pPr>
            <a:lvl2pPr>
              <a:defRPr baseline="0"/>
            </a:lvl2pPr>
            <a:lvl3pPr>
              <a:buClr>
                <a:schemeClr val="accent5">
                  <a:lumMod val="75000"/>
                </a:schemeClr>
              </a:buClr>
              <a:defRPr/>
            </a:lvl3pPr>
          </a:lstStyle>
          <a:p>
            <a:pPr lvl="0"/>
            <a:r>
              <a:rPr lang="en-US"/>
              <a:t>First level: Arial 20pt</a:t>
            </a:r>
          </a:p>
          <a:p>
            <a:pPr lvl="1"/>
            <a:r>
              <a:rPr lang="en-US"/>
              <a:t>Second level: Arial 18pt</a:t>
            </a:r>
          </a:p>
          <a:p>
            <a:pPr lvl="2"/>
            <a:r>
              <a:rPr lang="en-US"/>
              <a:t>Third level: Arial 16pt</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97673789"/>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45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23851" y="1065216"/>
            <a:ext cx="11569700" cy="4833937"/>
          </a:xfrm>
        </p:spPr>
        <p:txBody>
          <a:bodyPr/>
          <a:lstStyle>
            <a:lvl1pPr>
              <a:defRPr/>
            </a:lvl1pPr>
            <a:lvl2pPr>
              <a:defRPr baseline="0"/>
            </a:lvl2pPr>
            <a:lvl3pPr>
              <a:buClr>
                <a:schemeClr val="accent5">
                  <a:lumMod val="75000"/>
                </a:schemeClr>
              </a:buClr>
              <a:defRPr/>
            </a:lvl3pPr>
          </a:lstStyle>
          <a:p>
            <a:pPr lvl="0"/>
            <a:r>
              <a:rPr lang="en-US"/>
              <a:t>First level: Arial 20pt</a:t>
            </a:r>
          </a:p>
          <a:p>
            <a:pPr lvl="1"/>
            <a:r>
              <a:rPr lang="en-US"/>
              <a:t>Second level: Arial 18pt</a:t>
            </a:r>
          </a:p>
          <a:p>
            <a:pPr lvl="2"/>
            <a:r>
              <a:rPr lang="en-US"/>
              <a:t>Third level: Arial 16pt</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59300029"/>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46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23851" y="1065216"/>
            <a:ext cx="11569700" cy="4833937"/>
          </a:xfrm>
        </p:spPr>
        <p:txBody>
          <a:bodyPr/>
          <a:lstStyle>
            <a:lvl1pPr>
              <a:defRPr/>
            </a:lvl1pPr>
            <a:lvl2pPr>
              <a:defRPr baseline="0"/>
            </a:lvl2pPr>
            <a:lvl3pPr>
              <a:buClr>
                <a:schemeClr val="accent5">
                  <a:lumMod val="75000"/>
                </a:schemeClr>
              </a:buClr>
              <a:defRPr/>
            </a:lvl3pPr>
          </a:lstStyle>
          <a:p>
            <a:pPr lvl="0"/>
            <a:r>
              <a:rPr lang="en-US"/>
              <a:t>First level: Arial 20pt</a:t>
            </a:r>
          </a:p>
          <a:p>
            <a:pPr lvl="1"/>
            <a:r>
              <a:rPr lang="en-US"/>
              <a:t>Second level: Arial 18pt</a:t>
            </a:r>
          </a:p>
          <a:p>
            <a:pPr lvl="2"/>
            <a:r>
              <a:rPr lang="en-US"/>
              <a:t>Third level: Arial 16pt</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36695838"/>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47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23851" y="1065216"/>
            <a:ext cx="11569700" cy="4833937"/>
          </a:xfrm>
        </p:spPr>
        <p:txBody>
          <a:bodyPr/>
          <a:lstStyle>
            <a:lvl1pPr>
              <a:defRPr/>
            </a:lvl1pPr>
            <a:lvl2pPr>
              <a:defRPr baseline="0"/>
            </a:lvl2pPr>
            <a:lvl3pPr>
              <a:buClr>
                <a:schemeClr val="accent5">
                  <a:lumMod val="75000"/>
                </a:schemeClr>
              </a:buClr>
              <a:defRPr/>
            </a:lvl3pPr>
          </a:lstStyle>
          <a:p>
            <a:pPr lvl="0"/>
            <a:r>
              <a:rPr lang="en-US"/>
              <a:t>First level: Arial 20pt</a:t>
            </a:r>
          </a:p>
          <a:p>
            <a:pPr lvl="1"/>
            <a:r>
              <a:rPr lang="en-US"/>
              <a:t>Second level: Arial 18pt</a:t>
            </a:r>
          </a:p>
          <a:p>
            <a:pPr lvl="2"/>
            <a:r>
              <a:rPr lang="en-US"/>
              <a:t>Third level: Arial 16pt</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68320373"/>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48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23851" y="1065216"/>
            <a:ext cx="11569700" cy="4833937"/>
          </a:xfrm>
        </p:spPr>
        <p:txBody>
          <a:bodyPr/>
          <a:lstStyle>
            <a:lvl1pPr>
              <a:defRPr/>
            </a:lvl1pPr>
            <a:lvl2pPr>
              <a:defRPr baseline="0"/>
            </a:lvl2pPr>
            <a:lvl3pPr>
              <a:buClr>
                <a:schemeClr val="accent5">
                  <a:lumMod val="75000"/>
                </a:schemeClr>
              </a:buClr>
              <a:defRPr/>
            </a:lvl3pPr>
          </a:lstStyle>
          <a:p>
            <a:pPr lvl="0"/>
            <a:r>
              <a:rPr lang="en-US"/>
              <a:t>First level: Arial 20pt</a:t>
            </a:r>
          </a:p>
          <a:p>
            <a:pPr lvl="1"/>
            <a:r>
              <a:rPr lang="en-US"/>
              <a:t>Second level: Arial 18pt</a:t>
            </a:r>
          </a:p>
          <a:p>
            <a:pPr lvl="2"/>
            <a:r>
              <a:rPr lang="en-US"/>
              <a:t>Third level: Arial 16pt</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36008272"/>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49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23851" y="1065216"/>
            <a:ext cx="11569700" cy="4833937"/>
          </a:xfrm>
        </p:spPr>
        <p:txBody>
          <a:bodyPr/>
          <a:lstStyle>
            <a:lvl1pPr>
              <a:defRPr/>
            </a:lvl1pPr>
            <a:lvl2pPr>
              <a:defRPr baseline="0"/>
            </a:lvl2pPr>
            <a:lvl3pPr>
              <a:buClr>
                <a:schemeClr val="accent5">
                  <a:lumMod val="75000"/>
                </a:schemeClr>
              </a:buClr>
              <a:defRPr/>
            </a:lvl3pPr>
          </a:lstStyle>
          <a:p>
            <a:pPr lvl="0"/>
            <a:r>
              <a:rPr lang="en-US"/>
              <a:t>First level: Arial 20pt</a:t>
            </a:r>
          </a:p>
          <a:p>
            <a:pPr lvl="1"/>
            <a:r>
              <a:rPr lang="en-US"/>
              <a:t>Second level: Arial 18pt</a:t>
            </a:r>
          </a:p>
          <a:p>
            <a:pPr lvl="2"/>
            <a:r>
              <a:rPr lang="en-US"/>
              <a:t>Third level: Arial 16pt</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13174254"/>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50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23851" y="1065216"/>
            <a:ext cx="11569700" cy="4833937"/>
          </a:xfrm>
        </p:spPr>
        <p:txBody>
          <a:bodyPr/>
          <a:lstStyle>
            <a:lvl1pPr>
              <a:defRPr/>
            </a:lvl1pPr>
            <a:lvl2pPr>
              <a:defRPr baseline="0"/>
            </a:lvl2pPr>
            <a:lvl3pPr>
              <a:buClr>
                <a:schemeClr val="accent5">
                  <a:lumMod val="75000"/>
                </a:schemeClr>
              </a:buClr>
              <a:defRPr/>
            </a:lvl3pPr>
          </a:lstStyle>
          <a:p>
            <a:pPr lvl="0"/>
            <a:r>
              <a:rPr lang="en-US"/>
              <a:t>First level: Arial 20pt</a:t>
            </a:r>
          </a:p>
          <a:p>
            <a:pPr lvl="1"/>
            <a:r>
              <a:rPr lang="en-US"/>
              <a:t>Second level: Arial 18pt</a:t>
            </a:r>
          </a:p>
          <a:p>
            <a:pPr lvl="2"/>
            <a:r>
              <a:rPr lang="en-US"/>
              <a:t>Third level: Arial 16pt</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4468911"/>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5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23851" y="1065216"/>
            <a:ext cx="11569700" cy="4833937"/>
          </a:xfrm>
        </p:spPr>
        <p:txBody>
          <a:bodyPr/>
          <a:lstStyle>
            <a:lvl1pPr>
              <a:defRPr/>
            </a:lvl1pPr>
            <a:lvl2pPr>
              <a:defRPr baseline="0"/>
            </a:lvl2pPr>
            <a:lvl3pPr>
              <a:buClr>
                <a:schemeClr val="accent5">
                  <a:lumMod val="75000"/>
                </a:schemeClr>
              </a:buClr>
              <a:defRPr/>
            </a:lvl3pPr>
          </a:lstStyle>
          <a:p>
            <a:pPr lvl="0"/>
            <a:r>
              <a:rPr lang="en-US"/>
              <a:t>First level: Arial 20pt</a:t>
            </a:r>
          </a:p>
          <a:p>
            <a:pPr lvl="1"/>
            <a:r>
              <a:rPr lang="en-US"/>
              <a:t>Second level: Arial 18pt</a:t>
            </a:r>
          </a:p>
          <a:p>
            <a:pPr lvl="2"/>
            <a:r>
              <a:rPr lang="en-US"/>
              <a:t>Third level: Arial 16pt</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9587487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bg>
      <p:bgPr>
        <a:gradFill flip="none" rotWithShape="1">
          <a:gsLst>
            <a:gs pos="0">
              <a:schemeClr val="bg1"/>
            </a:gs>
            <a:gs pos="45000">
              <a:schemeClr val="bg1"/>
            </a:gs>
            <a:gs pos="100000">
              <a:schemeClr val="bg2"/>
            </a:gs>
          </a:gsLst>
          <a:lin ang="108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42EC3-BB61-5A42-8BF1-1D2972BB044D}"/>
              </a:ext>
            </a:extLst>
          </p:cNvPr>
          <p:cNvSpPr>
            <a:spLocks noGrp="1"/>
          </p:cNvSpPr>
          <p:nvPr>
            <p:ph type="title"/>
          </p:nvPr>
        </p:nvSpPr>
        <p:spPr/>
        <p:txBody>
          <a:bodyPr/>
          <a:lstStyle/>
          <a:p>
            <a:r>
              <a:rPr lang="en-US"/>
              <a:t>Click to edit Master title style</a:t>
            </a:r>
          </a:p>
        </p:txBody>
      </p:sp>
      <p:sp>
        <p:nvSpPr>
          <p:cNvPr id="5" name="Slide Number Placeholder 11">
            <a:extLst>
              <a:ext uri="{FF2B5EF4-FFF2-40B4-BE49-F238E27FC236}">
                <a16:creationId xmlns:a16="http://schemas.microsoft.com/office/drawing/2014/main" id="{0D25D28A-A5EB-C240-A997-149159566C62}"/>
              </a:ext>
            </a:extLst>
          </p:cNvPr>
          <p:cNvSpPr>
            <a:spLocks noGrp="1"/>
          </p:cNvSpPr>
          <p:nvPr>
            <p:ph type="sldNum" sz="quarter" idx="10"/>
          </p:nvPr>
        </p:nvSpPr>
        <p:spPr>
          <a:xfrm>
            <a:off x="1" y="6553200"/>
            <a:ext cx="304799" cy="304799"/>
          </a:xfrm>
        </p:spPr>
        <p:txBody>
          <a:bodyPr lIns="0" tIns="0" rIns="0" bIns="0"/>
          <a:lstStyle/>
          <a:p>
            <a:fld id="{89006F1E-66CD-4A4B-9370-B4A3080F0E6C}" type="slidenum">
              <a:rPr lang="en-US" smtClean="0"/>
              <a:pPr/>
              <a:t>‹#›</a:t>
            </a:fld>
            <a:endParaRPr lang="en-US"/>
          </a:p>
        </p:txBody>
      </p:sp>
      <p:sp>
        <p:nvSpPr>
          <p:cNvPr id="6" name="Footer Placeholder 1">
            <a:extLst>
              <a:ext uri="{FF2B5EF4-FFF2-40B4-BE49-F238E27FC236}">
                <a16:creationId xmlns:a16="http://schemas.microsoft.com/office/drawing/2014/main" id="{EF39BEC2-E111-4A4B-836F-3D8401524587}"/>
              </a:ext>
            </a:extLst>
          </p:cNvPr>
          <p:cNvSpPr>
            <a:spLocks noGrp="1"/>
          </p:cNvSpPr>
          <p:nvPr>
            <p:ph type="ftr" sz="quarter" idx="12"/>
          </p:nvPr>
        </p:nvSpPr>
        <p:spPr>
          <a:xfrm>
            <a:off x="304799" y="6553201"/>
            <a:ext cx="3657601" cy="304800"/>
          </a:xfrm>
          <a:prstGeom prst="rect">
            <a:avLst/>
          </a:prstGeom>
        </p:spPr>
        <p:txBody>
          <a:bodyPr/>
          <a:lstStyle>
            <a:lvl1pPr>
              <a:defRPr>
                <a:solidFill>
                  <a:schemeClr val="accent5"/>
                </a:solidFill>
              </a:defRPr>
            </a:lvl1pPr>
          </a:lstStyle>
          <a:p>
            <a:r>
              <a:rPr lang="en-US">
                <a:ea typeface="MS PGothic" panose="020B0600070205080204" pitchFamily="34" charset="-128"/>
              </a:rPr>
              <a:t>elena.uliyanova@thermofisher.com | 12-</a:t>
            </a:r>
            <a:r>
              <a:rPr lang="ru-RU">
                <a:ea typeface="MS PGothic" panose="020B0600070205080204" pitchFamily="34" charset="-128"/>
              </a:rPr>
              <a:t>Ноября-2020</a:t>
            </a:r>
            <a:endParaRPr lang="en-US">
              <a:ea typeface="MS PGothic" panose="020B0600070205080204" pitchFamily="34" charset="-128"/>
            </a:endParaRPr>
          </a:p>
        </p:txBody>
      </p:sp>
      <p:sp>
        <p:nvSpPr>
          <p:cNvPr id="8" name="Text Placeholder 7">
            <a:extLst>
              <a:ext uri="{FF2B5EF4-FFF2-40B4-BE49-F238E27FC236}">
                <a16:creationId xmlns:a16="http://schemas.microsoft.com/office/drawing/2014/main" id="{2A4CF7CB-ACF9-2E40-8360-1F09EA0AC0AC}"/>
              </a:ext>
            </a:extLst>
          </p:cNvPr>
          <p:cNvSpPr>
            <a:spLocks noGrp="1"/>
          </p:cNvSpPr>
          <p:nvPr>
            <p:ph type="body" sz="quarter" idx="11" hasCustomPrompt="1"/>
          </p:nvPr>
        </p:nvSpPr>
        <p:spPr>
          <a:xfrm>
            <a:off x="300226" y="893063"/>
            <a:ext cx="11591547" cy="381001"/>
          </a:xfrm>
          <a:prstGeom prst="rect">
            <a:avLst/>
          </a:prstGeom>
        </p:spPr>
        <p:txBody>
          <a:bodyPr lIns="0" tIns="0" rIns="0" bIns="0" anchor="t">
            <a:noAutofit/>
          </a:bodyPr>
          <a:lstStyle>
            <a:lvl1pPr marL="0" indent="0">
              <a:buNone/>
              <a:defRPr sz="2000">
                <a:solidFill>
                  <a:schemeClr val="tx1"/>
                </a:solidFill>
              </a:defRPr>
            </a:lvl1pPr>
          </a:lstStyle>
          <a:p>
            <a:pPr lvl="0"/>
            <a:r>
              <a:rPr lang="en-US"/>
              <a:t>Click to add </a:t>
            </a:r>
            <a:r>
              <a:rPr lang="en-US" err="1"/>
              <a:t>subheader</a:t>
            </a:r>
            <a:endParaRPr lang="en-US"/>
          </a:p>
        </p:txBody>
      </p:sp>
      <p:sp>
        <p:nvSpPr>
          <p:cNvPr id="10" name="Text Placeholder 7">
            <a:extLst>
              <a:ext uri="{FF2B5EF4-FFF2-40B4-BE49-F238E27FC236}">
                <a16:creationId xmlns:a16="http://schemas.microsoft.com/office/drawing/2014/main" id="{EE5F834C-5A08-DA4E-82E7-AC5A7A2CC796}"/>
              </a:ext>
            </a:extLst>
          </p:cNvPr>
          <p:cNvSpPr>
            <a:spLocks noGrp="1"/>
          </p:cNvSpPr>
          <p:nvPr>
            <p:ph type="body" sz="quarter" idx="13" hasCustomPrompt="1"/>
          </p:nvPr>
        </p:nvSpPr>
        <p:spPr>
          <a:xfrm>
            <a:off x="304797" y="6055756"/>
            <a:ext cx="11582401" cy="489204"/>
          </a:xfrm>
          <a:prstGeom prst="rect">
            <a:avLst/>
          </a:prstGeom>
        </p:spPr>
        <p:txBody>
          <a:bodyPr anchor="b">
            <a:normAutofit/>
          </a:bodyPr>
          <a:lstStyle>
            <a:lvl1pPr marL="0" indent="0">
              <a:spcBef>
                <a:spcPts val="100"/>
              </a:spcBef>
              <a:buNone/>
              <a:defRPr sz="1000">
                <a:solidFill>
                  <a:schemeClr val="accent5"/>
                </a:solidFill>
              </a:defRPr>
            </a:lvl1pPr>
          </a:lstStyle>
          <a:p>
            <a:pPr lvl="0"/>
            <a:r>
              <a:rPr lang="en-US"/>
              <a:t>Source notes</a:t>
            </a:r>
          </a:p>
        </p:txBody>
      </p:sp>
      <p:sp>
        <p:nvSpPr>
          <p:cNvPr id="7" name="Content Placeholder 6">
            <a:extLst>
              <a:ext uri="{FF2B5EF4-FFF2-40B4-BE49-F238E27FC236}">
                <a16:creationId xmlns:a16="http://schemas.microsoft.com/office/drawing/2014/main" id="{AFD7366D-1388-3D45-9C8A-11D05A5A4315}"/>
              </a:ext>
            </a:extLst>
          </p:cNvPr>
          <p:cNvSpPr>
            <a:spLocks noGrp="1"/>
          </p:cNvSpPr>
          <p:nvPr>
            <p:ph sz="quarter" idx="14"/>
          </p:nvPr>
        </p:nvSpPr>
        <p:spPr>
          <a:xfrm>
            <a:off x="300038" y="1447800"/>
            <a:ext cx="11587162" cy="4608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40461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23851" y="1065216"/>
            <a:ext cx="11569700" cy="4833937"/>
          </a:xfrm>
        </p:spPr>
        <p:txBody>
          <a:bodyPr/>
          <a:lstStyle>
            <a:lvl1pPr>
              <a:defRPr/>
            </a:lvl1pPr>
            <a:lvl2pPr>
              <a:defRPr baseline="0"/>
            </a:lvl2pPr>
            <a:lvl3pPr>
              <a:buClr>
                <a:schemeClr val="accent5">
                  <a:lumMod val="75000"/>
                </a:schemeClr>
              </a:buClr>
              <a:defRPr/>
            </a:lvl3pPr>
          </a:lstStyle>
          <a:p>
            <a:pPr lvl="0"/>
            <a:r>
              <a:rPr lang="en-US"/>
              <a:t>First level: Arial 20pt</a:t>
            </a:r>
          </a:p>
          <a:p>
            <a:pPr lvl="1"/>
            <a:r>
              <a:rPr lang="en-US"/>
              <a:t>Second level: Arial 18pt</a:t>
            </a:r>
          </a:p>
          <a:p>
            <a:pPr lvl="2"/>
            <a:r>
              <a:rPr lang="en-US"/>
              <a:t>Third level: Arial 16pt</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73825920"/>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17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23851" y="1065216"/>
            <a:ext cx="11569700" cy="4833937"/>
          </a:xfrm>
        </p:spPr>
        <p:txBody>
          <a:bodyPr/>
          <a:lstStyle>
            <a:lvl1pPr>
              <a:defRPr/>
            </a:lvl1pPr>
            <a:lvl2pPr>
              <a:defRPr baseline="0"/>
            </a:lvl2pPr>
            <a:lvl3pPr>
              <a:buClr>
                <a:schemeClr val="accent5">
                  <a:lumMod val="75000"/>
                </a:schemeClr>
              </a:buClr>
              <a:defRPr/>
            </a:lvl3pPr>
          </a:lstStyle>
          <a:p>
            <a:pPr lvl="0"/>
            <a:r>
              <a:rPr lang="en-US"/>
              <a:t>First level: Arial 20pt</a:t>
            </a:r>
          </a:p>
          <a:p>
            <a:pPr lvl="1"/>
            <a:r>
              <a:rPr lang="en-US"/>
              <a:t>Second level: Arial 18pt</a:t>
            </a:r>
          </a:p>
          <a:p>
            <a:pPr lvl="2"/>
            <a:r>
              <a:rPr lang="en-US"/>
              <a:t>Third level: Arial 16pt</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14747329"/>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18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23851" y="1065216"/>
            <a:ext cx="11569700" cy="4833937"/>
          </a:xfrm>
        </p:spPr>
        <p:txBody>
          <a:bodyPr/>
          <a:lstStyle>
            <a:lvl1pPr>
              <a:defRPr/>
            </a:lvl1pPr>
            <a:lvl2pPr>
              <a:defRPr baseline="0"/>
            </a:lvl2pPr>
            <a:lvl3pPr>
              <a:buClr>
                <a:schemeClr val="accent5">
                  <a:lumMod val="75000"/>
                </a:schemeClr>
              </a:buClr>
              <a:defRPr/>
            </a:lvl3pPr>
          </a:lstStyle>
          <a:p>
            <a:pPr lvl="0"/>
            <a:r>
              <a:rPr lang="en-US"/>
              <a:t>First level: Arial 20pt</a:t>
            </a:r>
          </a:p>
          <a:p>
            <a:pPr lvl="1"/>
            <a:r>
              <a:rPr lang="en-US"/>
              <a:t>Second level: Arial 18pt</a:t>
            </a:r>
          </a:p>
          <a:p>
            <a:pPr lvl="2"/>
            <a:r>
              <a:rPr lang="en-US"/>
              <a:t>Third level: Arial 16pt</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2473074"/>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4" name="Rectangle 3"/>
          <p:cNvSpPr/>
          <p:nvPr userDrawn="1"/>
        </p:nvSpPr>
        <p:spPr bwMode="auto">
          <a:xfrm>
            <a:off x="0" y="4"/>
            <a:ext cx="12192000" cy="6297613"/>
          </a:xfrm>
          <a:prstGeom prst="rect">
            <a:avLst/>
          </a:prstGeom>
          <a:gradFill>
            <a:gsLst>
              <a:gs pos="0">
                <a:schemeClr val="bg1"/>
              </a:gs>
              <a:gs pos="45000">
                <a:schemeClr val="bg1"/>
              </a:gs>
              <a:gs pos="100000">
                <a:schemeClr val="bg2"/>
              </a:gs>
            </a:gsLst>
            <a:lin ang="108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lang="en-US" sz="1800">
              <a:latin typeface="Arial" pitchFamily="124" charset="0"/>
            </a:endParaRP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76118628"/>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315145" y="38100"/>
            <a:ext cx="11053233" cy="700088"/>
          </a:xfrm>
        </p:spPr>
        <p:txBody>
          <a:bodyPr/>
          <a:lstStyle/>
          <a:p>
            <a:r>
              <a:rPr lang="en-US"/>
              <a:t>Click to edit Master title style</a:t>
            </a:r>
          </a:p>
        </p:txBody>
      </p:sp>
      <p:sp>
        <p:nvSpPr>
          <p:cNvPr id="3" name="Content Placeholder 2"/>
          <p:cNvSpPr>
            <a:spLocks noGrp="1"/>
          </p:cNvSpPr>
          <p:nvPr>
            <p:ph idx="1"/>
          </p:nvPr>
        </p:nvSpPr>
        <p:spPr>
          <a:xfrm>
            <a:off x="313267" y="922339"/>
            <a:ext cx="11580284" cy="4808536"/>
          </a:xfrm>
        </p:spPr>
        <p:txBody>
          <a:bodyPr/>
          <a:lstStyle>
            <a:lvl3pPr>
              <a:buClr>
                <a:schemeClr val="accent5">
                  <a:lumMod val="75000"/>
                </a:schemeClr>
              </a:buClr>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607444438"/>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itle (No Content)">
    <p:bg>
      <p:bgPr>
        <a:gradFill flip="none" rotWithShape="1">
          <a:gsLst>
            <a:gs pos="0">
              <a:schemeClr val="bg1"/>
            </a:gs>
            <a:gs pos="45000">
              <a:schemeClr val="bg1"/>
            </a:gs>
            <a:gs pos="100000">
              <a:schemeClr val="bg2"/>
            </a:gs>
          </a:gsLst>
          <a:lin ang="108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CD351-FB49-4649-BD51-7F2228F8A180}"/>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6" name="Text Placeholder 7">
            <a:extLst>
              <a:ext uri="{FF2B5EF4-FFF2-40B4-BE49-F238E27FC236}">
                <a16:creationId xmlns:a16="http://schemas.microsoft.com/office/drawing/2014/main" id="{AC6D37E8-5E1B-4025-9CB6-9AADD0B2F568}"/>
              </a:ext>
            </a:extLst>
          </p:cNvPr>
          <p:cNvSpPr>
            <a:spLocks noGrp="1"/>
          </p:cNvSpPr>
          <p:nvPr>
            <p:ph type="body" sz="quarter" idx="11" hasCustomPrompt="1"/>
          </p:nvPr>
        </p:nvSpPr>
        <p:spPr>
          <a:xfrm>
            <a:off x="300226" y="893063"/>
            <a:ext cx="11591547" cy="381001"/>
          </a:xfrm>
          <a:prstGeom prst="rect">
            <a:avLst/>
          </a:prstGeom>
        </p:spPr>
        <p:txBody>
          <a:bodyPr lIns="0" tIns="0" rIns="0" bIns="0" anchor="t">
            <a:noAutofit/>
          </a:bodyPr>
          <a:lstStyle>
            <a:lvl1pPr marL="0" indent="0">
              <a:buNone/>
              <a:defRPr sz="2000">
                <a:solidFill>
                  <a:schemeClr val="tx1"/>
                </a:solidFill>
              </a:defRPr>
            </a:lvl1pPr>
          </a:lstStyle>
          <a:p>
            <a:pPr lvl="0"/>
            <a:r>
              <a:rPr lang="en-US"/>
              <a:t>Click to add </a:t>
            </a:r>
            <a:r>
              <a:rPr lang="en-US" err="1"/>
              <a:t>subheader</a:t>
            </a:r>
            <a:endParaRPr lang="en-US"/>
          </a:p>
        </p:txBody>
      </p:sp>
      <p:sp>
        <p:nvSpPr>
          <p:cNvPr id="7" name="Text Placeholder 7">
            <a:extLst>
              <a:ext uri="{FF2B5EF4-FFF2-40B4-BE49-F238E27FC236}">
                <a16:creationId xmlns:a16="http://schemas.microsoft.com/office/drawing/2014/main" id="{C1053C4D-3245-41E9-BC79-2133D6EFE62D}"/>
              </a:ext>
            </a:extLst>
          </p:cNvPr>
          <p:cNvSpPr>
            <a:spLocks noGrp="1"/>
          </p:cNvSpPr>
          <p:nvPr>
            <p:ph type="body" sz="quarter" idx="12" hasCustomPrompt="1"/>
          </p:nvPr>
        </p:nvSpPr>
        <p:spPr>
          <a:xfrm>
            <a:off x="304797" y="6055756"/>
            <a:ext cx="11582401" cy="489204"/>
          </a:xfrm>
          <a:prstGeom prst="rect">
            <a:avLst/>
          </a:prstGeom>
        </p:spPr>
        <p:txBody>
          <a:bodyPr anchor="b">
            <a:normAutofit/>
          </a:bodyPr>
          <a:lstStyle>
            <a:lvl1pPr marL="0" indent="0">
              <a:spcBef>
                <a:spcPts val="100"/>
              </a:spcBef>
              <a:buNone/>
              <a:defRPr sz="1000">
                <a:solidFill>
                  <a:schemeClr val="accent5"/>
                </a:solidFill>
              </a:defRPr>
            </a:lvl1pPr>
          </a:lstStyle>
          <a:p>
            <a:pPr lvl="0"/>
            <a:r>
              <a:rPr lang="en-US"/>
              <a:t>Source notes</a:t>
            </a:r>
          </a:p>
        </p:txBody>
      </p:sp>
      <p:sp>
        <p:nvSpPr>
          <p:cNvPr id="8" name="Slide Number Placeholder 11">
            <a:extLst>
              <a:ext uri="{FF2B5EF4-FFF2-40B4-BE49-F238E27FC236}">
                <a16:creationId xmlns:a16="http://schemas.microsoft.com/office/drawing/2014/main" id="{43FDEDB6-CE04-F84B-AAD3-991730DCA9C0}"/>
              </a:ext>
            </a:extLst>
          </p:cNvPr>
          <p:cNvSpPr>
            <a:spLocks noGrp="1"/>
          </p:cNvSpPr>
          <p:nvPr>
            <p:ph type="sldNum" sz="quarter" idx="10"/>
          </p:nvPr>
        </p:nvSpPr>
        <p:spPr>
          <a:xfrm>
            <a:off x="1" y="6553200"/>
            <a:ext cx="304799" cy="304799"/>
          </a:xfrm>
        </p:spPr>
        <p:txBody>
          <a:bodyPr lIns="0" tIns="0" rIns="0" bIns="0"/>
          <a:lstStyle/>
          <a:p>
            <a:fld id="{89006F1E-66CD-4A4B-9370-B4A3080F0E6C}" type="slidenum">
              <a:rPr lang="en-US" smtClean="0"/>
              <a:pPr/>
              <a:t>‹#›</a:t>
            </a:fld>
            <a:endParaRPr lang="en-US"/>
          </a:p>
        </p:txBody>
      </p:sp>
      <p:sp>
        <p:nvSpPr>
          <p:cNvPr id="9" name="Footer Placeholder 1">
            <a:extLst>
              <a:ext uri="{FF2B5EF4-FFF2-40B4-BE49-F238E27FC236}">
                <a16:creationId xmlns:a16="http://schemas.microsoft.com/office/drawing/2014/main" id="{D91B50C1-7025-B243-9430-602CDE810AAB}"/>
              </a:ext>
            </a:extLst>
          </p:cNvPr>
          <p:cNvSpPr>
            <a:spLocks noGrp="1"/>
          </p:cNvSpPr>
          <p:nvPr>
            <p:ph type="ftr" sz="quarter" idx="13"/>
          </p:nvPr>
        </p:nvSpPr>
        <p:spPr>
          <a:xfrm>
            <a:off x="304799" y="6553201"/>
            <a:ext cx="11582399" cy="304800"/>
          </a:xfrm>
          <a:prstGeom prst="rect">
            <a:avLst/>
          </a:prstGeom>
        </p:spPr>
        <p:txBody>
          <a:bodyPr/>
          <a:lstStyle>
            <a:lvl1pPr>
              <a:defRPr>
                <a:solidFill>
                  <a:schemeClr val="accent5"/>
                </a:solidFill>
              </a:defRPr>
            </a:lvl1pPr>
          </a:lstStyle>
          <a:p>
            <a:r>
              <a:rPr lang="en-US">
                <a:ea typeface="MS PGothic" panose="020B0600070205080204" pitchFamily="34" charset="-128"/>
              </a:rPr>
              <a:t>Proprietary &amp; Confidential |  authoremail@thermofisher.com | 5-August-2020</a:t>
            </a:r>
          </a:p>
        </p:txBody>
      </p:sp>
    </p:spTree>
    <p:extLst>
      <p:ext uri="{BB962C8B-B14F-4D97-AF65-F5344CB8AC3E}">
        <p14:creationId xmlns:p14="http://schemas.microsoft.com/office/powerpoint/2010/main" val="2835677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744">
          <p15:clr>
            <a:srgbClr val="FBAE40"/>
          </p15:clr>
        </p15:guide>
        <p15:guide id="2" pos="3936">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23851" y="1065216"/>
            <a:ext cx="11569700" cy="4833937"/>
          </a:xfrm>
        </p:spPr>
        <p:txBody>
          <a:bodyPr/>
          <a:lstStyle>
            <a:lvl1pPr>
              <a:defRPr/>
            </a:lvl1pPr>
            <a:lvl2pPr>
              <a:defRPr baseline="0"/>
            </a:lvl2pPr>
            <a:lvl3pPr>
              <a:buClr>
                <a:schemeClr val="accent5">
                  <a:lumMod val="75000"/>
                </a:schemeClr>
              </a:buClr>
              <a:defRPr/>
            </a:lvl3pPr>
          </a:lstStyle>
          <a:p>
            <a:pPr lvl="0"/>
            <a:r>
              <a:rPr lang="en-US"/>
              <a:t>First level: Arial 20pt</a:t>
            </a:r>
          </a:p>
          <a:p>
            <a:pPr lvl="1"/>
            <a:r>
              <a:rPr lang="en-US"/>
              <a:t>Second level: Arial 18pt</a:t>
            </a:r>
          </a:p>
          <a:p>
            <a:pPr lvl="2"/>
            <a:r>
              <a:rPr lang="en-US"/>
              <a:t>Third level: Arial 16pt</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58701267"/>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23851" y="1065216"/>
            <a:ext cx="11569700" cy="4833937"/>
          </a:xfrm>
        </p:spPr>
        <p:txBody>
          <a:bodyPr/>
          <a:lstStyle>
            <a:lvl1pPr>
              <a:defRPr/>
            </a:lvl1pPr>
            <a:lvl2pPr>
              <a:defRPr baseline="0"/>
            </a:lvl2pPr>
            <a:lvl3pPr>
              <a:buClr>
                <a:schemeClr val="accent5">
                  <a:lumMod val="75000"/>
                </a:schemeClr>
              </a:buClr>
              <a:defRPr/>
            </a:lvl3pPr>
          </a:lstStyle>
          <a:p>
            <a:pPr lvl="0"/>
            <a:r>
              <a:rPr lang="en-US"/>
              <a:t>First level: Arial 20pt</a:t>
            </a:r>
          </a:p>
          <a:p>
            <a:pPr lvl="1"/>
            <a:r>
              <a:rPr lang="en-US"/>
              <a:t>Second level: Arial 18pt</a:t>
            </a:r>
          </a:p>
          <a:p>
            <a:pPr lvl="2"/>
            <a:r>
              <a:rPr lang="en-US"/>
              <a:t>Third level: Arial 16pt</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2030803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bg>
      <p:bgPr>
        <a:gradFill flip="none" rotWithShape="1">
          <a:gsLst>
            <a:gs pos="0">
              <a:schemeClr val="bg1"/>
            </a:gs>
            <a:gs pos="45000">
              <a:schemeClr val="bg1"/>
            </a:gs>
            <a:gs pos="100000">
              <a:schemeClr val="bg1"/>
            </a:gs>
          </a:gsLst>
          <a:lin ang="108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42EC3-BB61-5A42-8BF1-1D2972BB044D}"/>
              </a:ext>
            </a:extLst>
          </p:cNvPr>
          <p:cNvSpPr>
            <a:spLocks noGrp="1"/>
          </p:cNvSpPr>
          <p:nvPr>
            <p:ph type="title"/>
          </p:nvPr>
        </p:nvSpPr>
        <p:spPr/>
        <p:txBody>
          <a:bodyPr/>
          <a:lstStyle/>
          <a:p>
            <a:r>
              <a:rPr lang="en-US"/>
              <a:t>Click to edit Master title style</a:t>
            </a:r>
          </a:p>
        </p:txBody>
      </p:sp>
      <p:sp>
        <p:nvSpPr>
          <p:cNvPr id="5" name="Slide Number Placeholder 11">
            <a:extLst>
              <a:ext uri="{FF2B5EF4-FFF2-40B4-BE49-F238E27FC236}">
                <a16:creationId xmlns:a16="http://schemas.microsoft.com/office/drawing/2014/main" id="{0D25D28A-A5EB-C240-A997-149159566C62}"/>
              </a:ext>
            </a:extLst>
          </p:cNvPr>
          <p:cNvSpPr>
            <a:spLocks noGrp="1"/>
          </p:cNvSpPr>
          <p:nvPr>
            <p:ph type="sldNum" sz="quarter" idx="10"/>
          </p:nvPr>
        </p:nvSpPr>
        <p:spPr>
          <a:xfrm>
            <a:off x="1" y="6553200"/>
            <a:ext cx="304799" cy="304799"/>
          </a:xfrm>
        </p:spPr>
        <p:txBody>
          <a:bodyPr lIns="0" tIns="0" rIns="0" bIns="0"/>
          <a:lstStyle/>
          <a:p>
            <a:fld id="{89006F1E-66CD-4A4B-9370-B4A3080F0E6C}" type="slidenum">
              <a:rPr lang="en-US" smtClean="0"/>
              <a:pPr/>
              <a:t>‹#›</a:t>
            </a:fld>
            <a:endParaRPr lang="en-US"/>
          </a:p>
        </p:txBody>
      </p:sp>
      <p:sp>
        <p:nvSpPr>
          <p:cNvPr id="6" name="Footer Placeholder 1">
            <a:extLst>
              <a:ext uri="{FF2B5EF4-FFF2-40B4-BE49-F238E27FC236}">
                <a16:creationId xmlns:a16="http://schemas.microsoft.com/office/drawing/2014/main" id="{EF39BEC2-E111-4A4B-836F-3D8401524587}"/>
              </a:ext>
            </a:extLst>
          </p:cNvPr>
          <p:cNvSpPr>
            <a:spLocks noGrp="1"/>
          </p:cNvSpPr>
          <p:nvPr>
            <p:ph type="ftr" sz="quarter" idx="12"/>
          </p:nvPr>
        </p:nvSpPr>
        <p:spPr>
          <a:xfrm>
            <a:off x="304799" y="6553201"/>
            <a:ext cx="3657601" cy="304800"/>
          </a:xfrm>
          <a:prstGeom prst="rect">
            <a:avLst/>
          </a:prstGeom>
        </p:spPr>
        <p:txBody>
          <a:bodyPr/>
          <a:lstStyle>
            <a:lvl1pPr>
              <a:defRPr>
                <a:solidFill>
                  <a:schemeClr val="accent5"/>
                </a:solidFill>
              </a:defRPr>
            </a:lvl1pPr>
          </a:lstStyle>
          <a:p>
            <a:r>
              <a:rPr lang="en-US">
                <a:ea typeface="MS PGothic" panose="020B0600070205080204" pitchFamily="34" charset="-128"/>
              </a:rPr>
              <a:t>elena.uliyanova@thermofisher.com | 12-</a:t>
            </a:r>
            <a:r>
              <a:rPr lang="ru-RU">
                <a:ea typeface="MS PGothic" panose="020B0600070205080204" pitchFamily="34" charset="-128"/>
              </a:rPr>
              <a:t>Ноября-2020</a:t>
            </a:r>
            <a:endParaRPr lang="en-US">
              <a:ea typeface="MS PGothic" panose="020B0600070205080204" pitchFamily="34" charset="-128"/>
            </a:endParaRPr>
          </a:p>
        </p:txBody>
      </p:sp>
      <p:sp>
        <p:nvSpPr>
          <p:cNvPr id="8" name="Text Placeholder 7">
            <a:extLst>
              <a:ext uri="{FF2B5EF4-FFF2-40B4-BE49-F238E27FC236}">
                <a16:creationId xmlns:a16="http://schemas.microsoft.com/office/drawing/2014/main" id="{2A4CF7CB-ACF9-2E40-8360-1F09EA0AC0AC}"/>
              </a:ext>
            </a:extLst>
          </p:cNvPr>
          <p:cNvSpPr>
            <a:spLocks noGrp="1"/>
          </p:cNvSpPr>
          <p:nvPr>
            <p:ph type="body" sz="quarter" idx="11" hasCustomPrompt="1"/>
          </p:nvPr>
        </p:nvSpPr>
        <p:spPr>
          <a:xfrm>
            <a:off x="300226" y="893063"/>
            <a:ext cx="11591547" cy="381001"/>
          </a:xfrm>
          <a:prstGeom prst="rect">
            <a:avLst/>
          </a:prstGeom>
        </p:spPr>
        <p:txBody>
          <a:bodyPr lIns="0" tIns="0" rIns="0" bIns="0" anchor="t">
            <a:noAutofit/>
          </a:bodyPr>
          <a:lstStyle>
            <a:lvl1pPr marL="0" indent="0">
              <a:buNone/>
              <a:defRPr sz="2000">
                <a:solidFill>
                  <a:schemeClr val="tx1"/>
                </a:solidFill>
              </a:defRPr>
            </a:lvl1pPr>
          </a:lstStyle>
          <a:p>
            <a:pPr lvl="0"/>
            <a:r>
              <a:rPr lang="en-US"/>
              <a:t>Click to add </a:t>
            </a:r>
            <a:r>
              <a:rPr lang="en-US" err="1"/>
              <a:t>subheader</a:t>
            </a:r>
            <a:endParaRPr lang="en-US"/>
          </a:p>
        </p:txBody>
      </p:sp>
      <p:sp>
        <p:nvSpPr>
          <p:cNvPr id="10" name="Text Placeholder 7">
            <a:extLst>
              <a:ext uri="{FF2B5EF4-FFF2-40B4-BE49-F238E27FC236}">
                <a16:creationId xmlns:a16="http://schemas.microsoft.com/office/drawing/2014/main" id="{EE5F834C-5A08-DA4E-82E7-AC5A7A2CC796}"/>
              </a:ext>
            </a:extLst>
          </p:cNvPr>
          <p:cNvSpPr>
            <a:spLocks noGrp="1"/>
          </p:cNvSpPr>
          <p:nvPr>
            <p:ph type="body" sz="quarter" idx="13" hasCustomPrompt="1"/>
          </p:nvPr>
        </p:nvSpPr>
        <p:spPr>
          <a:xfrm>
            <a:off x="304797" y="6055756"/>
            <a:ext cx="11582401" cy="489204"/>
          </a:xfrm>
          <a:prstGeom prst="rect">
            <a:avLst/>
          </a:prstGeom>
        </p:spPr>
        <p:txBody>
          <a:bodyPr anchor="b">
            <a:normAutofit/>
          </a:bodyPr>
          <a:lstStyle>
            <a:lvl1pPr marL="0" indent="0">
              <a:spcBef>
                <a:spcPts val="100"/>
              </a:spcBef>
              <a:buNone/>
              <a:defRPr sz="1000">
                <a:solidFill>
                  <a:schemeClr val="accent5"/>
                </a:solidFill>
              </a:defRPr>
            </a:lvl1pPr>
          </a:lstStyle>
          <a:p>
            <a:pPr lvl="0"/>
            <a:r>
              <a:rPr lang="en-US"/>
              <a:t>Source notes</a:t>
            </a:r>
          </a:p>
        </p:txBody>
      </p:sp>
      <p:sp>
        <p:nvSpPr>
          <p:cNvPr id="7" name="Content Placeholder 6">
            <a:extLst>
              <a:ext uri="{FF2B5EF4-FFF2-40B4-BE49-F238E27FC236}">
                <a16:creationId xmlns:a16="http://schemas.microsoft.com/office/drawing/2014/main" id="{AFD7366D-1388-3D45-9C8A-11D05A5A4315}"/>
              </a:ext>
            </a:extLst>
          </p:cNvPr>
          <p:cNvSpPr>
            <a:spLocks noGrp="1"/>
          </p:cNvSpPr>
          <p:nvPr>
            <p:ph sz="quarter" idx="14"/>
          </p:nvPr>
        </p:nvSpPr>
        <p:spPr>
          <a:xfrm>
            <a:off x="300038" y="1447800"/>
            <a:ext cx="11587162" cy="4608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3140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p:bg>
      <p:bgPr>
        <a:gradFill flip="none" rotWithShape="1">
          <a:gsLst>
            <a:gs pos="0">
              <a:schemeClr val="bg1"/>
            </a:gs>
            <a:gs pos="45000">
              <a:schemeClr val="bg1"/>
            </a:gs>
            <a:gs pos="100000">
              <a:schemeClr val="bg2"/>
            </a:gs>
          </a:gsLst>
          <a:lin ang="108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42EC3-BB61-5A42-8BF1-1D2972BB044D}"/>
              </a:ext>
            </a:extLst>
          </p:cNvPr>
          <p:cNvSpPr>
            <a:spLocks noGrp="1"/>
          </p:cNvSpPr>
          <p:nvPr>
            <p:ph type="title"/>
          </p:nvPr>
        </p:nvSpPr>
        <p:spPr/>
        <p:txBody>
          <a:bodyPr/>
          <a:lstStyle/>
          <a:p>
            <a:r>
              <a:rPr lang="en-US"/>
              <a:t>Click to edit Master title style</a:t>
            </a:r>
          </a:p>
        </p:txBody>
      </p:sp>
      <p:sp>
        <p:nvSpPr>
          <p:cNvPr id="6" name="Slide Number Placeholder 11">
            <a:extLst>
              <a:ext uri="{FF2B5EF4-FFF2-40B4-BE49-F238E27FC236}">
                <a16:creationId xmlns:a16="http://schemas.microsoft.com/office/drawing/2014/main" id="{CA35970F-C7C4-F346-8F9C-43C9A251063B}"/>
              </a:ext>
            </a:extLst>
          </p:cNvPr>
          <p:cNvSpPr>
            <a:spLocks noGrp="1"/>
          </p:cNvSpPr>
          <p:nvPr>
            <p:ph type="sldNum" sz="quarter" idx="10"/>
          </p:nvPr>
        </p:nvSpPr>
        <p:spPr>
          <a:xfrm>
            <a:off x="1" y="6553200"/>
            <a:ext cx="304799" cy="304799"/>
          </a:xfrm>
        </p:spPr>
        <p:txBody>
          <a:bodyPr lIns="0" tIns="0" rIns="0" bIns="0"/>
          <a:lstStyle/>
          <a:p>
            <a:fld id="{89006F1E-66CD-4A4B-9370-B4A3080F0E6C}" type="slidenum">
              <a:rPr lang="en-US" smtClean="0"/>
              <a:pPr/>
              <a:t>‹#›</a:t>
            </a:fld>
            <a:endParaRPr lang="en-US"/>
          </a:p>
        </p:txBody>
      </p:sp>
      <p:sp>
        <p:nvSpPr>
          <p:cNvPr id="7" name="Footer Placeholder 1">
            <a:extLst>
              <a:ext uri="{FF2B5EF4-FFF2-40B4-BE49-F238E27FC236}">
                <a16:creationId xmlns:a16="http://schemas.microsoft.com/office/drawing/2014/main" id="{CE9EC605-3413-1E4D-96BF-ECCB56711FD5}"/>
              </a:ext>
            </a:extLst>
          </p:cNvPr>
          <p:cNvSpPr>
            <a:spLocks noGrp="1"/>
          </p:cNvSpPr>
          <p:nvPr>
            <p:ph type="ftr" sz="quarter" idx="13"/>
          </p:nvPr>
        </p:nvSpPr>
        <p:spPr>
          <a:xfrm>
            <a:off x="304799" y="6553201"/>
            <a:ext cx="3657601" cy="304800"/>
          </a:xfrm>
          <a:prstGeom prst="rect">
            <a:avLst/>
          </a:prstGeom>
        </p:spPr>
        <p:txBody>
          <a:bodyPr/>
          <a:lstStyle>
            <a:lvl1pPr>
              <a:defRPr>
                <a:solidFill>
                  <a:schemeClr val="accent5"/>
                </a:solidFill>
              </a:defRPr>
            </a:lvl1pPr>
          </a:lstStyle>
          <a:p>
            <a:r>
              <a:rPr lang="en-US">
                <a:ea typeface="MS PGothic" panose="020B0600070205080204" pitchFamily="34" charset="-128"/>
              </a:rPr>
              <a:t>elena.uliyanova@thermofisher.com | 12-</a:t>
            </a:r>
            <a:r>
              <a:rPr lang="ru-RU">
                <a:ea typeface="MS PGothic" panose="020B0600070205080204" pitchFamily="34" charset="-128"/>
              </a:rPr>
              <a:t>Ноября-2020</a:t>
            </a:r>
            <a:endParaRPr lang="en-US">
              <a:ea typeface="MS PGothic" panose="020B0600070205080204" pitchFamily="34" charset="-128"/>
            </a:endParaRPr>
          </a:p>
        </p:txBody>
      </p:sp>
      <p:sp>
        <p:nvSpPr>
          <p:cNvPr id="8" name="Text Placeholder 7">
            <a:extLst>
              <a:ext uri="{FF2B5EF4-FFF2-40B4-BE49-F238E27FC236}">
                <a16:creationId xmlns:a16="http://schemas.microsoft.com/office/drawing/2014/main" id="{FE813D60-49DC-CC4E-8912-23F1B67BB019}"/>
              </a:ext>
            </a:extLst>
          </p:cNvPr>
          <p:cNvSpPr>
            <a:spLocks noGrp="1"/>
          </p:cNvSpPr>
          <p:nvPr>
            <p:ph type="body" sz="quarter" idx="14" hasCustomPrompt="1"/>
          </p:nvPr>
        </p:nvSpPr>
        <p:spPr>
          <a:xfrm>
            <a:off x="304797" y="6055756"/>
            <a:ext cx="11582400" cy="489204"/>
          </a:xfrm>
          <a:prstGeom prst="rect">
            <a:avLst/>
          </a:prstGeom>
        </p:spPr>
        <p:txBody>
          <a:bodyPr anchor="b">
            <a:normAutofit/>
          </a:bodyPr>
          <a:lstStyle>
            <a:lvl1pPr marL="0" indent="0">
              <a:spcBef>
                <a:spcPts val="100"/>
              </a:spcBef>
              <a:buNone/>
              <a:defRPr sz="1000">
                <a:solidFill>
                  <a:schemeClr val="accent5"/>
                </a:solidFill>
              </a:defRPr>
            </a:lvl1pPr>
          </a:lstStyle>
          <a:p>
            <a:pPr lvl="0"/>
            <a:r>
              <a:rPr lang="en-US"/>
              <a:t>Source notes</a:t>
            </a:r>
          </a:p>
        </p:txBody>
      </p:sp>
      <p:sp>
        <p:nvSpPr>
          <p:cNvPr id="12" name="Content Placeholder 3">
            <a:extLst>
              <a:ext uri="{FF2B5EF4-FFF2-40B4-BE49-F238E27FC236}">
                <a16:creationId xmlns:a16="http://schemas.microsoft.com/office/drawing/2014/main" id="{D38D7C33-9A72-7247-9B25-82BE39794E09}"/>
              </a:ext>
            </a:extLst>
          </p:cNvPr>
          <p:cNvSpPr>
            <a:spLocks noGrp="1"/>
          </p:cNvSpPr>
          <p:nvPr>
            <p:ph sz="quarter" idx="16"/>
          </p:nvPr>
        </p:nvSpPr>
        <p:spPr>
          <a:xfrm>
            <a:off x="304800" y="1447800"/>
            <a:ext cx="5638796" cy="4607954"/>
          </a:xfrm>
          <a:prstGeom prst="rect">
            <a:avLst/>
          </a:prstGeom>
        </p:spPr>
        <p:txBody>
          <a:bodyPr vert="horz" lIns="0" tIns="0" rIns="0" bIns="0" rtlCol="0">
            <a:noAutofit/>
          </a:bodyPr>
          <a:lstStyle>
            <a:lvl1pPr marL="342900" indent="-342900">
              <a:buFont typeface="Arial" panose="020B0604020202020204" pitchFamily="34" charset="0"/>
              <a:buChar cha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a:extLst>
              <a:ext uri="{FF2B5EF4-FFF2-40B4-BE49-F238E27FC236}">
                <a16:creationId xmlns:a16="http://schemas.microsoft.com/office/drawing/2014/main" id="{4109D056-DC1B-0D4A-8CCD-D716570C884F}"/>
              </a:ext>
            </a:extLst>
          </p:cNvPr>
          <p:cNvSpPr>
            <a:spLocks noGrp="1"/>
          </p:cNvSpPr>
          <p:nvPr>
            <p:ph sz="quarter" idx="17"/>
          </p:nvPr>
        </p:nvSpPr>
        <p:spPr>
          <a:xfrm>
            <a:off x="6248398" y="1447800"/>
            <a:ext cx="5638799" cy="4607954"/>
          </a:xfrm>
          <a:prstGeom prst="rect">
            <a:avLst/>
          </a:prstGeo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7">
            <a:extLst>
              <a:ext uri="{FF2B5EF4-FFF2-40B4-BE49-F238E27FC236}">
                <a16:creationId xmlns:a16="http://schemas.microsoft.com/office/drawing/2014/main" id="{95884C43-267B-8949-85E3-D9171D3F9D13}"/>
              </a:ext>
            </a:extLst>
          </p:cNvPr>
          <p:cNvSpPr>
            <a:spLocks noGrp="1"/>
          </p:cNvSpPr>
          <p:nvPr>
            <p:ph type="body" sz="quarter" idx="11" hasCustomPrompt="1"/>
          </p:nvPr>
        </p:nvSpPr>
        <p:spPr>
          <a:xfrm>
            <a:off x="300226" y="893063"/>
            <a:ext cx="11591547" cy="381001"/>
          </a:xfrm>
          <a:prstGeom prst="rect">
            <a:avLst/>
          </a:prstGeom>
        </p:spPr>
        <p:txBody>
          <a:bodyPr lIns="0" tIns="0" rIns="0" bIns="0" anchor="t">
            <a:noAutofit/>
          </a:bodyPr>
          <a:lstStyle>
            <a:lvl1pPr marL="0" indent="0">
              <a:buNone/>
              <a:defRPr sz="2000">
                <a:solidFill>
                  <a:schemeClr val="tx1"/>
                </a:solidFill>
              </a:defRPr>
            </a:lvl1pPr>
          </a:lstStyle>
          <a:p>
            <a:pPr lvl="0"/>
            <a:r>
              <a:rPr lang="en-US"/>
              <a:t>Click to add </a:t>
            </a:r>
            <a:r>
              <a:rPr lang="en-US" err="1"/>
              <a:t>subheader</a:t>
            </a:r>
            <a:endParaRPr lang="en-US"/>
          </a:p>
        </p:txBody>
      </p:sp>
    </p:spTree>
    <p:extLst>
      <p:ext uri="{BB962C8B-B14F-4D97-AF65-F5344CB8AC3E}">
        <p14:creationId xmlns:p14="http://schemas.microsoft.com/office/powerpoint/2010/main" val="2626277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Column">
    <p:bg>
      <p:bgPr>
        <a:gradFill flip="none" rotWithShape="1">
          <a:gsLst>
            <a:gs pos="0">
              <a:schemeClr val="bg1"/>
            </a:gs>
            <a:gs pos="45000">
              <a:schemeClr val="bg1"/>
            </a:gs>
            <a:gs pos="100000">
              <a:schemeClr val="bg2"/>
            </a:gs>
          </a:gsLst>
          <a:lin ang="108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42EC3-BB61-5A42-8BF1-1D2972BB044D}"/>
              </a:ext>
            </a:extLst>
          </p:cNvPr>
          <p:cNvSpPr>
            <a:spLocks noGrp="1"/>
          </p:cNvSpPr>
          <p:nvPr>
            <p:ph type="title"/>
          </p:nvPr>
        </p:nvSpPr>
        <p:spPr/>
        <p:txBody>
          <a:bodyPr/>
          <a:lstStyle/>
          <a:p>
            <a:r>
              <a:rPr lang="en-US"/>
              <a:t>Click to edit Master title style</a:t>
            </a:r>
          </a:p>
        </p:txBody>
      </p:sp>
      <p:sp>
        <p:nvSpPr>
          <p:cNvPr id="7" name="Slide Number Placeholder 11">
            <a:extLst>
              <a:ext uri="{FF2B5EF4-FFF2-40B4-BE49-F238E27FC236}">
                <a16:creationId xmlns:a16="http://schemas.microsoft.com/office/drawing/2014/main" id="{F81445D8-D3A2-A446-B35B-0A1E9B448962}"/>
              </a:ext>
            </a:extLst>
          </p:cNvPr>
          <p:cNvSpPr>
            <a:spLocks noGrp="1"/>
          </p:cNvSpPr>
          <p:nvPr>
            <p:ph type="sldNum" sz="quarter" idx="10"/>
          </p:nvPr>
        </p:nvSpPr>
        <p:spPr>
          <a:xfrm>
            <a:off x="1" y="6553200"/>
            <a:ext cx="304799" cy="304799"/>
          </a:xfrm>
        </p:spPr>
        <p:txBody>
          <a:bodyPr lIns="0" tIns="0" rIns="0" bIns="0"/>
          <a:lstStyle/>
          <a:p>
            <a:fld id="{89006F1E-66CD-4A4B-9370-B4A3080F0E6C}" type="slidenum">
              <a:rPr lang="en-US" smtClean="0"/>
              <a:pPr/>
              <a:t>‹#›</a:t>
            </a:fld>
            <a:endParaRPr lang="en-US"/>
          </a:p>
        </p:txBody>
      </p:sp>
      <p:sp>
        <p:nvSpPr>
          <p:cNvPr id="8" name="Footer Placeholder 1">
            <a:extLst>
              <a:ext uri="{FF2B5EF4-FFF2-40B4-BE49-F238E27FC236}">
                <a16:creationId xmlns:a16="http://schemas.microsoft.com/office/drawing/2014/main" id="{31F7B133-5860-D54B-A498-14C05567C68D}"/>
              </a:ext>
            </a:extLst>
          </p:cNvPr>
          <p:cNvSpPr>
            <a:spLocks noGrp="1"/>
          </p:cNvSpPr>
          <p:nvPr>
            <p:ph type="ftr" sz="quarter" idx="14"/>
          </p:nvPr>
        </p:nvSpPr>
        <p:spPr>
          <a:xfrm>
            <a:off x="304799" y="6553201"/>
            <a:ext cx="3657601" cy="304800"/>
          </a:xfrm>
          <a:prstGeom prst="rect">
            <a:avLst/>
          </a:prstGeom>
        </p:spPr>
        <p:txBody>
          <a:bodyPr/>
          <a:lstStyle>
            <a:lvl1pPr>
              <a:defRPr>
                <a:solidFill>
                  <a:schemeClr val="accent5"/>
                </a:solidFill>
              </a:defRPr>
            </a:lvl1pPr>
          </a:lstStyle>
          <a:p>
            <a:r>
              <a:rPr lang="en-US">
                <a:ea typeface="MS PGothic" panose="020B0600070205080204" pitchFamily="34" charset="-128"/>
              </a:rPr>
              <a:t>elena.uliyanova@thermofisher.com | 12-</a:t>
            </a:r>
            <a:r>
              <a:rPr lang="ru-RU">
                <a:ea typeface="MS PGothic" panose="020B0600070205080204" pitchFamily="34" charset="-128"/>
              </a:rPr>
              <a:t>Ноября-2020</a:t>
            </a:r>
            <a:endParaRPr lang="en-US">
              <a:ea typeface="MS PGothic" panose="020B0600070205080204" pitchFamily="34" charset="-128"/>
            </a:endParaRPr>
          </a:p>
        </p:txBody>
      </p:sp>
      <p:sp>
        <p:nvSpPr>
          <p:cNvPr id="9" name="Text Placeholder 7">
            <a:extLst>
              <a:ext uri="{FF2B5EF4-FFF2-40B4-BE49-F238E27FC236}">
                <a16:creationId xmlns:a16="http://schemas.microsoft.com/office/drawing/2014/main" id="{7F606DC1-8556-AC4B-B621-1C8A6F92D688}"/>
              </a:ext>
            </a:extLst>
          </p:cNvPr>
          <p:cNvSpPr>
            <a:spLocks noGrp="1"/>
          </p:cNvSpPr>
          <p:nvPr>
            <p:ph type="body" sz="quarter" idx="15" hasCustomPrompt="1"/>
          </p:nvPr>
        </p:nvSpPr>
        <p:spPr>
          <a:xfrm>
            <a:off x="304797" y="6055756"/>
            <a:ext cx="11582400" cy="489204"/>
          </a:xfrm>
          <a:prstGeom prst="rect">
            <a:avLst/>
          </a:prstGeom>
        </p:spPr>
        <p:txBody>
          <a:bodyPr anchor="b">
            <a:normAutofit/>
          </a:bodyPr>
          <a:lstStyle>
            <a:lvl1pPr marL="0" indent="0">
              <a:spcBef>
                <a:spcPts val="100"/>
              </a:spcBef>
              <a:buNone/>
              <a:defRPr sz="1000">
                <a:solidFill>
                  <a:schemeClr val="accent5"/>
                </a:solidFill>
              </a:defRPr>
            </a:lvl1pPr>
          </a:lstStyle>
          <a:p>
            <a:pPr lvl="0"/>
            <a:r>
              <a:rPr lang="en-US"/>
              <a:t>Source notes</a:t>
            </a:r>
          </a:p>
        </p:txBody>
      </p:sp>
      <p:sp>
        <p:nvSpPr>
          <p:cNvPr id="17" name="Text Placeholder 7">
            <a:extLst>
              <a:ext uri="{FF2B5EF4-FFF2-40B4-BE49-F238E27FC236}">
                <a16:creationId xmlns:a16="http://schemas.microsoft.com/office/drawing/2014/main" id="{C194A5C4-4D4E-424D-8DC1-C1FCDF1A8FC5}"/>
              </a:ext>
            </a:extLst>
          </p:cNvPr>
          <p:cNvSpPr>
            <a:spLocks noGrp="1"/>
          </p:cNvSpPr>
          <p:nvPr>
            <p:ph type="body" sz="quarter" idx="11" hasCustomPrompt="1"/>
          </p:nvPr>
        </p:nvSpPr>
        <p:spPr>
          <a:xfrm>
            <a:off x="300226" y="893063"/>
            <a:ext cx="11591547" cy="381001"/>
          </a:xfrm>
          <a:prstGeom prst="rect">
            <a:avLst/>
          </a:prstGeom>
        </p:spPr>
        <p:txBody>
          <a:bodyPr lIns="0" tIns="0" rIns="0" bIns="0" anchor="t">
            <a:noAutofit/>
          </a:bodyPr>
          <a:lstStyle>
            <a:lvl1pPr marL="0" indent="0">
              <a:buNone/>
              <a:defRPr sz="2000">
                <a:solidFill>
                  <a:schemeClr val="tx1"/>
                </a:solidFill>
              </a:defRPr>
            </a:lvl1pPr>
          </a:lstStyle>
          <a:p>
            <a:pPr lvl="0"/>
            <a:r>
              <a:rPr lang="en-US"/>
              <a:t>Click to add </a:t>
            </a:r>
            <a:r>
              <a:rPr lang="en-US" err="1"/>
              <a:t>subheader</a:t>
            </a:r>
            <a:endParaRPr lang="en-US"/>
          </a:p>
        </p:txBody>
      </p:sp>
      <p:sp>
        <p:nvSpPr>
          <p:cNvPr id="18" name="Content Placeholder 3">
            <a:extLst>
              <a:ext uri="{FF2B5EF4-FFF2-40B4-BE49-F238E27FC236}">
                <a16:creationId xmlns:a16="http://schemas.microsoft.com/office/drawing/2014/main" id="{22065214-DE69-2246-B1F9-8B166D25671B}"/>
              </a:ext>
            </a:extLst>
          </p:cNvPr>
          <p:cNvSpPr>
            <a:spLocks noGrp="1"/>
          </p:cNvSpPr>
          <p:nvPr>
            <p:ph sz="quarter" idx="18"/>
          </p:nvPr>
        </p:nvSpPr>
        <p:spPr>
          <a:xfrm>
            <a:off x="304800" y="1447800"/>
            <a:ext cx="3657600" cy="4607954"/>
          </a:xfrm>
          <a:prstGeom prst="rect">
            <a:avLst/>
          </a:prstGeo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3">
            <a:extLst>
              <a:ext uri="{FF2B5EF4-FFF2-40B4-BE49-F238E27FC236}">
                <a16:creationId xmlns:a16="http://schemas.microsoft.com/office/drawing/2014/main" id="{DE333DB3-CD71-1F4D-8ECF-51D4B490DCCC}"/>
              </a:ext>
            </a:extLst>
          </p:cNvPr>
          <p:cNvSpPr>
            <a:spLocks noGrp="1"/>
          </p:cNvSpPr>
          <p:nvPr>
            <p:ph sz="quarter" idx="19"/>
          </p:nvPr>
        </p:nvSpPr>
        <p:spPr>
          <a:xfrm>
            <a:off x="4267201" y="1447800"/>
            <a:ext cx="3657600" cy="4607954"/>
          </a:xfrm>
          <a:prstGeom prst="rect">
            <a:avLst/>
          </a:prstGeo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3">
            <a:extLst>
              <a:ext uri="{FF2B5EF4-FFF2-40B4-BE49-F238E27FC236}">
                <a16:creationId xmlns:a16="http://schemas.microsoft.com/office/drawing/2014/main" id="{8514F710-85FB-F040-B3B5-8573DB7FE6FE}"/>
              </a:ext>
            </a:extLst>
          </p:cNvPr>
          <p:cNvSpPr>
            <a:spLocks noGrp="1"/>
          </p:cNvSpPr>
          <p:nvPr>
            <p:ph sz="quarter" idx="21"/>
          </p:nvPr>
        </p:nvSpPr>
        <p:spPr>
          <a:xfrm>
            <a:off x="8229594" y="1447800"/>
            <a:ext cx="3657603" cy="4607954"/>
          </a:xfrm>
          <a:prstGeom prst="rect">
            <a:avLst/>
          </a:prstGeo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3398534"/>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image" Target="../media/image1.emf"/><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
              <a:schemeClr val="bg1"/>
            </a:gs>
            <a:gs pos="45000">
              <a:schemeClr val="bg1"/>
            </a:gs>
            <a:gs pos="100000">
              <a:schemeClr val="bg2"/>
            </a:gs>
          </a:gsLst>
          <a:lin ang="108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1" y="304799"/>
            <a:ext cx="9753600" cy="381001"/>
          </a:xfrm>
          <a:prstGeom prst="rect">
            <a:avLst/>
          </a:prstGeom>
        </p:spPr>
        <p:txBody>
          <a:bodyPr vert="horz" wrap="square" lIns="0" tIns="0" rIns="0" bIns="0" rtlCol="0" anchor="t" anchorCtr="0">
            <a:noAutofit/>
          </a:bodyPr>
          <a:lstStyle/>
          <a:p>
            <a:r>
              <a:rPr lang="en-US"/>
              <a:t>Slide title [28pt Arial Bold]</a:t>
            </a:r>
          </a:p>
        </p:txBody>
      </p:sp>
      <p:grpSp>
        <p:nvGrpSpPr>
          <p:cNvPr id="7" name="Group 6">
            <a:extLst>
              <a:ext uri="{FF2B5EF4-FFF2-40B4-BE49-F238E27FC236}">
                <a16:creationId xmlns:a16="http://schemas.microsoft.com/office/drawing/2014/main" id="{C54DB860-41E2-E04B-ABD0-6BA4D570E7A0}"/>
              </a:ext>
            </a:extLst>
          </p:cNvPr>
          <p:cNvGrpSpPr/>
          <p:nvPr userDrawn="1"/>
        </p:nvGrpSpPr>
        <p:grpSpPr>
          <a:xfrm>
            <a:off x="10295372" y="0"/>
            <a:ext cx="1591826" cy="694426"/>
            <a:chOff x="-20628" y="0"/>
            <a:chExt cx="2488951" cy="1085792"/>
          </a:xfrm>
        </p:grpSpPr>
        <p:sp>
          <p:nvSpPr>
            <p:cNvPr id="8" name="Parallelogram 7">
              <a:extLst>
                <a:ext uri="{FF2B5EF4-FFF2-40B4-BE49-F238E27FC236}">
                  <a16:creationId xmlns:a16="http://schemas.microsoft.com/office/drawing/2014/main" id="{A441B466-B52D-0443-BF86-D267F733A465}"/>
                </a:ext>
              </a:extLst>
            </p:cNvPr>
            <p:cNvSpPr/>
            <p:nvPr userDrawn="1"/>
          </p:nvSpPr>
          <p:spPr bwMode="auto">
            <a:xfrm>
              <a:off x="-20628" y="0"/>
              <a:ext cx="2488951" cy="1085792"/>
            </a:xfrm>
            <a:prstGeom prst="parallelogram">
              <a:avLst>
                <a:gd name="adj" fmla="val 0"/>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800">
                  <a:latin typeface="Arial" pitchFamily="124" charset="0"/>
                </a:rPr>
                <a:t>               </a:t>
              </a:r>
            </a:p>
          </p:txBody>
        </p:sp>
        <p:pic>
          <p:nvPicPr>
            <p:cNvPr id="9" name="Picture 8">
              <a:extLst>
                <a:ext uri="{FF2B5EF4-FFF2-40B4-BE49-F238E27FC236}">
                  <a16:creationId xmlns:a16="http://schemas.microsoft.com/office/drawing/2014/main" id="{2CE94B44-7208-0848-80E7-7165E7D106A8}"/>
                </a:ext>
              </a:extLst>
            </p:cNvPr>
            <p:cNvPicPr>
              <a:picLocks noChangeAspect="1"/>
            </p:cNvPicPr>
            <p:nvPr userDrawn="1"/>
          </p:nvPicPr>
          <p:blipFill>
            <a:blip r:embed="rId69" cstate="screen">
              <a:extLst>
                <a:ext uri="{28A0092B-C50C-407E-A947-70E740481C1C}">
                  <a14:useLocalDpi xmlns:a14="http://schemas.microsoft.com/office/drawing/2010/main"/>
                </a:ext>
              </a:extLst>
            </a:blip>
            <a:stretch>
              <a:fillRect/>
            </a:stretch>
          </p:blipFill>
          <p:spPr>
            <a:xfrm>
              <a:off x="135820" y="154984"/>
              <a:ext cx="2178058" cy="756021"/>
            </a:xfrm>
            <a:prstGeom prst="rect">
              <a:avLst/>
            </a:prstGeom>
          </p:spPr>
        </p:pic>
      </p:grpSp>
      <p:sp>
        <p:nvSpPr>
          <p:cNvPr id="17" name="Slide Number Placeholder 16">
            <a:extLst>
              <a:ext uri="{FF2B5EF4-FFF2-40B4-BE49-F238E27FC236}">
                <a16:creationId xmlns:a16="http://schemas.microsoft.com/office/drawing/2014/main" id="{F0B13DE1-DE5F-D844-BE5C-AEBBEC35CBB8}"/>
              </a:ext>
            </a:extLst>
          </p:cNvPr>
          <p:cNvSpPr>
            <a:spLocks noGrp="1"/>
          </p:cNvSpPr>
          <p:nvPr>
            <p:ph type="sldNum" sz="quarter" idx="4"/>
          </p:nvPr>
        </p:nvSpPr>
        <p:spPr>
          <a:xfrm>
            <a:off x="1" y="6553200"/>
            <a:ext cx="304799" cy="304799"/>
          </a:xfrm>
          <a:prstGeom prst="rect">
            <a:avLst/>
          </a:prstGeom>
        </p:spPr>
        <p:txBody>
          <a:bodyPr vert="horz" lIns="0" tIns="0" rIns="0" bIns="0" rtlCol="0" anchor="ctr"/>
          <a:lstStyle>
            <a:lvl1pPr algn="ctr">
              <a:defRPr sz="1000">
                <a:solidFill>
                  <a:schemeClr val="accent5"/>
                </a:solidFill>
              </a:defRPr>
            </a:lvl1pPr>
          </a:lstStyle>
          <a:p>
            <a:fld id="{89006F1E-66CD-4A4B-9370-B4A3080F0E6C}" type="slidenum">
              <a:rPr lang="en-US" smtClean="0"/>
              <a:pPr/>
              <a:t>‹#›</a:t>
            </a:fld>
            <a:endParaRPr lang="en-US"/>
          </a:p>
        </p:txBody>
      </p:sp>
      <p:sp>
        <p:nvSpPr>
          <p:cNvPr id="3" name="Footer Placeholder 2">
            <a:extLst>
              <a:ext uri="{FF2B5EF4-FFF2-40B4-BE49-F238E27FC236}">
                <a16:creationId xmlns:a16="http://schemas.microsoft.com/office/drawing/2014/main" id="{586EC55D-6678-BB4B-BDDC-58D10FF57EC3}"/>
              </a:ext>
            </a:extLst>
          </p:cNvPr>
          <p:cNvSpPr>
            <a:spLocks noGrp="1"/>
          </p:cNvSpPr>
          <p:nvPr>
            <p:ph type="ftr" sz="quarter" idx="3"/>
          </p:nvPr>
        </p:nvSpPr>
        <p:spPr>
          <a:xfrm>
            <a:off x="304800" y="6553200"/>
            <a:ext cx="3657600" cy="304799"/>
          </a:xfrm>
          <a:prstGeom prst="rect">
            <a:avLst/>
          </a:prstGeom>
        </p:spPr>
        <p:txBody>
          <a:bodyPr vert="horz" lIns="91440" tIns="45720" rIns="91440" bIns="45720" rtlCol="0" anchor="ctr"/>
          <a:lstStyle>
            <a:lvl1pPr algn="l">
              <a:defRPr lang="en-US" sz="800" kern="1200">
                <a:solidFill>
                  <a:schemeClr val="accent5"/>
                </a:solidFill>
                <a:latin typeface="+mn-lt"/>
                <a:ea typeface="+mn-ea"/>
                <a:cs typeface="+mn-cs"/>
              </a:defRPr>
            </a:lvl1pPr>
          </a:lstStyle>
          <a:p>
            <a:r>
              <a:rPr lang="en-US"/>
              <a:t>elena.uliyanova@thermofisher.com | 12-</a:t>
            </a:r>
            <a:r>
              <a:rPr lang="ru-RU"/>
              <a:t>Ноября-2020</a:t>
            </a:r>
            <a:endParaRPr lang="en-US"/>
          </a:p>
        </p:txBody>
      </p:sp>
      <p:sp>
        <p:nvSpPr>
          <p:cNvPr id="4" name="Text Placeholder 3">
            <a:extLst>
              <a:ext uri="{FF2B5EF4-FFF2-40B4-BE49-F238E27FC236}">
                <a16:creationId xmlns:a16="http://schemas.microsoft.com/office/drawing/2014/main" id="{F00A9AC8-05E2-9846-9B67-40D61264EC3C}"/>
              </a:ext>
            </a:extLst>
          </p:cNvPr>
          <p:cNvSpPr>
            <a:spLocks noGrp="1"/>
          </p:cNvSpPr>
          <p:nvPr>
            <p:ph type="body" idx="1"/>
          </p:nvPr>
        </p:nvSpPr>
        <p:spPr>
          <a:xfrm>
            <a:off x="304800" y="876300"/>
            <a:ext cx="11582398" cy="53006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 </a:t>
            </a:r>
          </a:p>
          <a:p>
            <a:pPr lvl="3"/>
            <a:r>
              <a:rPr lang="en-US"/>
              <a:t>Fourth level</a:t>
            </a:r>
          </a:p>
          <a:p>
            <a:pPr lvl="4"/>
            <a:r>
              <a:rPr lang="en-US"/>
              <a:t>Fifth level</a:t>
            </a:r>
          </a:p>
        </p:txBody>
      </p:sp>
    </p:spTree>
    <p:extLst>
      <p:ext uri="{BB962C8B-B14F-4D97-AF65-F5344CB8AC3E}">
        <p14:creationId xmlns:p14="http://schemas.microsoft.com/office/powerpoint/2010/main" val="15652644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Lst>
  <p:hf sldNum="0" hd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287338" indent="-287338" algn="l" defTabSz="914400" rtl="0" eaLnBrk="1" latinLnBrk="0" hangingPunct="1">
        <a:lnSpc>
          <a:spcPct val="120000"/>
        </a:lnSpc>
        <a:spcBef>
          <a:spcPts val="200"/>
        </a:spcBef>
        <a:buClr>
          <a:schemeClr val="tx2"/>
        </a:buClr>
        <a:buSzPct val="100000"/>
        <a:buFont typeface="Arial" panose="020B0604020202020204" pitchFamily="34" charset="0"/>
        <a:buChar char="•"/>
        <a:tabLst/>
        <a:defRPr sz="2000" b="0" kern="1200">
          <a:solidFill>
            <a:schemeClr val="tx1"/>
          </a:solidFill>
          <a:latin typeface="+mn-lt"/>
          <a:ea typeface="+mn-ea"/>
          <a:cs typeface="+mn-cs"/>
        </a:defRPr>
      </a:lvl1pPr>
      <a:lvl2pPr marL="519113" marR="0" indent="-284163" algn="l" defTabSz="914400" rtl="0" eaLnBrk="1" fontAlgn="auto" latinLnBrk="0" hangingPunct="1">
        <a:lnSpc>
          <a:spcPct val="120000"/>
        </a:lnSpc>
        <a:spcBef>
          <a:spcPts val="200"/>
        </a:spcBef>
        <a:spcAft>
          <a:spcPts val="0"/>
        </a:spcAft>
        <a:buClrTx/>
        <a:buSzPct val="76000"/>
        <a:buFont typeface="Arial" panose="020B0604020202020204" pitchFamily="34" charset="0"/>
        <a:buChar char="•"/>
        <a:tabLst/>
        <a:defRPr sz="1800" b="0" kern="1200">
          <a:solidFill>
            <a:schemeClr val="tx1"/>
          </a:solidFill>
          <a:latin typeface="+mn-lt"/>
          <a:ea typeface="+mn-ea"/>
          <a:cs typeface="+mn-cs"/>
        </a:defRPr>
      </a:lvl2pPr>
      <a:lvl3pPr marL="692150" marR="0" indent="-228600"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400" b="0" kern="1200">
          <a:solidFill>
            <a:schemeClr val="tx1"/>
          </a:solidFill>
          <a:latin typeface="+mn-lt"/>
          <a:ea typeface="+mn-ea"/>
          <a:cs typeface="+mn-cs"/>
        </a:defRPr>
      </a:lvl3pPr>
      <a:lvl4pPr marL="862013" marR="0" indent="-171450"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200" b="0" kern="1200">
          <a:solidFill>
            <a:schemeClr val="tx1"/>
          </a:solidFill>
          <a:latin typeface="+mn-lt"/>
          <a:ea typeface="+mn-ea"/>
          <a:cs typeface="+mn-cs"/>
        </a:defRPr>
      </a:lvl4pPr>
      <a:lvl5pPr marL="1079500" marR="0" indent="-157163" algn="l" defTabSz="914400" rtl="0" eaLnBrk="1" fontAlgn="auto" latinLnBrk="0" hangingPunct="1">
        <a:lnSpc>
          <a:spcPct val="120000"/>
        </a:lnSpc>
        <a:spcBef>
          <a:spcPts val="200"/>
        </a:spcBef>
        <a:spcAft>
          <a:spcPts val="0"/>
        </a:spcAft>
        <a:buClrTx/>
        <a:buSzPct val="80000"/>
        <a:buFont typeface="Arial" panose="020B0604020202020204" pitchFamily="34" charset="0"/>
        <a:buChar char="•"/>
        <a:tabLst/>
        <a:defRPr sz="11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15:clr>
            <a:srgbClr val="F26B43"/>
          </p15:clr>
        </p15:guide>
        <p15:guide id="4" pos="7488">
          <p15:clr>
            <a:srgbClr val="F26B43"/>
          </p15:clr>
        </p15:guide>
        <p15:guide id="7" pos="5184">
          <p15:clr>
            <a:srgbClr val="F26B43"/>
          </p15:clr>
        </p15:guide>
        <p15:guide id="8" pos="2496">
          <p15:clr>
            <a:srgbClr val="F26B43"/>
          </p15:clr>
        </p15:guide>
        <p15:guide id="9" pos="192">
          <p15:clr>
            <a:srgbClr val="F26B43"/>
          </p15:clr>
        </p15:guide>
        <p15:guide id="10" pos="2688">
          <p15:clr>
            <a:srgbClr val="F26B43"/>
          </p15:clr>
        </p15:guide>
        <p15:guide id="11" orient="horz" pos="4128">
          <p15:clr>
            <a:srgbClr val="F26B43"/>
          </p15:clr>
        </p15:guide>
        <p15:guide id="12" pos="3840">
          <p15:clr>
            <a:srgbClr val="F26B43"/>
          </p15:clr>
        </p15:guide>
        <p15:guide id="13" pos="4992">
          <p15:clr>
            <a:srgbClr val="F26B43"/>
          </p15:clr>
        </p15:guide>
        <p15:guide id="14" orient="horz" pos="432">
          <p15:clr>
            <a:srgbClr val="F26B43"/>
          </p15:clr>
        </p15:guide>
        <p15:guide id="15" orient="horz" pos="552">
          <p15:clr>
            <a:srgbClr val="F26B43"/>
          </p15:clr>
        </p15:guide>
        <p15:guide id="16" orient="horz" pos="792">
          <p15:clr>
            <a:srgbClr val="F26B43"/>
          </p15:clr>
        </p15:guide>
        <p15:guide id="17" orient="horz" pos="91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6F8B07D-8097-42A8-8959-EABF60AE6B60}"/>
              </a:ext>
            </a:extLst>
          </p:cNvPr>
          <p:cNvSpPr>
            <a:spLocks noGrp="1"/>
          </p:cNvSpPr>
          <p:nvPr>
            <p:ph type="title"/>
          </p:nvPr>
        </p:nvSpPr>
        <p:spPr/>
        <p:txBody>
          <a:bodyPr/>
          <a:lstStyle/>
          <a:p>
            <a:r>
              <a:rPr lang="de-DE" dirty="0"/>
              <a:t>Session 4: PE </a:t>
            </a:r>
            <a:r>
              <a:rPr lang="de-DE" dirty="0" err="1"/>
              <a:t>screening</a:t>
            </a:r>
            <a:r>
              <a:rPr lang="de-DE" dirty="0"/>
              <a:t> in T1</a:t>
            </a:r>
          </a:p>
        </p:txBody>
      </p:sp>
      <p:sp>
        <p:nvSpPr>
          <p:cNvPr id="5" name="Foliennummernplatzhalter 4">
            <a:extLst>
              <a:ext uri="{FF2B5EF4-FFF2-40B4-BE49-F238E27FC236}">
                <a16:creationId xmlns:a16="http://schemas.microsoft.com/office/drawing/2014/main" id="{B7CC3C8C-7EFA-43FA-BB60-16657AA84914}"/>
              </a:ext>
            </a:extLst>
          </p:cNvPr>
          <p:cNvSpPr>
            <a:spLocks noGrp="1"/>
          </p:cNvSpPr>
          <p:nvPr>
            <p:ph type="sldNum"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9006F1E-66CD-4A4B-9370-B4A3080F0E6C}" type="slidenum">
              <a:rPr kumimoji="0" lang="en-US" sz="1000" b="0" i="0" u="none" strike="noStrike" kern="1200" cap="none" spc="0" normalizeH="0" baseline="0" noProof="0" smtClean="0">
                <a:ln>
                  <a:noFill/>
                </a:ln>
                <a:solidFill>
                  <a:srgbClr val="545859"/>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a:t>
            </a:fld>
            <a:endParaRPr kumimoji="0" lang="en-US" sz="1000" b="0" i="0" u="none" strike="noStrike" kern="1200" cap="none" spc="0" normalizeH="0" baseline="0" noProof="0">
              <a:ln>
                <a:noFill/>
              </a:ln>
              <a:solidFill>
                <a:srgbClr val="545859"/>
              </a:solidFill>
              <a:effectLst/>
              <a:uLnTx/>
              <a:uFillTx/>
              <a:latin typeface="Arial" panose="020B0604020202020204"/>
              <a:ea typeface="+mn-ea"/>
              <a:cs typeface="+mn-cs"/>
            </a:endParaRPr>
          </a:p>
        </p:txBody>
      </p:sp>
      <p:sp>
        <p:nvSpPr>
          <p:cNvPr id="6" name="Fußzeilenplatzhalter 5">
            <a:extLst>
              <a:ext uri="{FF2B5EF4-FFF2-40B4-BE49-F238E27FC236}">
                <a16:creationId xmlns:a16="http://schemas.microsoft.com/office/drawing/2014/main" id="{833FEE64-BBC9-4C82-AE27-C756B3E7E4FF}"/>
              </a:ext>
            </a:extLst>
          </p:cNvPr>
          <p:cNvSpPr>
            <a:spLocks noGrp="1"/>
          </p:cNvSpPr>
          <p:nvPr>
            <p:ph type="ftr" sz="quarter" idx="12"/>
          </p:nvPr>
        </p:nvSpPr>
        <p:spPr>
          <a:xfrm>
            <a:off x="304799" y="6553201"/>
            <a:ext cx="4488265" cy="304798"/>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45859"/>
                </a:solidFill>
                <a:effectLst/>
                <a:uLnTx/>
                <a:uFillTx/>
                <a:latin typeface="Arial" panose="020B0604020202020204"/>
                <a:ea typeface="MS PGothic" panose="020B0600070205080204" pitchFamily="34" charset="-128"/>
                <a:cs typeface="+mn-cs"/>
              </a:rPr>
              <a:t>Proprietary &amp; Confidential </a:t>
            </a:r>
          </a:p>
        </p:txBody>
      </p:sp>
      <p:sp>
        <p:nvSpPr>
          <p:cNvPr id="9" name="Textplatzhalter 8">
            <a:extLst>
              <a:ext uri="{FF2B5EF4-FFF2-40B4-BE49-F238E27FC236}">
                <a16:creationId xmlns:a16="http://schemas.microsoft.com/office/drawing/2014/main" id="{0385F5B2-A48B-4C38-BD8C-85B9B25701AD}"/>
              </a:ext>
            </a:extLst>
          </p:cNvPr>
          <p:cNvSpPr>
            <a:spLocks noGrp="1"/>
          </p:cNvSpPr>
          <p:nvPr>
            <p:ph type="body" sz="quarter" idx="13"/>
          </p:nvPr>
        </p:nvSpPr>
        <p:spPr/>
        <p:txBody>
          <a:bodyPr/>
          <a:lstStyle/>
          <a:p>
            <a:endParaRPr lang="de-DE" dirty="0"/>
          </a:p>
        </p:txBody>
      </p:sp>
      <p:graphicFrame>
        <p:nvGraphicFramePr>
          <p:cNvPr id="4" name="Table 7">
            <a:extLst>
              <a:ext uri="{FF2B5EF4-FFF2-40B4-BE49-F238E27FC236}">
                <a16:creationId xmlns:a16="http://schemas.microsoft.com/office/drawing/2014/main" id="{3444A236-49F7-5761-95F8-7BA2AFF51AF7}"/>
              </a:ext>
            </a:extLst>
          </p:cNvPr>
          <p:cNvGraphicFramePr>
            <a:graphicFrameLocks noGrp="1"/>
          </p:cNvGraphicFramePr>
          <p:nvPr>
            <p:extLst>
              <p:ext uri="{D42A27DB-BD31-4B8C-83A1-F6EECF244321}">
                <p14:modId xmlns:p14="http://schemas.microsoft.com/office/powerpoint/2010/main" val="1139706648"/>
              </p:ext>
            </p:extLst>
          </p:nvPr>
        </p:nvGraphicFramePr>
        <p:xfrm>
          <a:off x="369683" y="985920"/>
          <a:ext cx="11147839" cy="5034280"/>
        </p:xfrm>
        <a:graphic>
          <a:graphicData uri="http://schemas.openxmlformats.org/drawingml/2006/table">
            <a:tbl>
              <a:tblPr firstRow="1" bandRow="1">
                <a:tableStyleId>{5C22544A-7EE6-4342-B048-85BDC9FD1C3A}</a:tableStyleId>
              </a:tblPr>
              <a:tblGrid>
                <a:gridCol w="3152115">
                  <a:extLst>
                    <a:ext uri="{9D8B030D-6E8A-4147-A177-3AD203B41FA5}">
                      <a16:colId xmlns:a16="http://schemas.microsoft.com/office/drawing/2014/main" val="682360393"/>
                    </a:ext>
                  </a:extLst>
                </a:gridCol>
                <a:gridCol w="7995724">
                  <a:extLst>
                    <a:ext uri="{9D8B030D-6E8A-4147-A177-3AD203B41FA5}">
                      <a16:colId xmlns:a16="http://schemas.microsoft.com/office/drawing/2014/main" val="1701911027"/>
                    </a:ext>
                  </a:extLst>
                </a:gridCol>
              </a:tblGrid>
              <a:tr h="370840">
                <a:tc>
                  <a:txBody>
                    <a:bodyPr/>
                    <a:lstStyle/>
                    <a:p>
                      <a:endParaRPr lang="en-US" dirty="0"/>
                    </a:p>
                  </a:txBody>
                  <a:tcPr/>
                </a:tc>
                <a:tc>
                  <a:txBody>
                    <a:bodyPr/>
                    <a:lstStyle/>
                    <a:p>
                      <a:r>
                        <a:rPr lang="fr-FR" dirty="0" err="1"/>
                        <a:t>Answer</a:t>
                      </a:r>
                      <a:endParaRPr lang="en-US" dirty="0"/>
                    </a:p>
                  </a:txBody>
                  <a:tcPr/>
                </a:tc>
                <a:extLst>
                  <a:ext uri="{0D108BD9-81ED-4DB2-BD59-A6C34878D82A}">
                    <a16:rowId xmlns:a16="http://schemas.microsoft.com/office/drawing/2014/main" val="1578115109"/>
                  </a:ext>
                </a:extLst>
              </a:tr>
              <a:tr h="370840">
                <a:tc>
                  <a:txBody>
                    <a:bodyPr/>
                    <a:lstStyle/>
                    <a:p>
                      <a:r>
                        <a:rPr lang="fr-FR" dirty="0" err="1"/>
                        <a:t>What</a:t>
                      </a:r>
                      <a:r>
                        <a:rPr lang="fr-FR" dirty="0"/>
                        <a:t> are the </a:t>
                      </a:r>
                      <a:r>
                        <a:rPr lang="fr-FR" dirty="0" err="1"/>
                        <a:t>parameters</a:t>
                      </a:r>
                      <a:r>
                        <a:rPr lang="fr-FR" dirty="0"/>
                        <a:t> </a:t>
                      </a:r>
                      <a:r>
                        <a:rPr lang="fr-FR" dirty="0" err="1"/>
                        <a:t>included</a:t>
                      </a:r>
                      <a:r>
                        <a:rPr lang="fr-FR" dirty="0"/>
                        <a:t> in the </a:t>
                      </a:r>
                      <a:r>
                        <a:rPr lang="fr-FR" dirty="0" err="1"/>
                        <a:t>risk</a:t>
                      </a:r>
                      <a:r>
                        <a:rPr lang="fr-FR" dirty="0"/>
                        <a:t> </a:t>
                      </a:r>
                      <a:r>
                        <a:rPr lang="fr-FR" dirty="0" err="1"/>
                        <a:t>calculation</a:t>
                      </a:r>
                      <a:r>
                        <a:rPr lang="fr-FR" dirty="0"/>
                        <a:t> for PE screening? </a:t>
                      </a:r>
                    </a:p>
                  </a:txBody>
                  <a:tcPr/>
                </a:tc>
                <a:tc>
                  <a:txBody>
                    <a:bodyPr/>
                    <a:lstStyle/>
                    <a:p>
                      <a:endParaRPr lang="fr-FR" dirty="0" err="1"/>
                    </a:p>
                    <a:p>
                      <a:pPr lvl="0">
                        <a:buNone/>
                      </a:pPr>
                      <a:endParaRPr lang="fr-FR" dirty="0"/>
                    </a:p>
                  </a:txBody>
                  <a:tcPr/>
                </a:tc>
                <a:extLst>
                  <a:ext uri="{0D108BD9-81ED-4DB2-BD59-A6C34878D82A}">
                    <a16:rowId xmlns:a16="http://schemas.microsoft.com/office/drawing/2014/main" val="3058056755"/>
                  </a:ext>
                </a:extLst>
              </a:tr>
              <a:tr h="370840">
                <a:tc>
                  <a:txBody>
                    <a:bodyPr/>
                    <a:lstStyle/>
                    <a:p>
                      <a:r>
                        <a:rPr lang="fr-FR" dirty="0" err="1"/>
                        <a:t>Why</a:t>
                      </a:r>
                      <a:r>
                        <a:rPr lang="fr-FR" dirty="0"/>
                        <a:t> </a:t>
                      </a:r>
                      <a:r>
                        <a:rPr lang="fr-FR" dirty="0" err="1"/>
                        <a:t>is</a:t>
                      </a:r>
                      <a:r>
                        <a:rPr lang="fr-FR" dirty="0"/>
                        <a:t> </a:t>
                      </a:r>
                      <a:r>
                        <a:rPr lang="fr-FR" dirty="0" err="1"/>
                        <a:t>it</a:t>
                      </a:r>
                      <a:r>
                        <a:rPr lang="fr-FR" dirty="0"/>
                        <a:t> </a:t>
                      </a:r>
                      <a:r>
                        <a:rPr lang="fr-FR" dirty="0" err="1"/>
                        <a:t>needed</a:t>
                      </a:r>
                      <a:r>
                        <a:rPr lang="fr-FR" dirty="0"/>
                        <a:t> to </a:t>
                      </a:r>
                      <a:r>
                        <a:rPr lang="fr-FR" dirty="0" err="1"/>
                        <a:t>calculate</a:t>
                      </a:r>
                      <a:r>
                        <a:rPr lang="fr-FR" dirty="0"/>
                        <a:t> </a:t>
                      </a:r>
                      <a:r>
                        <a:rPr lang="fr-FR" dirty="0" err="1"/>
                        <a:t>MoMs</a:t>
                      </a:r>
                      <a:r>
                        <a:rPr lang="fr-FR" dirty="0"/>
                        <a:t>?</a:t>
                      </a:r>
                      <a:endParaRPr lang="en-US" dirty="0"/>
                    </a:p>
                  </a:txBody>
                  <a:tcPr/>
                </a:tc>
                <a:tc>
                  <a:txBody>
                    <a:bodyPr/>
                    <a:lstStyle/>
                    <a:p>
                      <a:endParaRPr lang="en-US"/>
                    </a:p>
                  </a:txBody>
                  <a:tcPr/>
                </a:tc>
                <a:extLst>
                  <a:ext uri="{0D108BD9-81ED-4DB2-BD59-A6C34878D82A}">
                    <a16:rowId xmlns:a16="http://schemas.microsoft.com/office/drawing/2014/main" val="1594238767"/>
                  </a:ext>
                </a:extLst>
              </a:tr>
              <a:tr h="370840">
                <a:tc>
                  <a:txBody>
                    <a:bodyPr/>
                    <a:lstStyle/>
                    <a:p>
                      <a:r>
                        <a:rPr lang="fr-FR" dirty="0"/>
                        <a:t>Trends in </a:t>
                      </a:r>
                      <a:r>
                        <a:rPr lang="fr-FR" dirty="0" err="1"/>
                        <a:t>MoM</a:t>
                      </a:r>
                      <a:r>
                        <a:rPr lang="fr-FR" dirty="0"/>
                        <a:t> </a:t>
                      </a:r>
                      <a:r>
                        <a:rPr lang="fr-FR" dirty="0" err="1"/>
                        <a:t>healthy</a:t>
                      </a:r>
                      <a:r>
                        <a:rPr lang="fr-FR" dirty="0"/>
                        <a:t> / PE for the main </a:t>
                      </a:r>
                      <a:r>
                        <a:rPr lang="fr-FR" dirty="0" err="1"/>
                        <a:t>parameters</a:t>
                      </a:r>
                      <a:endParaRPr lang="fr-FR" dirty="0"/>
                    </a:p>
                  </a:txBody>
                  <a:tcPr/>
                </a:tc>
                <a:tc>
                  <a:txBody>
                    <a:bodyPr/>
                    <a:lstStyle/>
                    <a:p>
                      <a:endParaRPr lang="en-US" dirty="0"/>
                    </a:p>
                  </a:txBody>
                  <a:tcPr/>
                </a:tc>
                <a:extLst>
                  <a:ext uri="{0D108BD9-81ED-4DB2-BD59-A6C34878D82A}">
                    <a16:rowId xmlns:a16="http://schemas.microsoft.com/office/drawing/2014/main" val="4231649852"/>
                  </a:ext>
                </a:extLst>
              </a:tr>
              <a:tr h="370840">
                <a:tc>
                  <a:txBody>
                    <a:bodyPr/>
                    <a:lstStyle/>
                    <a:p>
                      <a:r>
                        <a:rPr lang="fr-FR" dirty="0" err="1"/>
                        <a:t>What</a:t>
                      </a:r>
                      <a:r>
                        <a:rPr lang="fr-FR" dirty="0"/>
                        <a:t> </a:t>
                      </a:r>
                      <a:r>
                        <a:rPr lang="fr-FR" dirty="0" err="1"/>
                        <a:t>is</a:t>
                      </a:r>
                      <a:r>
                        <a:rPr lang="fr-FR" dirty="0"/>
                        <a:t> the GA </a:t>
                      </a:r>
                      <a:r>
                        <a:rPr lang="fr-FR" dirty="0" err="1"/>
                        <a:t>window</a:t>
                      </a:r>
                      <a:r>
                        <a:rPr lang="fr-FR" dirty="0"/>
                        <a:t> for the screening?</a:t>
                      </a:r>
                      <a:endParaRPr lang="en-US" dirty="0"/>
                    </a:p>
                  </a:txBody>
                  <a:tcPr/>
                </a:tc>
                <a:tc>
                  <a:txBody>
                    <a:bodyPr/>
                    <a:lstStyle/>
                    <a:p>
                      <a:endParaRPr lang="en-US"/>
                    </a:p>
                  </a:txBody>
                  <a:tcPr/>
                </a:tc>
                <a:extLst>
                  <a:ext uri="{0D108BD9-81ED-4DB2-BD59-A6C34878D82A}">
                    <a16:rowId xmlns:a16="http://schemas.microsoft.com/office/drawing/2014/main" val="858365672"/>
                  </a:ext>
                </a:extLst>
              </a:tr>
              <a:tr h="370840">
                <a:tc>
                  <a:txBody>
                    <a:bodyPr/>
                    <a:lstStyle/>
                    <a:p>
                      <a:r>
                        <a:rPr lang="fr-FR" dirty="0" err="1"/>
                        <a:t>What</a:t>
                      </a:r>
                      <a:r>
                        <a:rPr lang="fr-FR" dirty="0"/>
                        <a:t> </a:t>
                      </a:r>
                      <a:r>
                        <a:rPr lang="fr-FR" dirty="0" err="1"/>
                        <a:t>is</a:t>
                      </a:r>
                      <a:r>
                        <a:rPr lang="fr-FR" dirty="0"/>
                        <a:t> the </a:t>
                      </a:r>
                      <a:r>
                        <a:rPr lang="fr-FR" dirty="0" err="1"/>
                        <a:t>difference</a:t>
                      </a:r>
                      <a:r>
                        <a:rPr lang="fr-FR" dirty="0"/>
                        <a:t> </a:t>
                      </a:r>
                      <a:r>
                        <a:rPr lang="fr-FR" dirty="0" err="1"/>
                        <a:t>between</a:t>
                      </a:r>
                      <a:r>
                        <a:rPr lang="fr-FR" dirty="0"/>
                        <a:t> </a:t>
                      </a:r>
                      <a:r>
                        <a:rPr lang="fr-FR" dirty="0" err="1"/>
                        <a:t>detection</a:t>
                      </a:r>
                      <a:r>
                        <a:rPr lang="fr-FR" dirty="0"/>
                        <a:t> rate and </a:t>
                      </a:r>
                      <a:r>
                        <a:rPr lang="fr-FR" dirty="0" err="1"/>
                        <a:t>sensitivity</a:t>
                      </a:r>
                      <a:r>
                        <a:rPr lang="fr-FR" dirty="0"/>
                        <a:t>?</a:t>
                      </a:r>
                      <a:endParaRPr lang="en-US" dirty="0"/>
                    </a:p>
                  </a:txBody>
                  <a:tcPr/>
                </a:tc>
                <a:tc>
                  <a:txBody>
                    <a:bodyPr/>
                    <a:lstStyle/>
                    <a:p>
                      <a:endParaRPr lang="en-US"/>
                    </a:p>
                  </a:txBody>
                  <a:tcPr/>
                </a:tc>
                <a:extLst>
                  <a:ext uri="{0D108BD9-81ED-4DB2-BD59-A6C34878D82A}">
                    <a16:rowId xmlns:a16="http://schemas.microsoft.com/office/drawing/2014/main" val="24761273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err="1"/>
                        <a:t>What</a:t>
                      </a:r>
                      <a:r>
                        <a:rPr lang="fr-FR" dirty="0"/>
                        <a:t> </a:t>
                      </a:r>
                      <a:r>
                        <a:rPr lang="fr-FR" dirty="0" err="1"/>
                        <a:t>is</a:t>
                      </a:r>
                      <a:r>
                        <a:rPr lang="fr-FR" dirty="0"/>
                        <a:t> the </a:t>
                      </a:r>
                      <a:r>
                        <a:rPr lang="fr-FR" dirty="0" err="1"/>
                        <a:t>difference</a:t>
                      </a:r>
                      <a:r>
                        <a:rPr lang="fr-FR" dirty="0"/>
                        <a:t> </a:t>
                      </a:r>
                      <a:r>
                        <a:rPr lang="fr-FR" dirty="0" err="1"/>
                        <a:t>between</a:t>
                      </a:r>
                      <a:r>
                        <a:rPr lang="fr-FR" dirty="0"/>
                        <a:t> false positive rate and </a:t>
                      </a:r>
                      <a:r>
                        <a:rPr lang="fr-FR" dirty="0" err="1"/>
                        <a:t>specificity</a:t>
                      </a:r>
                      <a:r>
                        <a:rPr lang="fr-FR" dirty="0"/>
                        <a:t>?</a:t>
                      </a:r>
                      <a:endParaRPr lang="en-US" dirty="0"/>
                    </a:p>
                  </a:txBody>
                  <a:tcPr/>
                </a:tc>
                <a:tc>
                  <a:txBody>
                    <a:bodyPr/>
                    <a:lstStyle/>
                    <a:p>
                      <a:endParaRPr lang="en-US" dirty="0"/>
                    </a:p>
                  </a:txBody>
                  <a:tcPr/>
                </a:tc>
                <a:extLst>
                  <a:ext uri="{0D108BD9-81ED-4DB2-BD59-A6C34878D82A}">
                    <a16:rowId xmlns:a16="http://schemas.microsoft.com/office/drawing/2014/main" val="1332418092"/>
                  </a:ext>
                </a:extLst>
              </a:tr>
            </a:tbl>
          </a:graphicData>
        </a:graphic>
      </p:graphicFrame>
    </p:spTree>
    <p:extLst>
      <p:ext uri="{BB962C8B-B14F-4D97-AF65-F5344CB8AC3E}">
        <p14:creationId xmlns:p14="http://schemas.microsoft.com/office/powerpoint/2010/main" val="443410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6F8B07D-8097-42A8-8959-EABF60AE6B60}"/>
              </a:ext>
            </a:extLst>
          </p:cNvPr>
          <p:cNvSpPr>
            <a:spLocks noGrp="1"/>
          </p:cNvSpPr>
          <p:nvPr>
            <p:ph type="title"/>
          </p:nvPr>
        </p:nvSpPr>
        <p:spPr/>
        <p:txBody>
          <a:bodyPr/>
          <a:lstStyle/>
          <a:p>
            <a:r>
              <a:rPr lang="de-DE" dirty="0"/>
              <a:t>Session 4: PE </a:t>
            </a:r>
            <a:r>
              <a:rPr lang="de-DE" dirty="0" err="1"/>
              <a:t>screening</a:t>
            </a:r>
            <a:r>
              <a:rPr lang="de-DE" dirty="0"/>
              <a:t> in T1</a:t>
            </a:r>
          </a:p>
        </p:txBody>
      </p:sp>
      <p:sp>
        <p:nvSpPr>
          <p:cNvPr id="5" name="Foliennummernplatzhalter 4">
            <a:extLst>
              <a:ext uri="{FF2B5EF4-FFF2-40B4-BE49-F238E27FC236}">
                <a16:creationId xmlns:a16="http://schemas.microsoft.com/office/drawing/2014/main" id="{B7CC3C8C-7EFA-43FA-BB60-16657AA84914}"/>
              </a:ext>
            </a:extLst>
          </p:cNvPr>
          <p:cNvSpPr>
            <a:spLocks noGrp="1"/>
          </p:cNvSpPr>
          <p:nvPr>
            <p:ph type="sldNum"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9006F1E-66CD-4A4B-9370-B4A3080F0E6C}" type="slidenum">
              <a:rPr kumimoji="0" lang="en-US" sz="1000" b="0" i="0" u="none" strike="noStrike" kern="1200" cap="none" spc="0" normalizeH="0" baseline="0" noProof="0" smtClean="0">
                <a:ln>
                  <a:noFill/>
                </a:ln>
                <a:solidFill>
                  <a:srgbClr val="545859"/>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a:ln>
                <a:noFill/>
              </a:ln>
              <a:solidFill>
                <a:srgbClr val="545859"/>
              </a:solidFill>
              <a:effectLst/>
              <a:uLnTx/>
              <a:uFillTx/>
              <a:latin typeface="Arial" panose="020B0604020202020204"/>
              <a:ea typeface="+mn-ea"/>
              <a:cs typeface="+mn-cs"/>
            </a:endParaRPr>
          </a:p>
        </p:txBody>
      </p:sp>
      <p:sp>
        <p:nvSpPr>
          <p:cNvPr id="6" name="Fußzeilenplatzhalter 5">
            <a:extLst>
              <a:ext uri="{FF2B5EF4-FFF2-40B4-BE49-F238E27FC236}">
                <a16:creationId xmlns:a16="http://schemas.microsoft.com/office/drawing/2014/main" id="{833FEE64-BBC9-4C82-AE27-C756B3E7E4FF}"/>
              </a:ext>
            </a:extLst>
          </p:cNvPr>
          <p:cNvSpPr>
            <a:spLocks noGrp="1"/>
          </p:cNvSpPr>
          <p:nvPr>
            <p:ph type="ftr" sz="quarter" idx="12"/>
          </p:nvPr>
        </p:nvSpPr>
        <p:spPr>
          <a:xfrm>
            <a:off x="304799" y="6553201"/>
            <a:ext cx="4488265" cy="304798"/>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45859"/>
                </a:solidFill>
                <a:effectLst/>
                <a:uLnTx/>
                <a:uFillTx/>
                <a:latin typeface="Arial" panose="020B0604020202020204"/>
                <a:ea typeface="MS PGothic" panose="020B0600070205080204" pitchFamily="34" charset="-128"/>
                <a:cs typeface="+mn-cs"/>
              </a:rPr>
              <a:t>Proprietary &amp; Confidential </a:t>
            </a:r>
          </a:p>
        </p:txBody>
      </p:sp>
      <p:sp>
        <p:nvSpPr>
          <p:cNvPr id="9" name="Textplatzhalter 8">
            <a:extLst>
              <a:ext uri="{FF2B5EF4-FFF2-40B4-BE49-F238E27FC236}">
                <a16:creationId xmlns:a16="http://schemas.microsoft.com/office/drawing/2014/main" id="{0385F5B2-A48B-4C38-BD8C-85B9B25701AD}"/>
              </a:ext>
            </a:extLst>
          </p:cNvPr>
          <p:cNvSpPr>
            <a:spLocks noGrp="1"/>
          </p:cNvSpPr>
          <p:nvPr>
            <p:ph type="body" sz="quarter" idx="13"/>
          </p:nvPr>
        </p:nvSpPr>
        <p:spPr/>
        <p:txBody>
          <a:bodyPr/>
          <a:lstStyle/>
          <a:p>
            <a:endParaRPr lang="de-DE"/>
          </a:p>
        </p:txBody>
      </p:sp>
      <p:sp>
        <p:nvSpPr>
          <p:cNvPr id="2" name="TextBox 1">
            <a:extLst>
              <a:ext uri="{FF2B5EF4-FFF2-40B4-BE49-F238E27FC236}">
                <a16:creationId xmlns:a16="http://schemas.microsoft.com/office/drawing/2014/main" id="{460AFEBD-88C8-89EA-4B36-9331D640625D}"/>
              </a:ext>
            </a:extLst>
          </p:cNvPr>
          <p:cNvSpPr txBox="1"/>
          <p:nvPr/>
        </p:nvSpPr>
        <p:spPr>
          <a:xfrm>
            <a:off x="5640309" y="2974063"/>
            <a:ext cx="914400" cy="914400"/>
          </a:xfrm>
          <a:prstGeom prst="rect">
            <a:avLst/>
          </a:prstGeom>
          <a:noFill/>
        </p:spPr>
        <p:txBody>
          <a:bodyPr wrap="square" lIns="0" tIns="0" rIns="0" bIns="0" rtlCol="0">
            <a:normAutofit/>
          </a:bodyPr>
          <a:lstStyle/>
          <a:p>
            <a:pPr marL="287338" indent="-287338" algn="l" defTabSz="914400">
              <a:lnSpc>
                <a:spcPct val="120000"/>
              </a:lnSpc>
              <a:spcBef>
                <a:spcPts val="200"/>
              </a:spcBef>
              <a:buClr>
                <a:schemeClr val="tx2"/>
              </a:buClr>
              <a:buSzPct val="100000"/>
              <a:buFont typeface="Arial" panose="020B0604020202020204" pitchFamily="34" charset="0"/>
              <a:buChar char="•"/>
            </a:pPr>
            <a:endParaRPr lang="en-US" sz="2000" dirty="0"/>
          </a:p>
        </p:txBody>
      </p:sp>
      <p:graphicFrame>
        <p:nvGraphicFramePr>
          <p:cNvPr id="8" name="Table 9">
            <a:extLst>
              <a:ext uri="{FF2B5EF4-FFF2-40B4-BE49-F238E27FC236}">
                <a16:creationId xmlns:a16="http://schemas.microsoft.com/office/drawing/2014/main" id="{9BAF2BC8-4587-8EF9-6E76-69E8A916C8D1}"/>
              </a:ext>
            </a:extLst>
          </p:cNvPr>
          <p:cNvGraphicFramePr>
            <a:graphicFrameLocks noGrp="1"/>
          </p:cNvGraphicFramePr>
          <p:nvPr>
            <p:extLst>
              <p:ext uri="{D42A27DB-BD31-4B8C-83A1-F6EECF244321}">
                <p14:modId xmlns:p14="http://schemas.microsoft.com/office/powerpoint/2010/main" val="3827843814"/>
              </p:ext>
            </p:extLst>
          </p:nvPr>
        </p:nvGraphicFramePr>
        <p:xfrm>
          <a:off x="304797" y="1855146"/>
          <a:ext cx="11267545" cy="1651000"/>
        </p:xfrm>
        <a:graphic>
          <a:graphicData uri="http://schemas.openxmlformats.org/drawingml/2006/table">
            <a:tbl>
              <a:tblPr firstRow="1" bandRow="1">
                <a:tableStyleId>{5C22544A-7EE6-4342-B048-85BDC9FD1C3A}</a:tableStyleId>
              </a:tblPr>
              <a:tblGrid>
                <a:gridCol w="1152811">
                  <a:extLst>
                    <a:ext uri="{9D8B030D-6E8A-4147-A177-3AD203B41FA5}">
                      <a16:colId xmlns:a16="http://schemas.microsoft.com/office/drawing/2014/main" val="1770302999"/>
                    </a:ext>
                  </a:extLst>
                </a:gridCol>
                <a:gridCol w="1565730">
                  <a:extLst>
                    <a:ext uri="{9D8B030D-6E8A-4147-A177-3AD203B41FA5}">
                      <a16:colId xmlns:a16="http://schemas.microsoft.com/office/drawing/2014/main" val="1210775947"/>
                    </a:ext>
                  </a:extLst>
                </a:gridCol>
                <a:gridCol w="1630143">
                  <a:extLst>
                    <a:ext uri="{9D8B030D-6E8A-4147-A177-3AD203B41FA5}">
                      <a16:colId xmlns:a16="http://schemas.microsoft.com/office/drawing/2014/main" val="1476489848"/>
                    </a:ext>
                  </a:extLst>
                </a:gridCol>
                <a:gridCol w="1358020">
                  <a:extLst>
                    <a:ext uri="{9D8B030D-6E8A-4147-A177-3AD203B41FA5}">
                      <a16:colId xmlns:a16="http://schemas.microsoft.com/office/drawing/2014/main" val="486401254"/>
                    </a:ext>
                  </a:extLst>
                </a:gridCol>
                <a:gridCol w="1720158">
                  <a:extLst>
                    <a:ext uri="{9D8B030D-6E8A-4147-A177-3AD203B41FA5}">
                      <a16:colId xmlns:a16="http://schemas.microsoft.com/office/drawing/2014/main" val="1392369864"/>
                    </a:ext>
                  </a:extLst>
                </a:gridCol>
                <a:gridCol w="1733897">
                  <a:extLst>
                    <a:ext uri="{9D8B030D-6E8A-4147-A177-3AD203B41FA5}">
                      <a16:colId xmlns:a16="http://schemas.microsoft.com/office/drawing/2014/main" val="1663857831"/>
                    </a:ext>
                  </a:extLst>
                </a:gridCol>
                <a:gridCol w="2106786">
                  <a:extLst>
                    <a:ext uri="{9D8B030D-6E8A-4147-A177-3AD203B41FA5}">
                      <a16:colId xmlns:a16="http://schemas.microsoft.com/office/drawing/2014/main" val="1625818535"/>
                    </a:ext>
                  </a:extLst>
                </a:gridCol>
              </a:tblGrid>
              <a:tr h="370840">
                <a:tc>
                  <a:txBody>
                    <a:bodyPr/>
                    <a:lstStyle/>
                    <a:p>
                      <a:endParaRPr lang="en-US" dirty="0"/>
                    </a:p>
                  </a:txBody>
                  <a:tcPr/>
                </a:tc>
                <a:tc>
                  <a:txBody>
                    <a:bodyPr/>
                    <a:lstStyle/>
                    <a:p>
                      <a:r>
                        <a:rPr lang="fr-FR" dirty="0"/>
                        <a:t>Tan, 2018</a:t>
                      </a:r>
                      <a:endParaRPr lang="en-US" dirty="0"/>
                    </a:p>
                  </a:txBody>
                  <a:tcPr/>
                </a:tc>
                <a:tc>
                  <a:txBody>
                    <a:bodyPr/>
                    <a:lstStyle/>
                    <a:p>
                      <a:r>
                        <a:rPr lang="fr-FR" dirty="0"/>
                        <a:t>Boutin, 2020</a:t>
                      </a:r>
                      <a:endParaRPr lang="en-US" dirty="0"/>
                    </a:p>
                  </a:txBody>
                  <a:tcPr/>
                </a:tc>
                <a:tc>
                  <a:txBody>
                    <a:bodyPr/>
                    <a:lstStyle/>
                    <a:p>
                      <a:r>
                        <a:rPr lang="fr-FR" dirty="0"/>
                        <a:t>Cuenca, 2023</a:t>
                      </a:r>
                      <a:endParaRPr lang="en-US" dirty="0"/>
                    </a:p>
                  </a:txBody>
                  <a:tcPr/>
                </a:tc>
                <a:tc>
                  <a:txBody>
                    <a:bodyPr/>
                    <a:lstStyle/>
                    <a:p>
                      <a:r>
                        <a:rPr lang="fr-FR" dirty="0"/>
                        <a:t>Riishede, 2023</a:t>
                      </a:r>
                      <a:endParaRPr lang="en-US" dirty="0"/>
                    </a:p>
                  </a:txBody>
                  <a:tcPr/>
                </a:tc>
                <a:tc>
                  <a:txBody>
                    <a:bodyPr/>
                    <a:lstStyle/>
                    <a:p>
                      <a:r>
                        <a:rPr lang="fr-FR" dirty="0"/>
                        <a:t>Genoux, 2018</a:t>
                      </a:r>
                      <a:endParaRPr lang="en-US" dirty="0"/>
                    </a:p>
                  </a:txBody>
                  <a:tcPr/>
                </a:tc>
                <a:tc>
                  <a:txBody>
                    <a:bodyPr/>
                    <a:lstStyle/>
                    <a:p>
                      <a:r>
                        <a:rPr lang="fr-FR" dirty="0" err="1"/>
                        <a:t>Chaemsaithong</a:t>
                      </a:r>
                      <a:r>
                        <a:rPr lang="fr-FR" dirty="0"/>
                        <a:t>,</a:t>
                      </a:r>
                    </a:p>
                    <a:p>
                      <a:r>
                        <a:rPr lang="fr-FR" dirty="0"/>
                        <a:t>2019</a:t>
                      </a:r>
                      <a:endParaRPr lang="en-US" dirty="0"/>
                    </a:p>
                  </a:txBody>
                  <a:tcPr/>
                </a:tc>
                <a:extLst>
                  <a:ext uri="{0D108BD9-81ED-4DB2-BD59-A6C34878D82A}">
                    <a16:rowId xmlns:a16="http://schemas.microsoft.com/office/drawing/2014/main" val="1403368007"/>
                  </a:ext>
                </a:extLst>
              </a:tr>
              <a:tr h="370840">
                <a:tc>
                  <a:txBody>
                    <a:bodyPr/>
                    <a:lstStyle/>
                    <a:p>
                      <a:r>
                        <a:rPr lang="fr-FR" dirty="0"/>
                        <a:t>Country</a:t>
                      </a:r>
                      <a:endParaRPr lang="en-US" dirty="0"/>
                    </a:p>
                  </a:txBody>
                  <a:tcPr/>
                </a:tc>
                <a:tc>
                  <a:txBody>
                    <a:bodyPr/>
                    <a:lstStyle/>
                    <a:p>
                      <a:r>
                        <a:rPr lang="fr-FR" dirty="0"/>
                        <a:t>Europe</a:t>
                      </a:r>
                      <a:endParaRPr lang="en-US" dirty="0"/>
                    </a:p>
                  </a:txBody>
                  <a:tcPr/>
                </a:tc>
                <a:tc>
                  <a:txBody>
                    <a:bodyPr/>
                    <a:lstStyle/>
                    <a:p>
                      <a:r>
                        <a:rPr lang="fr-FR" dirty="0"/>
                        <a:t>Canada</a:t>
                      </a:r>
                      <a:endParaRPr lang="en-US" dirty="0"/>
                    </a:p>
                  </a:txBody>
                  <a:tcPr/>
                </a:tc>
                <a:tc>
                  <a:txBody>
                    <a:bodyPr/>
                    <a:lstStyle/>
                    <a:p>
                      <a:r>
                        <a:rPr lang="fr-FR" dirty="0"/>
                        <a:t>Spain</a:t>
                      </a:r>
                      <a:endParaRPr lang="en-US" dirty="0"/>
                    </a:p>
                  </a:txBody>
                  <a:tcPr/>
                </a:tc>
                <a:tc>
                  <a:txBody>
                    <a:bodyPr/>
                    <a:lstStyle/>
                    <a:p>
                      <a:r>
                        <a:rPr lang="fr-FR" dirty="0" err="1"/>
                        <a:t>Denmark</a:t>
                      </a:r>
                      <a:endParaRPr lang="en-US" dirty="0"/>
                    </a:p>
                  </a:txBody>
                  <a:tcPr/>
                </a:tc>
                <a:tc>
                  <a:txBody>
                    <a:bodyPr/>
                    <a:lstStyle/>
                    <a:p>
                      <a:r>
                        <a:rPr lang="fr-FR" dirty="0"/>
                        <a:t>France</a:t>
                      </a:r>
                      <a:endParaRPr lang="en-US" dirty="0"/>
                    </a:p>
                  </a:txBody>
                  <a:tcPr/>
                </a:tc>
                <a:tc>
                  <a:txBody>
                    <a:bodyPr/>
                    <a:lstStyle/>
                    <a:p>
                      <a:r>
                        <a:rPr lang="fr-FR" dirty="0"/>
                        <a:t>Asia</a:t>
                      </a:r>
                      <a:endParaRPr lang="en-US" dirty="0"/>
                    </a:p>
                  </a:txBody>
                  <a:tcPr/>
                </a:tc>
                <a:extLst>
                  <a:ext uri="{0D108BD9-81ED-4DB2-BD59-A6C34878D82A}">
                    <a16:rowId xmlns:a16="http://schemas.microsoft.com/office/drawing/2014/main" val="2229504821"/>
                  </a:ext>
                </a:extLst>
              </a:tr>
              <a:tr h="370840">
                <a:tc>
                  <a:txBody>
                    <a:bodyPr/>
                    <a:lstStyle/>
                    <a:p>
                      <a:r>
                        <a:rPr lang="fr-FR" dirty="0"/>
                        <a:t>Assignement</a:t>
                      </a:r>
                      <a:endParaRPr lang="en-US" dirty="0"/>
                    </a:p>
                  </a:txBody>
                  <a:tcPr/>
                </a:tc>
                <a:tc>
                  <a:txBody>
                    <a:bodyPr/>
                    <a:lstStyle/>
                    <a:p>
                      <a:r>
                        <a:rPr lang="fr-FR" dirty="0"/>
                        <a:t>Daniel</a:t>
                      </a:r>
                      <a:endParaRPr lang="en-US" dirty="0"/>
                    </a:p>
                  </a:txBody>
                  <a:tcPr/>
                </a:tc>
                <a:tc>
                  <a:txBody>
                    <a:bodyPr/>
                    <a:lstStyle/>
                    <a:p>
                      <a:r>
                        <a:rPr lang="fr-FR" dirty="0"/>
                        <a:t>Caroline</a:t>
                      </a:r>
                      <a:endParaRPr lang="en-US" dirty="0"/>
                    </a:p>
                  </a:txBody>
                  <a:tcPr/>
                </a:tc>
                <a:tc>
                  <a:txBody>
                    <a:bodyPr/>
                    <a:lstStyle/>
                    <a:p>
                      <a:r>
                        <a:rPr lang="fr-FR" dirty="0"/>
                        <a:t>Idoia</a:t>
                      </a:r>
                      <a:endParaRPr lang="en-US" dirty="0"/>
                    </a:p>
                  </a:txBody>
                  <a:tcPr/>
                </a:tc>
                <a:tc>
                  <a:txBody>
                    <a:bodyPr/>
                    <a:lstStyle/>
                    <a:p>
                      <a:r>
                        <a:rPr lang="fr-FR" dirty="0"/>
                        <a:t>Ada</a:t>
                      </a:r>
                      <a:endParaRPr lang="en-US" dirty="0"/>
                    </a:p>
                  </a:txBody>
                  <a:tcPr/>
                </a:tc>
                <a:tc>
                  <a:txBody>
                    <a:bodyPr/>
                    <a:lstStyle/>
                    <a:p>
                      <a:r>
                        <a:rPr lang="fr-FR" dirty="0"/>
                        <a:t>Sophie</a:t>
                      </a:r>
                      <a:endParaRPr lang="en-US" dirty="0"/>
                    </a:p>
                  </a:txBody>
                  <a:tcPr/>
                </a:tc>
                <a:tc>
                  <a:txBody>
                    <a:bodyPr/>
                    <a:lstStyle/>
                    <a:p>
                      <a:endParaRPr lang="en-US" dirty="0"/>
                    </a:p>
                  </a:txBody>
                  <a:tcPr/>
                </a:tc>
                <a:extLst>
                  <a:ext uri="{0D108BD9-81ED-4DB2-BD59-A6C34878D82A}">
                    <a16:rowId xmlns:a16="http://schemas.microsoft.com/office/drawing/2014/main" val="469937374"/>
                  </a:ext>
                </a:extLst>
              </a:tr>
            </a:tbl>
          </a:graphicData>
        </a:graphic>
      </p:graphicFrame>
    </p:spTree>
    <p:extLst>
      <p:ext uri="{BB962C8B-B14F-4D97-AF65-F5344CB8AC3E}">
        <p14:creationId xmlns:p14="http://schemas.microsoft.com/office/powerpoint/2010/main" val="3636123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6F8B07D-8097-42A8-8959-EABF60AE6B60}"/>
              </a:ext>
            </a:extLst>
          </p:cNvPr>
          <p:cNvSpPr>
            <a:spLocks noGrp="1"/>
          </p:cNvSpPr>
          <p:nvPr>
            <p:ph type="title"/>
          </p:nvPr>
        </p:nvSpPr>
        <p:spPr/>
        <p:txBody>
          <a:bodyPr/>
          <a:lstStyle/>
          <a:p>
            <a:r>
              <a:rPr lang="de-DE" dirty="0"/>
              <a:t>Session 4: PE </a:t>
            </a:r>
            <a:r>
              <a:rPr lang="de-DE" dirty="0" err="1"/>
              <a:t>screening</a:t>
            </a:r>
            <a:r>
              <a:rPr lang="de-DE" dirty="0"/>
              <a:t> in T1</a:t>
            </a:r>
          </a:p>
        </p:txBody>
      </p:sp>
      <p:sp>
        <p:nvSpPr>
          <p:cNvPr id="5" name="Foliennummernplatzhalter 4">
            <a:extLst>
              <a:ext uri="{FF2B5EF4-FFF2-40B4-BE49-F238E27FC236}">
                <a16:creationId xmlns:a16="http://schemas.microsoft.com/office/drawing/2014/main" id="{B7CC3C8C-7EFA-43FA-BB60-16657AA84914}"/>
              </a:ext>
            </a:extLst>
          </p:cNvPr>
          <p:cNvSpPr>
            <a:spLocks noGrp="1"/>
          </p:cNvSpPr>
          <p:nvPr>
            <p:ph type="sldNum"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9006F1E-66CD-4A4B-9370-B4A3080F0E6C}" type="slidenum">
              <a:rPr kumimoji="0" lang="en-US" sz="1000" b="0" i="0" u="none" strike="noStrike" kern="1200" cap="none" spc="0" normalizeH="0" baseline="0" noProof="0" smtClean="0">
                <a:ln>
                  <a:noFill/>
                </a:ln>
                <a:solidFill>
                  <a:srgbClr val="545859"/>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srgbClr val="545859"/>
              </a:solidFill>
              <a:effectLst/>
              <a:uLnTx/>
              <a:uFillTx/>
              <a:latin typeface="Arial" panose="020B0604020202020204"/>
              <a:ea typeface="+mn-ea"/>
              <a:cs typeface="+mn-cs"/>
            </a:endParaRPr>
          </a:p>
        </p:txBody>
      </p:sp>
      <p:sp>
        <p:nvSpPr>
          <p:cNvPr id="6" name="Fußzeilenplatzhalter 5">
            <a:extLst>
              <a:ext uri="{FF2B5EF4-FFF2-40B4-BE49-F238E27FC236}">
                <a16:creationId xmlns:a16="http://schemas.microsoft.com/office/drawing/2014/main" id="{833FEE64-BBC9-4C82-AE27-C756B3E7E4FF}"/>
              </a:ext>
            </a:extLst>
          </p:cNvPr>
          <p:cNvSpPr>
            <a:spLocks noGrp="1"/>
          </p:cNvSpPr>
          <p:nvPr>
            <p:ph type="ftr" sz="quarter" idx="12"/>
          </p:nvPr>
        </p:nvSpPr>
        <p:spPr>
          <a:xfrm>
            <a:off x="304799" y="6553201"/>
            <a:ext cx="4488265" cy="304798"/>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45859"/>
                </a:solidFill>
                <a:effectLst/>
                <a:uLnTx/>
                <a:uFillTx/>
                <a:latin typeface="Arial" panose="020B0604020202020204"/>
                <a:ea typeface="MS PGothic" panose="020B0600070205080204" pitchFamily="34" charset="-128"/>
                <a:cs typeface="+mn-cs"/>
              </a:rPr>
              <a:t>Proprietary &amp; Confidential </a:t>
            </a:r>
          </a:p>
        </p:txBody>
      </p:sp>
      <p:sp>
        <p:nvSpPr>
          <p:cNvPr id="9" name="Textplatzhalter 8">
            <a:extLst>
              <a:ext uri="{FF2B5EF4-FFF2-40B4-BE49-F238E27FC236}">
                <a16:creationId xmlns:a16="http://schemas.microsoft.com/office/drawing/2014/main" id="{0385F5B2-A48B-4C38-BD8C-85B9B25701AD}"/>
              </a:ext>
            </a:extLst>
          </p:cNvPr>
          <p:cNvSpPr>
            <a:spLocks noGrp="1"/>
          </p:cNvSpPr>
          <p:nvPr>
            <p:ph type="body" sz="quarter" idx="13"/>
          </p:nvPr>
        </p:nvSpPr>
        <p:spPr/>
        <p:txBody>
          <a:bodyPr/>
          <a:lstStyle/>
          <a:p>
            <a:endParaRPr lang="de-DE"/>
          </a:p>
        </p:txBody>
      </p:sp>
      <p:sp>
        <p:nvSpPr>
          <p:cNvPr id="2" name="TextBox 1">
            <a:extLst>
              <a:ext uri="{FF2B5EF4-FFF2-40B4-BE49-F238E27FC236}">
                <a16:creationId xmlns:a16="http://schemas.microsoft.com/office/drawing/2014/main" id="{460AFEBD-88C8-89EA-4B36-9331D640625D}"/>
              </a:ext>
            </a:extLst>
          </p:cNvPr>
          <p:cNvSpPr txBox="1"/>
          <p:nvPr/>
        </p:nvSpPr>
        <p:spPr>
          <a:xfrm>
            <a:off x="5640309" y="2974063"/>
            <a:ext cx="914400" cy="914400"/>
          </a:xfrm>
          <a:prstGeom prst="rect">
            <a:avLst/>
          </a:prstGeom>
          <a:noFill/>
        </p:spPr>
        <p:txBody>
          <a:bodyPr wrap="square" lIns="0" tIns="0" rIns="0" bIns="0" rtlCol="0">
            <a:normAutofit/>
          </a:bodyPr>
          <a:lstStyle/>
          <a:p>
            <a:pPr marL="287338" indent="-287338" algn="l" defTabSz="914400">
              <a:lnSpc>
                <a:spcPct val="120000"/>
              </a:lnSpc>
              <a:spcBef>
                <a:spcPts val="200"/>
              </a:spcBef>
              <a:buClr>
                <a:schemeClr val="tx2"/>
              </a:buClr>
              <a:buSzPct val="100000"/>
              <a:buFont typeface="Arial" panose="020B0604020202020204" pitchFamily="34" charset="0"/>
              <a:buChar char="•"/>
            </a:pPr>
            <a:endParaRPr lang="en-US" sz="2000" dirty="0"/>
          </a:p>
        </p:txBody>
      </p:sp>
      <p:graphicFrame>
        <p:nvGraphicFramePr>
          <p:cNvPr id="8" name="Table 9">
            <a:extLst>
              <a:ext uri="{FF2B5EF4-FFF2-40B4-BE49-F238E27FC236}">
                <a16:creationId xmlns:a16="http://schemas.microsoft.com/office/drawing/2014/main" id="{9BAF2BC8-4587-8EF9-6E76-69E8A916C8D1}"/>
              </a:ext>
            </a:extLst>
          </p:cNvPr>
          <p:cNvGraphicFramePr>
            <a:graphicFrameLocks noGrp="1"/>
          </p:cNvGraphicFramePr>
          <p:nvPr>
            <p:extLst>
              <p:ext uri="{D42A27DB-BD31-4B8C-83A1-F6EECF244321}">
                <p14:modId xmlns:p14="http://schemas.microsoft.com/office/powerpoint/2010/main" val="2139191172"/>
              </p:ext>
            </p:extLst>
          </p:nvPr>
        </p:nvGraphicFramePr>
        <p:xfrm>
          <a:off x="304797" y="967907"/>
          <a:ext cx="11267545" cy="5328920"/>
        </p:xfrm>
        <a:graphic>
          <a:graphicData uri="http://schemas.openxmlformats.org/drawingml/2006/table">
            <a:tbl>
              <a:tblPr firstRow="1" bandRow="1">
                <a:tableStyleId>{5C22544A-7EE6-4342-B048-85BDC9FD1C3A}</a:tableStyleId>
              </a:tblPr>
              <a:tblGrid>
                <a:gridCol w="1526793">
                  <a:extLst>
                    <a:ext uri="{9D8B030D-6E8A-4147-A177-3AD203B41FA5}">
                      <a16:colId xmlns:a16="http://schemas.microsoft.com/office/drawing/2014/main" val="1770302999"/>
                    </a:ext>
                  </a:extLst>
                </a:gridCol>
                <a:gridCol w="1191748">
                  <a:extLst>
                    <a:ext uri="{9D8B030D-6E8A-4147-A177-3AD203B41FA5}">
                      <a16:colId xmlns:a16="http://schemas.microsoft.com/office/drawing/2014/main" val="1210775947"/>
                    </a:ext>
                  </a:extLst>
                </a:gridCol>
                <a:gridCol w="1630143">
                  <a:extLst>
                    <a:ext uri="{9D8B030D-6E8A-4147-A177-3AD203B41FA5}">
                      <a16:colId xmlns:a16="http://schemas.microsoft.com/office/drawing/2014/main" val="1476489848"/>
                    </a:ext>
                  </a:extLst>
                </a:gridCol>
                <a:gridCol w="1358020">
                  <a:extLst>
                    <a:ext uri="{9D8B030D-6E8A-4147-A177-3AD203B41FA5}">
                      <a16:colId xmlns:a16="http://schemas.microsoft.com/office/drawing/2014/main" val="486401254"/>
                    </a:ext>
                  </a:extLst>
                </a:gridCol>
                <a:gridCol w="1720158">
                  <a:extLst>
                    <a:ext uri="{9D8B030D-6E8A-4147-A177-3AD203B41FA5}">
                      <a16:colId xmlns:a16="http://schemas.microsoft.com/office/drawing/2014/main" val="1392369864"/>
                    </a:ext>
                  </a:extLst>
                </a:gridCol>
                <a:gridCol w="1733897">
                  <a:extLst>
                    <a:ext uri="{9D8B030D-6E8A-4147-A177-3AD203B41FA5}">
                      <a16:colId xmlns:a16="http://schemas.microsoft.com/office/drawing/2014/main" val="1663857831"/>
                    </a:ext>
                  </a:extLst>
                </a:gridCol>
                <a:gridCol w="2106786">
                  <a:extLst>
                    <a:ext uri="{9D8B030D-6E8A-4147-A177-3AD203B41FA5}">
                      <a16:colId xmlns:a16="http://schemas.microsoft.com/office/drawing/2014/main" val="1625818535"/>
                    </a:ext>
                  </a:extLst>
                </a:gridCol>
              </a:tblGrid>
              <a:tr h="370840">
                <a:tc>
                  <a:txBody>
                    <a:bodyPr/>
                    <a:lstStyle/>
                    <a:p>
                      <a:endParaRPr lang="en-US" dirty="0"/>
                    </a:p>
                  </a:txBody>
                  <a:tcPr/>
                </a:tc>
                <a:tc>
                  <a:txBody>
                    <a:bodyPr/>
                    <a:lstStyle/>
                    <a:p>
                      <a:r>
                        <a:rPr lang="fr-FR" dirty="0"/>
                        <a:t>Tan, 2018</a:t>
                      </a:r>
                      <a:endParaRPr lang="en-US" dirty="0"/>
                    </a:p>
                  </a:txBody>
                  <a:tcPr/>
                </a:tc>
                <a:tc>
                  <a:txBody>
                    <a:bodyPr/>
                    <a:lstStyle/>
                    <a:p>
                      <a:r>
                        <a:rPr lang="fr-FR" dirty="0"/>
                        <a:t>Boutin, 2020</a:t>
                      </a:r>
                      <a:endParaRPr lang="en-US" dirty="0"/>
                    </a:p>
                  </a:txBody>
                  <a:tcPr/>
                </a:tc>
                <a:tc>
                  <a:txBody>
                    <a:bodyPr/>
                    <a:lstStyle/>
                    <a:p>
                      <a:r>
                        <a:rPr lang="fr-FR" dirty="0"/>
                        <a:t>Cuenca, 2023</a:t>
                      </a:r>
                      <a:endParaRPr lang="en-US" dirty="0"/>
                    </a:p>
                  </a:txBody>
                  <a:tcPr/>
                </a:tc>
                <a:tc>
                  <a:txBody>
                    <a:bodyPr/>
                    <a:lstStyle/>
                    <a:p>
                      <a:r>
                        <a:rPr lang="fr-FR" dirty="0"/>
                        <a:t>Riishede, 2023</a:t>
                      </a:r>
                      <a:endParaRPr lang="en-US" dirty="0"/>
                    </a:p>
                  </a:txBody>
                  <a:tcPr/>
                </a:tc>
                <a:tc>
                  <a:txBody>
                    <a:bodyPr/>
                    <a:lstStyle/>
                    <a:p>
                      <a:r>
                        <a:rPr lang="fr-FR" dirty="0"/>
                        <a:t>Genoux, 2018</a:t>
                      </a:r>
                      <a:endParaRPr lang="en-US" dirty="0"/>
                    </a:p>
                  </a:txBody>
                  <a:tcPr/>
                </a:tc>
                <a:tc>
                  <a:txBody>
                    <a:bodyPr/>
                    <a:lstStyle/>
                    <a:p>
                      <a:r>
                        <a:rPr lang="fr-FR" dirty="0" err="1"/>
                        <a:t>Chaemsaithong</a:t>
                      </a:r>
                      <a:r>
                        <a:rPr lang="fr-FR" dirty="0"/>
                        <a:t>,</a:t>
                      </a:r>
                    </a:p>
                    <a:p>
                      <a:r>
                        <a:rPr lang="fr-FR" dirty="0"/>
                        <a:t>2019</a:t>
                      </a:r>
                      <a:endParaRPr lang="en-US" dirty="0"/>
                    </a:p>
                  </a:txBody>
                  <a:tcPr/>
                </a:tc>
                <a:extLst>
                  <a:ext uri="{0D108BD9-81ED-4DB2-BD59-A6C34878D82A}">
                    <a16:rowId xmlns:a16="http://schemas.microsoft.com/office/drawing/2014/main" val="1403368007"/>
                  </a:ext>
                </a:extLst>
              </a:tr>
              <a:tr h="370840">
                <a:tc>
                  <a:txBody>
                    <a:bodyPr/>
                    <a:lstStyle/>
                    <a:p>
                      <a:r>
                        <a:rPr lang="fr-FR" dirty="0"/>
                        <a:t>Nb </a:t>
                      </a:r>
                      <a:r>
                        <a:rPr lang="fr-FR" dirty="0" err="1"/>
                        <a:t>controls</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229504821"/>
                  </a:ext>
                </a:extLst>
              </a:tr>
              <a:tr h="370840">
                <a:tc>
                  <a:txBody>
                    <a:bodyPr/>
                    <a:lstStyle/>
                    <a:p>
                      <a:r>
                        <a:rPr lang="fr-FR" dirty="0"/>
                        <a:t>Nb PE &lt; W34</a:t>
                      </a:r>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69937374"/>
                  </a:ext>
                </a:extLst>
              </a:tr>
              <a:tr h="370840">
                <a:tc>
                  <a:txBody>
                    <a:bodyPr/>
                    <a:lstStyle/>
                    <a:p>
                      <a:r>
                        <a:rPr lang="fr-FR" dirty="0"/>
                        <a:t>Nb PE &lt; W37 </a:t>
                      </a: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204436542"/>
                  </a:ext>
                </a:extLst>
              </a:tr>
              <a:tr h="370840">
                <a:tc>
                  <a:txBody>
                    <a:bodyPr/>
                    <a:lstStyle/>
                    <a:p>
                      <a:r>
                        <a:rPr lang="fr-FR" dirty="0"/>
                        <a:t>Nb PE &gt; W37</a:t>
                      </a: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064966747"/>
                  </a:ext>
                </a:extLst>
              </a:tr>
              <a:tr h="370840">
                <a:tc gridSpan="7">
                  <a:txBody>
                    <a:bodyPr/>
                    <a:lstStyle/>
                    <a:p>
                      <a:r>
                        <a:rPr lang="fr-FR" dirty="0"/>
                        <a:t>Key </a:t>
                      </a:r>
                      <a:r>
                        <a:rPr lang="fr-FR" dirty="0" err="1"/>
                        <a:t>characteristics</a:t>
                      </a:r>
                      <a:r>
                        <a:rPr lang="fr-FR" dirty="0"/>
                        <a:t> of the population</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880362763"/>
                  </a:ext>
                </a:extLst>
              </a:tr>
              <a:tr h="370840">
                <a:tc>
                  <a:txBody>
                    <a:bodyPr/>
                    <a:lstStyle/>
                    <a:p>
                      <a:r>
                        <a:rPr lang="fr-FR" dirty="0" err="1"/>
                        <a:t>Ethnicity</a:t>
                      </a:r>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7242581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BMI</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85535477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Age &gt; 35</a:t>
                      </a: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4510454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err="1"/>
                        <a:t>Chronic</a:t>
                      </a:r>
                      <a:r>
                        <a:rPr lang="fr-FR" dirty="0"/>
                        <a:t> HTN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err="1"/>
                        <a:t>Diabetes</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SLE</a:t>
                      </a: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687487530"/>
                  </a:ext>
                </a:extLst>
              </a:tr>
            </a:tbl>
          </a:graphicData>
        </a:graphic>
      </p:graphicFrame>
    </p:spTree>
    <p:extLst>
      <p:ext uri="{BB962C8B-B14F-4D97-AF65-F5344CB8AC3E}">
        <p14:creationId xmlns:p14="http://schemas.microsoft.com/office/powerpoint/2010/main" val="4050608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6F8B07D-8097-42A8-8959-EABF60AE6B60}"/>
              </a:ext>
            </a:extLst>
          </p:cNvPr>
          <p:cNvSpPr>
            <a:spLocks noGrp="1"/>
          </p:cNvSpPr>
          <p:nvPr>
            <p:ph type="title"/>
          </p:nvPr>
        </p:nvSpPr>
        <p:spPr/>
        <p:txBody>
          <a:bodyPr/>
          <a:lstStyle/>
          <a:p>
            <a:r>
              <a:rPr lang="de-DE" dirty="0"/>
              <a:t>Session 4: PE </a:t>
            </a:r>
            <a:r>
              <a:rPr lang="de-DE" dirty="0" err="1"/>
              <a:t>screening</a:t>
            </a:r>
            <a:r>
              <a:rPr lang="de-DE" dirty="0"/>
              <a:t> in T1</a:t>
            </a:r>
          </a:p>
        </p:txBody>
      </p:sp>
      <p:sp>
        <p:nvSpPr>
          <p:cNvPr id="5" name="Foliennummernplatzhalter 4">
            <a:extLst>
              <a:ext uri="{FF2B5EF4-FFF2-40B4-BE49-F238E27FC236}">
                <a16:creationId xmlns:a16="http://schemas.microsoft.com/office/drawing/2014/main" id="{B7CC3C8C-7EFA-43FA-BB60-16657AA84914}"/>
              </a:ext>
            </a:extLst>
          </p:cNvPr>
          <p:cNvSpPr>
            <a:spLocks noGrp="1"/>
          </p:cNvSpPr>
          <p:nvPr>
            <p:ph type="sldNum"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9006F1E-66CD-4A4B-9370-B4A3080F0E6C}" type="slidenum">
              <a:rPr kumimoji="0" lang="en-US" sz="1000" b="0" i="0" u="none" strike="noStrike" kern="1200" cap="none" spc="0" normalizeH="0" baseline="0" noProof="0" smtClean="0">
                <a:ln>
                  <a:noFill/>
                </a:ln>
                <a:solidFill>
                  <a:srgbClr val="545859"/>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a:ln>
                <a:noFill/>
              </a:ln>
              <a:solidFill>
                <a:srgbClr val="545859"/>
              </a:solidFill>
              <a:effectLst/>
              <a:uLnTx/>
              <a:uFillTx/>
              <a:latin typeface="Arial" panose="020B0604020202020204"/>
              <a:ea typeface="+mn-ea"/>
              <a:cs typeface="+mn-cs"/>
            </a:endParaRPr>
          </a:p>
        </p:txBody>
      </p:sp>
      <p:sp>
        <p:nvSpPr>
          <p:cNvPr id="6" name="Fußzeilenplatzhalter 5">
            <a:extLst>
              <a:ext uri="{FF2B5EF4-FFF2-40B4-BE49-F238E27FC236}">
                <a16:creationId xmlns:a16="http://schemas.microsoft.com/office/drawing/2014/main" id="{833FEE64-BBC9-4C82-AE27-C756B3E7E4FF}"/>
              </a:ext>
            </a:extLst>
          </p:cNvPr>
          <p:cNvSpPr>
            <a:spLocks noGrp="1"/>
          </p:cNvSpPr>
          <p:nvPr>
            <p:ph type="ftr" sz="quarter" idx="12"/>
          </p:nvPr>
        </p:nvSpPr>
        <p:spPr>
          <a:xfrm>
            <a:off x="304799" y="6553201"/>
            <a:ext cx="4488265" cy="304798"/>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45859"/>
                </a:solidFill>
                <a:effectLst/>
                <a:uLnTx/>
                <a:uFillTx/>
                <a:latin typeface="Arial" panose="020B0604020202020204"/>
                <a:ea typeface="MS PGothic" panose="020B0600070205080204" pitchFamily="34" charset="-128"/>
                <a:cs typeface="+mn-cs"/>
              </a:rPr>
              <a:t>Proprietary &amp; Confidential </a:t>
            </a:r>
          </a:p>
        </p:txBody>
      </p:sp>
      <p:sp>
        <p:nvSpPr>
          <p:cNvPr id="9" name="Textplatzhalter 8">
            <a:extLst>
              <a:ext uri="{FF2B5EF4-FFF2-40B4-BE49-F238E27FC236}">
                <a16:creationId xmlns:a16="http://schemas.microsoft.com/office/drawing/2014/main" id="{0385F5B2-A48B-4C38-BD8C-85B9B25701AD}"/>
              </a:ext>
            </a:extLst>
          </p:cNvPr>
          <p:cNvSpPr>
            <a:spLocks noGrp="1"/>
          </p:cNvSpPr>
          <p:nvPr>
            <p:ph type="body" sz="quarter" idx="13"/>
          </p:nvPr>
        </p:nvSpPr>
        <p:spPr/>
        <p:txBody>
          <a:bodyPr/>
          <a:lstStyle/>
          <a:p>
            <a:endParaRPr lang="de-DE"/>
          </a:p>
        </p:txBody>
      </p:sp>
      <p:sp>
        <p:nvSpPr>
          <p:cNvPr id="2" name="TextBox 1">
            <a:extLst>
              <a:ext uri="{FF2B5EF4-FFF2-40B4-BE49-F238E27FC236}">
                <a16:creationId xmlns:a16="http://schemas.microsoft.com/office/drawing/2014/main" id="{460AFEBD-88C8-89EA-4B36-9331D640625D}"/>
              </a:ext>
            </a:extLst>
          </p:cNvPr>
          <p:cNvSpPr txBox="1"/>
          <p:nvPr/>
        </p:nvSpPr>
        <p:spPr>
          <a:xfrm>
            <a:off x="5640309" y="2974063"/>
            <a:ext cx="914400" cy="914400"/>
          </a:xfrm>
          <a:prstGeom prst="rect">
            <a:avLst/>
          </a:prstGeom>
          <a:noFill/>
        </p:spPr>
        <p:txBody>
          <a:bodyPr wrap="square" lIns="0" tIns="0" rIns="0" bIns="0" rtlCol="0">
            <a:normAutofit/>
          </a:bodyPr>
          <a:lstStyle/>
          <a:p>
            <a:pPr marL="287338" indent="-287338" algn="l" defTabSz="914400">
              <a:lnSpc>
                <a:spcPct val="120000"/>
              </a:lnSpc>
              <a:spcBef>
                <a:spcPts val="200"/>
              </a:spcBef>
              <a:buClr>
                <a:schemeClr val="tx2"/>
              </a:buClr>
              <a:buSzPct val="100000"/>
              <a:buFont typeface="Arial" panose="020B0604020202020204" pitchFamily="34" charset="0"/>
              <a:buChar char="•"/>
            </a:pPr>
            <a:endParaRPr lang="en-US" sz="2000" dirty="0"/>
          </a:p>
        </p:txBody>
      </p:sp>
      <p:graphicFrame>
        <p:nvGraphicFramePr>
          <p:cNvPr id="8" name="Table 9">
            <a:extLst>
              <a:ext uri="{FF2B5EF4-FFF2-40B4-BE49-F238E27FC236}">
                <a16:creationId xmlns:a16="http://schemas.microsoft.com/office/drawing/2014/main" id="{9BAF2BC8-4587-8EF9-6E76-69E8A916C8D1}"/>
              </a:ext>
            </a:extLst>
          </p:cNvPr>
          <p:cNvGraphicFramePr>
            <a:graphicFrameLocks noGrp="1"/>
          </p:cNvGraphicFramePr>
          <p:nvPr>
            <p:extLst>
              <p:ext uri="{D42A27DB-BD31-4B8C-83A1-F6EECF244321}">
                <p14:modId xmlns:p14="http://schemas.microsoft.com/office/powerpoint/2010/main" val="2883508581"/>
              </p:ext>
            </p:extLst>
          </p:nvPr>
        </p:nvGraphicFramePr>
        <p:xfrm>
          <a:off x="304797" y="967907"/>
          <a:ext cx="11267543" cy="3474720"/>
        </p:xfrm>
        <a:graphic>
          <a:graphicData uri="http://schemas.openxmlformats.org/drawingml/2006/table">
            <a:tbl>
              <a:tblPr firstRow="1" bandRow="1">
                <a:tableStyleId>{5C22544A-7EE6-4342-B048-85BDC9FD1C3A}</a:tableStyleId>
              </a:tblPr>
              <a:tblGrid>
                <a:gridCol w="1609649">
                  <a:extLst>
                    <a:ext uri="{9D8B030D-6E8A-4147-A177-3AD203B41FA5}">
                      <a16:colId xmlns:a16="http://schemas.microsoft.com/office/drawing/2014/main" val="1770302999"/>
                    </a:ext>
                  </a:extLst>
                </a:gridCol>
                <a:gridCol w="1609649">
                  <a:extLst>
                    <a:ext uri="{9D8B030D-6E8A-4147-A177-3AD203B41FA5}">
                      <a16:colId xmlns:a16="http://schemas.microsoft.com/office/drawing/2014/main" val="1210775947"/>
                    </a:ext>
                  </a:extLst>
                </a:gridCol>
                <a:gridCol w="1609649">
                  <a:extLst>
                    <a:ext uri="{9D8B030D-6E8A-4147-A177-3AD203B41FA5}">
                      <a16:colId xmlns:a16="http://schemas.microsoft.com/office/drawing/2014/main" val="1476489848"/>
                    </a:ext>
                  </a:extLst>
                </a:gridCol>
                <a:gridCol w="1609649">
                  <a:extLst>
                    <a:ext uri="{9D8B030D-6E8A-4147-A177-3AD203B41FA5}">
                      <a16:colId xmlns:a16="http://schemas.microsoft.com/office/drawing/2014/main" val="486401254"/>
                    </a:ext>
                  </a:extLst>
                </a:gridCol>
                <a:gridCol w="1609649">
                  <a:extLst>
                    <a:ext uri="{9D8B030D-6E8A-4147-A177-3AD203B41FA5}">
                      <a16:colId xmlns:a16="http://schemas.microsoft.com/office/drawing/2014/main" val="1392369864"/>
                    </a:ext>
                  </a:extLst>
                </a:gridCol>
                <a:gridCol w="1609649">
                  <a:extLst>
                    <a:ext uri="{9D8B030D-6E8A-4147-A177-3AD203B41FA5}">
                      <a16:colId xmlns:a16="http://schemas.microsoft.com/office/drawing/2014/main" val="1663857831"/>
                    </a:ext>
                  </a:extLst>
                </a:gridCol>
                <a:gridCol w="1609649">
                  <a:extLst>
                    <a:ext uri="{9D8B030D-6E8A-4147-A177-3AD203B41FA5}">
                      <a16:colId xmlns:a16="http://schemas.microsoft.com/office/drawing/2014/main" val="1700536719"/>
                    </a:ext>
                  </a:extLst>
                </a:gridCol>
              </a:tblGrid>
              <a:tr h="370840">
                <a:tc>
                  <a:txBody>
                    <a:bodyPr/>
                    <a:lstStyle/>
                    <a:p>
                      <a:endParaRPr lang="en-US" dirty="0"/>
                    </a:p>
                  </a:txBody>
                  <a:tcPr/>
                </a:tc>
                <a:tc>
                  <a:txBody>
                    <a:bodyPr/>
                    <a:lstStyle/>
                    <a:p>
                      <a:r>
                        <a:rPr lang="fr-FR" dirty="0"/>
                        <a:t>Tan, 2018</a:t>
                      </a:r>
                      <a:endParaRPr lang="en-US" dirty="0"/>
                    </a:p>
                  </a:txBody>
                  <a:tcPr/>
                </a:tc>
                <a:tc>
                  <a:txBody>
                    <a:bodyPr/>
                    <a:lstStyle/>
                    <a:p>
                      <a:r>
                        <a:rPr lang="fr-FR" dirty="0"/>
                        <a:t>Boutin, 2020</a:t>
                      </a:r>
                      <a:endParaRPr lang="en-US" dirty="0"/>
                    </a:p>
                  </a:txBody>
                  <a:tcPr/>
                </a:tc>
                <a:tc>
                  <a:txBody>
                    <a:bodyPr/>
                    <a:lstStyle/>
                    <a:p>
                      <a:r>
                        <a:rPr lang="fr-FR" dirty="0"/>
                        <a:t>Cuenca, 2023</a:t>
                      </a:r>
                      <a:endParaRPr lang="en-US" dirty="0"/>
                    </a:p>
                  </a:txBody>
                  <a:tcPr/>
                </a:tc>
                <a:tc>
                  <a:txBody>
                    <a:bodyPr/>
                    <a:lstStyle/>
                    <a:p>
                      <a:r>
                        <a:rPr lang="fr-FR" dirty="0"/>
                        <a:t>Riishede, 2023</a:t>
                      </a:r>
                      <a:endParaRPr lang="en-US" dirty="0"/>
                    </a:p>
                  </a:txBody>
                  <a:tcPr/>
                </a:tc>
                <a:tc>
                  <a:txBody>
                    <a:bodyPr/>
                    <a:lstStyle/>
                    <a:p>
                      <a:r>
                        <a:rPr lang="fr-FR" dirty="0"/>
                        <a:t>Genoux, 2018</a:t>
                      </a:r>
                      <a:endParaRPr lang="en-US" dirty="0"/>
                    </a:p>
                  </a:txBody>
                  <a:tcPr/>
                </a:tc>
                <a:tc>
                  <a:txBody>
                    <a:bodyPr/>
                    <a:lstStyle/>
                    <a:p>
                      <a:r>
                        <a:rPr lang="fr-FR" dirty="0" err="1"/>
                        <a:t>Chaemsaithong</a:t>
                      </a:r>
                      <a:r>
                        <a:rPr lang="fr-FR" dirty="0"/>
                        <a:t>,</a:t>
                      </a:r>
                    </a:p>
                    <a:p>
                      <a:r>
                        <a:rPr lang="fr-FR" dirty="0"/>
                        <a:t>2019</a:t>
                      </a:r>
                      <a:endParaRPr lang="en-US" dirty="0"/>
                    </a:p>
                  </a:txBody>
                  <a:tcPr/>
                </a:tc>
                <a:extLst>
                  <a:ext uri="{0D108BD9-81ED-4DB2-BD59-A6C34878D82A}">
                    <a16:rowId xmlns:a16="http://schemas.microsoft.com/office/drawing/2014/main" val="1403368007"/>
                  </a:ext>
                </a:extLst>
              </a:tr>
              <a:tr h="370840">
                <a:tc>
                  <a:txBody>
                    <a:bodyPr/>
                    <a:lstStyle/>
                    <a:p>
                      <a:r>
                        <a:rPr lang="fr-FR" dirty="0" err="1"/>
                        <a:t>MoMs</a:t>
                      </a:r>
                      <a:r>
                        <a:rPr lang="fr-FR" dirty="0"/>
                        <a:t> MAP</a:t>
                      </a:r>
                    </a:p>
                    <a:p>
                      <a:r>
                        <a:rPr lang="fr-FR" dirty="0"/>
                        <a:t>Controls/PE</a:t>
                      </a: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7242581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err="1"/>
                        <a:t>MoMs</a:t>
                      </a:r>
                      <a:r>
                        <a:rPr lang="fr-FR" dirty="0"/>
                        <a:t> </a:t>
                      </a:r>
                      <a:r>
                        <a:rPr lang="fr-FR" dirty="0" err="1"/>
                        <a:t>UtPI</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Controls/PE</a:t>
                      </a:r>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85535477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err="1"/>
                        <a:t>MoMs</a:t>
                      </a:r>
                      <a:r>
                        <a:rPr lang="fr-FR" dirty="0"/>
                        <a:t> </a:t>
                      </a:r>
                      <a:r>
                        <a:rPr lang="fr-FR" dirty="0" err="1"/>
                        <a:t>PlGF</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Controls/PE</a:t>
                      </a: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4510454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err="1"/>
                        <a:t>MoMs</a:t>
                      </a:r>
                      <a:r>
                        <a:rPr lang="fr-FR" dirty="0"/>
                        <a:t> PAPPA</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Controls/PE</a:t>
                      </a: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687487530"/>
                  </a:ext>
                </a:extLst>
              </a:tr>
            </a:tbl>
          </a:graphicData>
        </a:graphic>
      </p:graphicFrame>
    </p:spTree>
    <p:extLst>
      <p:ext uri="{BB962C8B-B14F-4D97-AF65-F5344CB8AC3E}">
        <p14:creationId xmlns:p14="http://schemas.microsoft.com/office/powerpoint/2010/main" val="3816377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6F8B07D-8097-42A8-8959-EABF60AE6B60}"/>
              </a:ext>
            </a:extLst>
          </p:cNvPr>
          <p:cNvSpPr>
            <a:spLocks noGrp="1"/>
          </p:cNvSpPr>
          <p:nvPr>
            <p:ph type="title"/>
          </p:nvPr>
        </p:nvSpPr>
        <p:spPr/>
        <p:txBody>
          <a:bodyPr/>
          <a:lstStyle/>
          <a:p>
            <a:r>
              <a:rPr lang="de-DE" dirty="0"/>
              <a:t>Session 4: PE </a:t>
            </a:r>
            <a:r>
              <a:rPr lang="de-DE" dirty="0" err="1"/>
              <a:t>screening</a:t>
            </a:r>
            <a:r>
              <a:rPr lang="de-DE" dirty="0"/>
              <a:t> in T1</a:t>
            </a:r>
          </a:p>
        </p:txBody>
      </p:sp>
      <p:sp>
        <p:nvSpPr>
          <p:cNvPr id="5" name="Foliennummernplatzhalter 4">
            <a:extLst>
              <a:ext uri="{FF2B5EF4-FFF2-40B4-BE49-F238E27FC236}">
                <a16:creationId xmlns:a16="http://schemas.microsoft.com/office/drawing/2014/main" id="{B7CC3C8C-7EFA-43FA-BB60-16657AA84914}"/>
              </a:ext>
            </a:extLst>
          </p:cNvPr>
          <p:cNvSpPr>
            <a:spLocks noGrp="1"/>
          </p:cNvSpPr>
          <p:nvPr>
            <p:ph type="sldNum"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9006F1E-66CD-4A4B-9370-B4A3080F0E6C}" type="slidenum">
              <a:rPr kumimoji="0" lang="en-US" sz="1000" b="0" i="0" u="none" strike="noStrike" kern="1200" cap="none" spc="0" normalizeH="0" baseline="0" noProof="0" smtClean="0">
                <a:ln>
                  <a:noFill/>
                </a:ln>
                <a:solidFill>
                  <a:srgbClr val="545859"/>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a:ln>
                <a:noFill/>
              </a:ln>
              <a:solidFill>
                <a:srgbClr val="545859"/>
              </a:solidFill>
              <a:effectLst/>
              <a:uLnTx/>
              <a:uFillTx/>
              <a:latin typeface="Arial" panose="020B0604020202020204"/>
              <a:ea typeface="+mn-ea"/>
              <a:cs typeface="+mn-cs"/>
            </a:endParaRPr>
          </a:p>
        </p:txBody>
      </p:sp>
      <p:sp>
        <p:nvSpPr>
          <p:cNvPr id="6" name="Fußzeilenplatzhalter 5">
            <a:extLst>
              <a:ext uri="{FF2B5EF4-FFF2-40B4-BE49-F238E27FC236}">
                <a16:creationId xmlns:a16="http://schemas.microsoft.com/office/drawing/2014/main" id="{833FEE64-BBC9-4C82-AE27-C756B3E7E4FF}"/>
              </a:ext>
            </a:extLst>
          </p:cNvPr>
          <p:cNvSpPr>
            <a:spLocks noGrp="1"/>
          </p:cNvSpPr>
          <p:nvPr>
            <p:ph type="ftr" sz="quarter" idx="12"/>
          </p:nvPr>
        </p:nvSpPr>
        <p:spPr>
          <a:xfrm>
            <a:off x="304799" y="6553201"/>
            <a:ext cx="4488265" cy="304798"/>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45859"/>
                </a:solidFill>
                <a:effectLst/>
                <a:uLnTx/>
                <a:uFillTx/>
                <a:latin typeface="Arial" panose="020B0604020202020204"/>
                <a:ea typeface="MS PGothic" panose="020B0600070205080204" pitchFamily="34" charset="-128"/>
                <a:cs typeface="+mn-cs"/>
              </a:rPr>
              <a:t>Proprietary &amp; Confidential </a:t>
            </a:r>
          </a:p>
        </p:txBody>
      </p:sp>
      <p:sp>
        <p:nvSpPr>
          <p:cNvPr id="9" name="Textplatzhalter 8">
            <a:extLst>
              <a:ext uri="{FF2B5EF4-FFF2-40B4-BE49-F238E27FC236}">
                <a16:creationId xmlns:a16="http://schemas.microsoft.com/office/drawing/2014/main" id="{0385F5B2-A48B-4C38-BD8C-85B9B25701AD}"/>
              </a:ext>
            </a:extLst>
          </p:cNvPr>
          <p:cNvSpPr>
            <a:spLocks noGrp="1"/>
          </p:cNvSpPr>
          <p:nvPr>
            <p:ph type="body" sz="quarter" idx="13"/>
          </p:nvPr>
        </p:nvSpPr>
        <p:spPr/>
        <p:txBody>
          <a:bodyPr/>
          <a:lstStyle/>
          <a:p>
            <a:endParaRPr lang="de-DE"/>
          </a:p>
        </p:txBody>
      </p:sp>
      <p:sp>
        <p:nvSpPr>
          <p:cNvPr id="2" name="TextBox 1">
            <a:extLst>
              <a:ext uri="{FF2B5EF4-FFF2-40B4-BE49-F238E27FC236}">
                <a16:creationId xmlns:a16="http://schemas.microsoft.com/office/drawing/2014/main" id="{460AFEBD-88C8-89EA-4B36-9331D640625D}"/>
              </a:ext>
            </a:extLst>
          </p:cNvPr>
          <p:cNvSpPr txBox="1"/>
          <p:nvPr/>
        </p:nvSpPr>
        <p:spPr>
          <a:xfrm>
            <a:off x="5640309" y="2974063"/>
            <a:ext cx="914400" cy="914400"/>
          </a:xfrm>
          <a:prstGeom prst="rect">
            <a:avLst/>
          </a:prstGeom>
          <a:noFill/>
        </p:spPr>
        <p:txBody>
          <a:bodyPr wrap="square" lIns="0" tIns="0" rIns="0" bIns="0" rtlCol="0">
            <a:normAutofit/>
          </a:bodyPr>
          <a:lstStyle/>
          <a:p>
            <a:pPr marL="287338" indent="-287338" algn="l" defTabSz="914400">
              <a:lnSpc>
                <a:spcPct val="120000"/>
              </a:lnSpc>
              <a:spcBef>
                <a:spcPts val="200"/>
              </a:spcBef>
              <a:buClr>
                <a:schemeClr val="tx2"/>
              </a:buClr>
              <a:buSzPct val="100000"/>
              <a:buFont typeface="Arial" panose="020B0604020202020204" pitchFamily="34" charset="0"/>
              <a:buChar char="•"/>
            </a:pPr>
            <a:endParaRPr lang="en-US" sz="2000" dirty="0"/>
          </a:p>
        </p:txBody>
      </p:sp>
      <p:graphicFrame>
        <p:nvGraphicFramePr>
          <p:cNvPr id="8" name="Table 9">
            <a:extLst>
              <a:ext uri="{FF2B5EF4-FFF2-40B4-BE49-F238E27FC236}">
                <a16:creationId xmlns:a16="http://schemas.microsoft.com/office/drawing/2014/main" id="{9BAF2BC8-4587-8EF9-6E76-69E8A916C8D1}"/>
              </a:ext>
            </a:extLst>
          </p:cNvPr>
          <p:cNvGraphicFramePr>
            <a:graphicFrameLocks noGrp="1"/>
          </p:cNvGraphicFramePr>
          <p:nvPr>
            <p:extLst>
              <p:ext uri="{D42A27DB-BD31-4B8C-83A1-F6EECF244321}">
                <p14:modId xmlns:p14="http://schemas.microsoft.com/office/powerpoint/2010/main" val="1360308344"/>
              </p:ext>
            </p:extLst>
          </p:nvPr>
        </p:nvGraphicFramePr>
        <p:xfrm>
          <a:off x="208230" y="967907"/>
          <a:ext cx="11364114" cy="5161280"/>
        </p:xfrm>
        <a:graphic>
          <a:graphicData uri="http://schemas.openxmlformats.org/drawingml/2006/table">
            <a:tbl>
              <a:tblPr firstRow="1" bandRow="1">
                <a:tableStyleId>{5C22544A-7EE6-4342-B048-85BDC9FD1C3A}</a:tableStyleId>
              </a:tblPr>
              <a:tblGrid>
                <a:gridCol w="1986589">
                  <a:extLst>
                    <a:ext uri="{9D8B030D-6E8A-4147-A177-3AD203B41FA5}">
                      <a16:colId xmlns:a16="http://schemas.microsoft.com/office/drawing/2014/main" val="1770302999"/>
                    </a:ext>
                  </a:extLst>
                </a:gridCol>
                <a:gridCol w="1358019">
                  <a:extLst>
                    <a:ext uri="{9D8B030D-6E8A-4147-A177-3AD203B41FA5}">
                      <a16:colId xmlns:a16="http://schemas.microsoft.com/office/drawing/2014/main" val="1210775947"/>
                    </a:ext>
                  </a:extLst>
                </a:gridCol>
                <a:gridCol w="1525726">
                  <a:extLst>
                    <a:ext uri="{9D8B030D-6E8A-4147-A177-3AD203B41FA5}">
                      <a16:colId xmlns:a16="http://schemas.microsoft.com/office/drawing/2014/main" val="1476489848"/>
                    </a:ext>
                  </a:extLst>
                </a:gridCol>
                <a:gridCol w="1623445">
                  <a:extLst>
                    <a:ext uri="{9D8B030D-6E8A-4147-A177-3AD203B41FA5}">
                      <a16:colId xmlns:a16="http://schemas.microsoft.com/office/drawing/2014/main" val="486401254"/>
                    </a:ext>
                  </a:extLst>
                </a:gridCol>
                <a:gridCol w="1623445">
                  <a:extLst>
                    <a:ext uri="{9D8B030D-6E8A-4147-A177-3AD203B41FA5}">
                      <a16:colId xmlns:a16="http://schemas.microsoft.com/office/drawing/2014/main" val="1392369864"/>
                    </a:ext>
                  </a:extLst>
                </a:gridCol>
                <a:gridCol w="1623445">
                  <a:extLst>
                    <a:ext uri="{9D8B030D-6E8A-4147-A177-3AD203B41FA5}">
                      <a16:colId xmlns:a16="http://schemas.microsoft.com/office/drawing/2014/main" val="1663857831"/>
                    </a:ext>
                  </a:extLst>
                </a:gridCol>
                <a:gridCol w="1623445">
                  <a:extLst>
                    <a:ext uri="{9D8B030D-6E8A-4147-A177-3AD203B41FA5}">
                      <a16:colId xmlns:a16="http://schemas.microsoft.com/office/drawing/2014/main" val="1254504774"/>
                    </a:ext>
                  </a:extLst>
                </a:gridCol>
              </a:tblGrid>
              <a:tr h="370840">
                <a:tc>
                  <a:txBody>
                    <a:bodyPr/>
                    <a:lstStyle/>
                    <a:p>
                      <a:r>
                        <a:rPr lang="fr-FR" dirty="0"/>
                        <a:t>DR (10% FPR)</a:t>
                      </a:r>
                    </a:p>
                    <a:p>
                      <a:r>
                        <a:rPr lang="fr-FR" dirty="0"/>
                        <a:t>PE </a:t>
                      </a:r>
                      <a:r>
                        <a:rPr lang="fr-FR" dirty="0" err="1"/>
                        <a:t>before</a:t>
                      </a:r>
                      <a:r>
                        <a:rPr lang="fr-FR" dirty="0"/>
                        <a:t> W34</a:t>
                      </a:r>
                      <a:endParaRPr lang="en-US" dirty="0"/>
                    </a:p>
                  </a:txBody>
                  <a:tcPr/>
                </a:tc>
                <a:tc>
                  <a:txBody>
                    <a:bodyPr/>
                    <a:lstStyle/>
                    <a:p>
                      <a:r>
                        <a:rPr lang="fr-FR" dirty="0"/>
                        <a:t>Tan, 2018</a:t>
                      </a:r>
                      <a:endParaRPr lang="en-US" dirty="0"/>
                    </a:p>
                  </a:txBody>
                  <a:tcPr/>
                </a:tc>
                <a:tc>
                  <a:txBody>
                    <a:bodyPr/>
                    <a:lstStyle/>
                    <a:p>
                      <a:r>
                        <a:rPr lang="fr-FR" dirty="0"/>
                        <a:t>Boutin, 2020</a:t>
                      </a:r>
                      <a:endParaRPr lang="en-US" dirty="0"/>
                    </a:p>
                  </a:txBody>
                  <a:tcPr/>
                </a:tc>
                <a:tc>
                  <a:txBody>
                    <a:bodyPr/>
                    <a:lstStyle/>
                    <a:p>
                      <a:r>
                        <a:rPr lang="fr-FR" dirty="0"/>
                        <a:t>Cuenca, 2023</a:t>
                      </a:r>
                      <a:endParaRPr lang="en-US" dirty="0"/>
                    </a:p>
                  </a:txBody>
                  <a:tcPr/>
                </a:tc>
                <a:tc>
                  <a:txBody>
                    <a:bodyPr/>
                    <a:lstStyle/>
                    <a:p>
                      <a:r>
                        <a:rPr lang="fr-FR" dirty="0"/>
                        <a:t>Riishede, 2023</a:t>
                      </a:r>
                      <a:endParaRPr lang="en-US" dirty="0"/>
                    </a:p>
                  </a:txBody>
                  <a:tcPr/>
                </a:tc>
                <a:tc>
                  <a:txBody>
                    <a:bodyPr/>
                    <a:lstStyle/>
                    <a:p>
                      <a:r>
                        <a:rPr lang="fr-FR" dirty="0"/>
                        <a:t>Genoux, 2018</a:t>
                      </a:r>
                      <a:endParaRPr lang="en-US" dirty="0"/>
                    </a:p>
                  </a:txBody>
                  <a:tcPr/>
                </a:tc>
                <a:tc>
                  <a:txBody>
                    <a:bodyPr/>
                    <a:lstStyle/>
                    <a:p>
                      <a:r>
                        <a:rPr lang="fr-FR" dirty="0" err="1"/>
                        <a:t>Chaemsaithong</a:t>
                      </a:r>
                      <a:r>
                        <a:rPr lang="fr-FR" dirty="0"/>
                        <a:t>,</a:t>
                      </a:r>
                    </a:p>
                    <a:p>
                      <a:r>
                        <a:rPr lang="fr-FR" dirty="0"/>
                        <a:t>2019</a:t>
                      </a:r>
                      <a:endParaRPr lang="en-US" dirty="0"/>
                    </a:p>
                  </a:txBody>
                  <a:tcPr/>
                </a:tc>
                <a:extLst>
                  <a:ext uri="{0D108BD9-81ED-4DB2-BD59-A6C34878D82A}">
                    <a16:rowId xmlns:a16="http://schemas.microsoft.com/office/drawing/2014/main" val="1403368007"/>
                  </a:ext>
                </a:extLst>
              </a:tr>
              <a:tr h="370840">
                <a:tc>
                  <a:txBody>
                    <a:bodyPr/>
                    <a:lstStyle/>
                    <a:p>
                      <a:r>
                        <a:rPr lang="fr-FR" dirty="0" err="1"/>
                        <a:t>Mat.factors</a:t>
                      </a:r>
                      <a:r>
                        <a:rPr lang="fr-FR" dirty="0"/>
                        <a:t>+</a:t>
                      </a: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7242581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MAP</a:t>
                      </a:r>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85535477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err="1"/>
                        <a:t>UtPI</a:t>
                      </a:r>
                      <a:endParaRPr lang="fr-FR"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4510454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err="1"/>
                        <a:t>PlGF</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68748753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PAPP-A</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8081835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err="1"/>
                        <a:t>MAP+PlGF</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14505236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err="1"/>
                        <a:t>MAP+UtPI</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3475352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err="1"/>
                        <a:t>MAP+UtPI+PlGF</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5267895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err="1"/>
                        <a:t>MAP+UtPI+PAPPA</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59401095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err="1"/>
                        <a:t>MAP+UtPI+PlGF</a:t>
                      </a:r>
                      <a:r>
                        <a:rPr lang="fr-FR" dirty="0"/>
                        <a:t>+ PAPPA</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552302273"/>
                  </a:ext>
                </a:extLst>
              </a:tr>
            </a:tbl>
          </a:graphicData>
        </a:graphic>
      </p:graphicFrame>
    </p:spTree>
    <p:extLst>
      <p:ext uri="{BB962C8B-B14F-4D97-AF65-F5344CB8AC3E}">
        <p14:creationId xmlns:p14="http://schemas.microsoft.com/office/powerpoint/2010/main" val="2970708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6F8B07D-8097-42A8-8959-EABF60AE6B60}"/>
              </a:ext>
            </a:extLst>
          </p:cNvPr>
          <p:cNvSpPr>
            <a:spLocks noGrp="1"/>
          </p:cNvSpPr>
          <p:nvPr>
            <p:ph type="title"/>
          </p:nvPr>
        </p:nvSpPr>
        <p:spPr/>
        <p:txBody>
          <a:bodyPr/>
          <a:lstStyle/>
          <a:p>
            <a:r>
              <a:rPr lang="de-DE" dirty="0"/>
              <a:t>Session 4: PE </a:t>
            </a:r>
            <a:r>
              <a:rPr lang="de-DE" dirty="0" err="1"/>
              <a:t>screening</a:t>
            </a:r>
            <a:r>
              <a:rPr lang="de-DE" dirty="0"/>
              <a:t> in T1</a:t>
            </a:r>
          </a:p>
        </p:txBody>
      </p:sp>
      <p:sp>
        <p:nvSpPr>
          <p:cNvPr id="5" name="Foliennummernplatzhalter 4">
            <a:extLst>
              <a:ext uri="{FF2B5EF4-FFF2-40B4-BE49-F238E27FC236}">
                <a16:creationId xmlns:a16="http://schemas.microsoft.com/office/drawing/2014/main" id="{B7CC3C8C-7EFA-43FA-BB60-16657AA84914}"/>
              </a:ext>
            </a:extLst>
          </p:cNvPr>
          <p:cNvSpPr>
            <a:spLocks noGrp="1"/>
          </p:cNvSpPr>
          <p:nvPr>
            <p:ph type="sldNum"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9006F1E-66CD-4A4B-9370-B4A3080F0E6C}" type="slidenum">
              <a:rPr kumimoji="0" lang="en-US" sz="1000" b="0" i="0" u="none" strike="noStrike" kern="1200" cap="none" spc="0" normalizeH="0" baseline="0" noProof="0" smtClean="0">
                <a:ln>
                  <a:noFill/>
                </a:ln>
                <a:solidFill>
                  <a:srgbClr val="545859"/>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a:ln>
                <a:noFill/>
              </a:ln>
              <a:solidFill>
                <a:srgbClr val="545859"/>
              </a:solidFill>
              <a:effectLst/>
              <a:uLnTx/>
              <a:uFillTx/>
              <a:latin typeface="Arial" panose="020B0604020202020204"/>
              <a:ea typeface="+mn-ea"/>
              <a:cs typeface="+mn-cs"/>
            </a:endParaRPr>
          </a:p>
        </p:txBody>
      </p:sp>
      <p:sp>
        <p:nvSpPr>
          <p:cNvPr id="6" name="Fußzeilenplatzhalter 5">
            <a:extLst>
              <a:ext uri="{FF2B5EF4-FFF2-40B4-BE49-F238E27FC236}">
                <a16:creationId xmlns:a16="http://schemas.microsoft.com/office/drawing/2014/main" id="{833FEE64-BBC9-4C82-AE27-C756B3E7E4FF}"/>
              </a:ext>
            </a:extLst>
          </p:cNvPr>
          <p:cNvSpPr>
            <a:spLocks noGrp="1"/>
          </p:cNvSpPr>
          <p:nvPr>
            <p:ph type="ftr" sz="quarter" idx="12"/>
          </p:nvPr>
        </p:nvSpPr>
        <p:spPr>
          <a:xfrm>
            <a:off x="304799" y="6553201"/>
            <a:ext cx="4488265" cy="304798"/>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45859"/>
                </a:solidFill>
                <a:effectLst/>
                <a:uLnTx/>
                <a:uFillTx/>
                <a:latin typeface="Arial" panose="020B0604020202020204"/>
                <a:ea typeface="MS PGothic" panose="020B0600070205080204" pitchFamily="34" charset="-128"/>
                <a:cs typeface="+mn-cs"/>
              </a:rPr>
              <a:t>Proprietary &amp; Confidential </a:t>
            </a:r>
          </a:p>
        </p:txBody>
      </p:sp>
      <p:sp>
        <p:nvSpPr>
          <p:cNvPr id="9" name="Textplatzhalter 8">
            <a:extLst>
              <a:ext uri="{FF2B5EF4-FFF2-40B4-BE49-F238E27FC236}">
                <a16:creationId xmlns:a16="http://schemas.microsoft.com/office/drawing/2014/main" id="{0385F5B2-A48B-4C38-BD8C-85B9B25701AD}"/>
              </a:ext>
            </a:extLst>
          </p:cNvPr>
          <p:cNvSpPr>
            <a:spLocks noGrp="1"/>
          </p:cNvSpPr>
          <p:nvPr>
            <p:ph type="body" sz="quarter" idx="13"/>
          </p:nvPr>
        </p:nvSpPr>
        <p:spPr/>
        <p:txBody>
          <a:bodyPr/>
          <a:lstStyle/>
          <a:p>
            <a:endParaRPr lang="de-DE"/>
          </a:p>
        </p:txBody>
      </p:sp>
      <p:sp>
        <p:nvSpPr>
          <p:cNvPr id="2" name="TextBox 1">
            <a:extLst>
              <a:ext uri="{FF2B5EF4-FFF2-40B4-BE49-F238E27FC236}">
                <a16:creationId xmlns:a16="http://schemas.microsoft.com/office/drawing/2014/main" id="{460AFEBD-88C8-89EA-4B36-9331D640625D}"/>
              </a:ext>
            </a:extLst>
          </p:cNvPr>
          <p:cNvSpPr txBox="1"/>
          <p:nvPr/>
        </p:nvSpPr>
        <p:spPr>
          <a:xfrm>
            <a:off x="5640309" y="2974063"/>
            <a:ext cx="914400" cy="914400"/>
          </a:xfrm>
          <a:prstGeom prst="rect">
            <a:avLst/>
          </a:prstGeom>
          <a:noFill/>
        </p:spPr>
        <p:txBody>
          <a:bodyPr wrap="square" lIns="0" tIns="0" rIns="0" bIns="0" rtlCol="0">
            <a:normAutofit/>
          </a:bodyPr>
          <a:lstStyle/>
          <a:p>
            <a:pPr marL="287338" indent="-287338" algn="l" defTabSz="914400">
              <a:lnSpc>
                <a:spcPct val="120000"/>
              </a:lnSpc>
              <a:spcBef>
                <a:spcPts val="200"/>
              </a:spcBef>
              <a:buClr>
                <a:schemeClr val="tx2"/>
              </a:buClr>
              <a:buSzPct val="100000"/>
              <a:buFont typeface="Arial" panose="020B0604020202020204" pitchFamily="34" charset="0"/>
              <a:buChar char="•"/>
            </a:pPr>
            <a:endParaRPr lang="en-US" sz="2000" dirty="0"/>
          </a:p>
        </p:txBody>
      </p:sp>
      <p:graphicFrame>
        <p:nvGraphicFramePr>
          <p:cNvPr id="8" name="Table 9">
            <a:extLst>
              <a:ext uri="{FF2B5EF4-FFF2-40B4-BE49-F238E27FC236}">
                <a16:creationId xmlns:a16="http://schemas.microsoft.com/office/drawing/2014/main" id="{9BAF2BC8-4587-8EF9-6E76-69E8A916C8D1}"/>
              </a:ext>
            </a:extLst>
          </p:cNvPr>
          <p:cNvGraphicFramePr>
            <a:graphicFrameLocks noGrp="1"/>
          </p:cNvGraphicFramePr>
          <p:nvPr>
            <p:extLst>
              <p:ext uri="{D42A27DB-BD31-4B8C-83A1-F6EECF244321}">
                <p14:modId xmlns:p14="http://schemas.microsoft.com/office/powerpoint/2010/main" val="3647699515"/>
              </p:ext>
            </p:extLst>
          </p:nvPr>
        </p:nvGraphicFramePr>
        <p:xfrm>
          <a:off x="1545122" y="1248564"/>
          <a:ext cx="7511696" cy="1854200"/>
        </p:xfrm>
        <a:graphic>
          <a:graphicData uri="http://schemas.openxmlformats.org/drawingml/2006/table">
            <a:tbl>
              <a:tblPr firstRow="1" bandRow="1">
                <a:tableStyleId>{5C22544A-7EE6-4342-B048-85BDC9FD1C3A}</a:tableStyleId>
              </a:tblPr>
              <a:tblGrid>
                <a:gridCol w="1877924">
                  <a:extLst>
                    <a:ext uri="{9D8B030D-6E8A-4147-A177-3AD203B41FA5}">
                      <a16:colId xmlns:a16="http://schemas.microsoft.com/office/drawing/2014/main" val="1770302999"/>
                    </a:ext>
                  </a:extLst>
                </a:gridCol>
                <a:gridCol w="1877924">
                  <a:extLst>
                    <a:ext uri="{9D8B030D-6E8A-4147-A177-3AD203B41FA5}">
                      <a16:colId xmlns:a16="http://schemas.microsoft.com/office/drawing/2014/main" val="1210775947"/>
                    </a:ext>
                  </a:extLst>
                </a:gridCol>
                <a:gridCol w="1877924">
                  <a:extLst>
                    <a:ext uri="{9D8B030D-6E8A-4147-A177-3AD203B41FA5}">
                      <a16:colId xmlns:a16="http://schemas.microsoft.com/office/drawing/2014/main" val="1476489848"/>
                    </a:ext>
                  </a:extLst>
                </a:gridCol>
                <a:gridCol w="1877924">
                  <a:extLst>
                    <a:ext uri="{9D8B030D-6E8A-4147-A177-3AD203B41FA5}">
                      <a16:colId xmlns:a16="http://schemas.microsoft.com/office/drawing/2014/main" val="486401254"/>
                    </a:ext>
                  </a:extLst>
                </a:gridCol>
              </a:tblGrid>
              <a:tr h="370840">
                <a:tc>
                  <a:txBody>
                    <a:bodyPr/>
                    <a:lstStyle/>
                    <a:p>
                      <a:endParaRPr lang="en-US" dirty="0"/>
                    </a:p>
                  </a:txBody>
                  <a:tcPr/>
                </a:tc>
                <a:tc>
                  <a:txBody>
                    <a:bodyPr/>
                    <a:lstStyle/>
                    <a:p>
                      <a:r>
                        <a:rPr lang="fr-FR" dirty="0"/>
                        <a:t>FMF</a:t>
                      </a:r>
                      <a:endParaRPr lang="en-US" dirty="0"/>
                    </a:p>
                  </a:txBody>
                  <a:tcPr/>
                </a:tc>
                <a:tc>
                  <a:txBody>
                    <a:bodyPr/>
                    <a:lstStyle/>
                    <a:p>
                      <a:r>
                        <a:rPr lang="fr-FR" dirty="0"/>
                        <a:t>NICE</a:t>
                      </a:r>
                      <a:endParaRPr lang="en-US" dirty="0"/>
                    </a:p>
                  </a:txBody>
                  <a:tcPr/>
                </a:tc>
                <a:tc>
                  <a:txBody>
                    <a:bodyPr/>
                    <a:lstStyle/>
                    <a:p>
                      <a:r>
                        <a:rPr lang="fr-FR" dirty="0"/>
                        <a:t>ACOG</a:t>
                      </a:r>
                      <a:endParaRPr lang="en-US" dirty="0"/>
                    </a:p>
                  </a:txBody>
                  <a:tcPr/>
                </a:tc>
                <a:extLst>
                  <a:ext uri="{0D108BD9-81ED-4DB2-BD59-A6C34878D82A}">
                    <a16:rowId xmlns:a16="http://schemas.microsoft.com/office/drawing/2014/main" val="1403368007"/>
                  </a:ext>
                </a:extLst>
              </a:tr>
              <a:tr h="370840">
                <a:tc>
                  <a:txBody>
                    <a:bodyPr/>
                    <a:lstStyle/>
                    <a:p>
                      <a:r>
                        <a:rPr lang="fr-FR" dirty="0"/>
                        <a:t>DR</a:t>
                      </a: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7242581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SPR</a:t>
                      </a: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85535477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FPR</a:t>
                      </a:r>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4510454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err="1"/>
                        <a:t>Comments</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687487530"/>
                  </a:ext>
                </a:extLst>
              </a:tr>
            </a:tbl>
          </a:graphicData>
        </a:graphic>
      </p:graphicFrame>
    </p:spTree>
    <p:extLst>
      <p:ext uri="{BB962C8B-B14F-4D97-AF65-F5344CB8AC3E}">
        <p14:creationId xmlns:p14="http://schemas.microsoft.com/office/powerpoint/2010/main" val="820093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6F8B07D-8097-42A8-8959-EABF60AE6B60}"/>
              </a:ext>
            </a:extLst>
          </p:cNvPr>
          <p:cNvSpPr>
            <a:spLocks noGrp="1"/>
          </p:cNvSpPr>
          <p:nvPr>
            <p:ph type="title"/>
          </p:nvPr>
        </p:nvSpPr>
        <p:spPr/>
        <p:txBody>
          <a:bodyPr/>
          <a:lstStyle/>
          <a:p>
            <a:r>
              <a:rPr lang="de-DE" dirty="0"/>
              <a:t>Session 4: PE </a:t>
            </a:r>
            <a:r>
              <a:rPr lang="de-DE" dirty="0" err="1"/>
              <a:t>screening</a:t>
            </a:r>
            <a:r>
              <a:rPr lang="de-DE" dirty="0"/>
              <a:t> in T1</a:t>
            </a:r>
          </a:p>
        </p:txBody>
      </p:sp>
      <p:sp>
        <p:nvSpPr>
          <p:cNvPr id="5" name="Foliennummernplatzhalter 4">
            <a:extLst>
              <a:ext uri="{FF2B5EF4-FFF2-40B4-BE49-F238E27FC236}">
                <a16:creationId xmlns:a16="http://schemas.microsoft.com/office/drawing/2014/main" id="{B7CC3C8C-7EFA-43FA-BB60-16657AA84914}"/>
              </a:ext>
            </a:extLst>
          </p:cNvPr>
          <p:cNvSpPr>
            <a:spLocks noGrp="1"/>
          </p:cNvSpPr>
          <p:nvPr>
            <p:ph type="sldNum"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9006F1E-66CD-4A4B-9370-B4A3080F0E6C}" type="slidenum">
              <a:rPr kumimoji="0" lang="en-US" sz="1000" b="0" i="0" u="none" strike="noStrike" kern="1200" cap="none" spc="0" normalizeH="0" baseline="0" noProof="0" smtClean="0">
                <a:ln>
                  <a:noFill/>
                </a:ln>
                <a:solidFill>
                  <a:srgbClr val="545859"/>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srgbClr val="545859"/>
              </a:solidFill>
              <a:effectLst/>
              <a:uLnTx/>
              <a:uFillTx/>
              <a:latin typeface="Arial" panose="020B0604020202020204"/>
              <a:ea typeface="+mn-ea"/>
              <a:cs typeface="+mn-cs"/>
            </a:endParaRPr>
          </a:p>
        </p:txBody>
      </p:sp>
      <p:sp>
        <p:nvSpPr>
          <p:cNvPr id="6" name="Fußzeilenplatzhalter 5">
            <a:extLst>
              <a:ext uri="{FF2B5EF4-FFF2-40B4-BE49-F238E27FC236}">
                <a16:creationId xmlns:a16="http://schemas.microsoft.com/office/drawing/2014/main" id="{833FEE64-BBC9-4C82-AE27-C756B3E7E4FF}"/>
              </a:ext>
            </a:extLst>
          </p:cNvPr>
          <p:cNvSpPr>
            <a:spLocks noGrp="1"/>
          </p:cNvSpPr>
          <p:nvPr>
            <p:ph type="ftr" sz="quarter" idx="12"/>
          </p:nvPr>
        </p:nvSpPr>
        <p:spPr>
          <a:xfrm>
            <a:off x="304799" y="6553201"/>
            <a:ext cx="4488265" cy="304798"/>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45859"/>
                </a:solidFill>
                <a:effectLst/>
                <a:uLnTx/>
                <a:uFillTx/>
                <a:latin typeface="Arial" panose="020B0604020202020204"/>
                <a:ea typeface="MS PGothic" panose="020B0600070205080204" pitchFamily="34" charset="-128"/>
                <a:cs typeface="+mn-cs"/>
              </a:rPr>
              <a:t>Proprietary &amp; Confidential </a:t>
            </a:r>
          </a:p>
        </p:txBody>
      </p:sp>
      <p:sp>
        <p:nvSpPr>
          <p:cNvPr id="9" name="Textplatzhalter 8">
            <a:extLst>
              <a:ext uri="{FF2B5EF4-FFF2-40B4-BE49-F238E27FC236}">
                <a16:creationId xmlns:a16="http://schemas.microsoft.com/office/drawing/2014/main" id="{0385F5B2-A48B-4C38-BD8C-85B9B25701AD}"/>
              </a:ext>
            </a:extLst>
          </p:cNvPr>
          <p:cNvSpPr>
            <a:spLocks noGrp="1"/>
          </p:cNvSpPr>
          <p:nvPr>
            <p:ph type="body" sz="quarter" idx="13"/>
          </p:nvPr>
        </p:nvSpPr>
        <p:spPr/>
        <p:txBody>
          <a:bodyPr/>
          <a:lstStyle/>
          <a:p>
            <a:endParaRPr lang="de-DE" dirty="0"/>
          </a:p>
        </p:txBody>
      </p:sp>
      <p:graphicFrame>
        <p:nvGraphicFramePr>
          <p:cNvPr id="4" name="Table 7">
            <a:extLst>
              <a:ext uri="{FF2B5EF4-FFF2-40B4-BE49-F238E27FC236}">
                <a16:creationId xmlns:a16="http://schemas.microsoft.com/office/drawing/2014/main" id="{3444A236-49F7-5761-95F8-7BA2AFF51AF7}"/>
              </a:ext>
            </a:extLst>
          </p:cNvPr>
          <p:cNvGraphicFramePr>
            <a:graphicFrameLocks noGrp="1"/>
          </p:cNvGraphicFramePr>
          <p:nvPr>
            <p:extLst>
              <p:ext uri="{D42A27DB-BD31-4B8C-83A1-F6EECF244321}">
                <p14:modId xmlns:p14="http://schemas.microsoft.com/office/powerpoint/2010/main" val="3124020622"/>
              </p:ext>
            </p:extLst>
          </p:nvPr>
        </p:nvGraphicFramePr>
        <p:xfrm>
          <a:off x="369683" y="985920"/>
          <a:ext cx="11147839" cy="4394200"/>
        </p:xfrm>
        <a:graphic>
          <a:graphicData uri="http://schemas.openxmlformats.org/drawingml/2006/table">
            <a:tbl>
              <a:tblPr firstRow="1" bandRow="1">
                <a:tableStyleId>{5C22544A-7EE6-4342-B048-85BDC9FD1C3A}</a:tableStyleId>
              </a:tblPr>
              <a:tblGrid>
                <a:gridCol w="3152115">
                  <a:extLst>
                    <a:ext uri="{9D8B030D-6E8A-4147-A177-3AD203B41FA5}">
                      <a16:colId xmlns:a16="http://schemas.microsoft.com/office/drawing/2014/main" val="682360393"/>
                    </a:ext>
                  </a:extLst>
                </a:gridCol>
                <a:gridCol w="7995724">
                  <a:extLst>
                    <a:ext uri="{9D8B030D-6E8A-4147-A177-3AD203B41FA5}">
                      <a16:colId xmlns:a16="http://schemas.microsoft.com/office/drawing/2014/main" val="1701911027"/>
                    </a:ext>
                  </a:extLst>
                </a:gridCol>
              </a:tblGrid>
              <a:tr h="370840">
                <a:tc>
                  <a:txBody>
                    <a:bodyPr/>
                    <a:lstStyle/>
                    <a:p>
                      <a:r>
                        <a:rPr lang="fr-FR" dirty="0"/>
                        <a:t>Objections</a:t>
                      </a:r>
                      <a:endParaRPr lang="en-US" dirty="0"/>
                    </a:p>
                  </a:txBody>
                  <a:tcPr/>
                </a:tc>
                <a:tc>
                  <a:txBody>
                    <a:bodyPr/>
                    <a:lstStyle/>
                    <a:p>
                      <a:r>
                        <a:rPr lang="fr-FR" dirty="0" err="1"/>
                        <a:t>Answer</a:t>
                      </a:r>
                      <a:endParaRPr lang="en-US" dirty="0"/>
                    </a:p>
                  </a:txBody>
                  <a:tcPr/>
                </a:tc>
                <a:extLst>
                  <a:ext uri="{0D108BD9-81ED-4DB2-BD59-A6C34878D82A}">
                    <a16:rowId xmlns:a16="http://schemas.microsoft.com/office/drawing/2014/main" val="1578115109"/>
                  </a:ext>
                </a:extLst>
              </a:tr>
              <a:tr h="370840">
                <a:tc>
                  <a:txBody>
                    <a:bodyPr/>
                    <a:lstStyle/>
                    <a:p>
                      <a:r>
                        <a:rPr lang="fr-FR" dirty="0" err="1"/>
                        <a:t>Aspirin</a:t>
                      </a:r>
                      <a:r>
                        <a:rPr lang="fr-FR" dirty="0"/>
                        <a:t> </a:t>
                      </a:r>
                      <a:r>
                        <a:rPr lang="fr-FR" dirty="0" err="1"/>
                        <a:t>is</a:t>
                      </a:r>
                      <a:r>
                        <a:rPr lang="fr-FR" dirty="0"/>
                        <a:t> cheap, I </a:t>
                      </a:r>
                      <a:r>
                        <a:rPr lang="fr-FR" dirty="0" err="1"/>
                        <a:t>give</a:t>
                      </a:r>
                      <a:r>
                        <a:rPr lang="fr-FR" dirty="0"/>
                        <a:t> </a:t>
                      </a:r>
                      <a:r>
                        <a:rPr lang="fr-FR" dirty="0" err="1"/>
                        <a:t>it</a:t>
                      </a:r>
                      <a:r>
                        <a:rPr lang="fr-FR" dirty="0"/>
                        <a:t> to all </a:t>
                      </a:r>
                      <a:r>
                        <a:rPr lang="fr-FR" dirty="0" err="1"/>
                        <a:t>pregnant</a:t>
                      </a:r>
                      <a:r>
                        <a:rPr lang="fr-FR" dirty="0"/>
                        <a:t> </a:t>
                      </a:r>
                      <a:r>
                        <a:rPr lang="fr-FR" dirty="0" err="1"/>
                        <a:t>women</a:t>
                      </a:r>
                      <a:endParaRPr lang="fr-FR" dirty="0"/>
                    </a:p>
                  </a:txBody>
                  <a:tcPr/>
                </a:tc>
                <a:tc>
                  <a:txBody>
                    <a:bodyPr/>
                    <a:lstStyle/>
                    <a:p>
                      <a:endParaRPr lang="fr-FR" dirty="0"/>
                    </a:p>
                  </a:txBody>
                  <a:tcPr/>
                </a:tc>
                <a:extLst>
                  <a:ext uri="{0D108BD9-81ED-4DB2-BD59-A6C34878D82A}">
                    <a16:rowId xmlns:a16="http://schemas.microsoft.com/office/drawing/2014/main" val="3058056755"/>
                  </a:ext>
                </a:extLst>
              </a:tr>
              <a:tr h="370840">
                <a:tc>
                  <a:txBody>
                    <a:bodyPr/>
                    <a:lstStyle/>
                    <a:p>
                      <a:r>
                        <a:rPr lang="fr-FR" dirty="0"/>
                        <a:t>I </a:t>
                      </a:r>
                      <a:r>
                        <a:rPr lang="fr-FR" dirty="0" err="1"/>
                        <a:t>already</a:t>
                      </a:r>
                      <a:r>
                        <a:rPr lang="fr-FR" dirty="0"/>
                        <a:t> </a:t>
                      </a:r>
                      <a:r>
                        <a:rPr lang="fr-FR" dirty="0" err="1"/>
                        <a:t>measure</a:t>
                      </a:r>
                      <a:r>
                        <a:rPr lang="fr-FR" dirty="0"/>
                        <a:t> PAPPA, performance </a:t>
                      </a:r>
                      <a:r>
                        <a:rPr lang="fr-FR" dirty="0" err="1"/>
                        <a:t>is</a:t>
                      </a:r>
                      <a:r>
                        <a:rPr lang="fr-FR" dirty="0"/>
                        <a:t> </a:t>
                      </a:r>
                      <a:r>
                        <a:rPr lang="fr-FR" dirty="0" err="1"/>
                        <a:t>equivalent</a:t>
                      </a:r>
                      <a:r>
                        <a:rPr lang="fr-FR" dirty="0"/>
                        <a:t> to </a:t>
                      </a:r>
                      <a:r>
                        <a:rPr lang="fr-FR" dirty="0" err="1"/>
                        <a:t>PlGF</a:t>
                      </a:r>
                      <a:endParaRPr lang="en-US" dirty="0"/>
                    </a:p>
                  </a:txBody>
                  <a:tcPr/>
                </a:tc>
                <a:tc>
                  <a:txBody>
                    <a:bodyPr/>
                    <a:lstStyle/>
                    <a:p>
                      <a:endParaRPr lang="en-US"/>
                    </a:p>
                  </a:txBody>
                  <a:tcPr/>
                </a:tc>
                <a:extLst>
                  <a:ext uri="{0D108BD9-81ED-4DB2-BD59-A6C34878D82A}">
                    <a16:rowId xmlns:a16="http://schemas.microsoft.com/office/drawing/2014/main" val="159423876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Why shall I screen for preeclampsia? There is not enough evidence!</a:t>
                      </a:r>
                      <a:endParaRPr lang="fr-FR" dirty="0"/>
                    </a:p>
                  </a:txBody>
                  <a:tcPr/>
                </a:tc>
                <a:tc>
                  <a:txBody>
                    <a:bodyPr/>
                    <a:lstStyle/>
                    <a:p>
                      <a:endParaRPr lang="en-US" dirty="0"/>
                    </a:p>
                  </a:txBody>
                  <a:tcPr/>
                </a:tc>
                <a:extLst>
                  <a:ext uri="{0D108BD9-81ED-4DB2-BD59-A6C34878D82A}">
                    <a16:rowId xmlns:a16="http://schemas.microsoft.com/office/drawing/2014/main" val="423164985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do not need to screen for preeclampsia, </a:t>
                      </a:r>
                      <a:r>
                        <a:rPr lang="en-US" dirty="0">
                          <a:sym typeface="Wingdings" panose="05000000000000000000" pitchFamily="2" charset="2"/>
                        </a:rPr>
                        <a:t>I know which patient will get it</a:t>
                      </a:r>
                    </a:p>
                  </a:txBody>
                  <a:tcPr/>
                </a:tc>
                <a:tc>
                  <a:txBody>
                    <a:bodyPr/>
                    <a:lstStyle/>
                    <a:p>
                      <a:endParaRPr lang="en-US" dirty="0"/>
                    </a:p>
                  </a:txBody>
                  <a:tcPr/>
                </a:tc>
                <a:extLst>
                  <a:ext uri="{0D108BD9-81ED-4DB2-BD59-A6C34878D82A}">
                    <a16:rowId xmlns:a16="http://schemas.microsoft.com/office/drawing/2014/main" val="858365672"/>
                  </a:ext>
                </a:extLst>
              </a:tr>
              <a:tr h="370840">
                <a:tc>
                  <a:txBody>
                    <a:bodyPr/>
                    <a:lstStyle/>
                    <a:p>
                      <a:r>
                        <a:rPr lang="fr-FR" dirty="0"/>
                        <a:t>I use NICE/ACOG and </a:t>
                      </a:r>
                      <a:r>
                        <a:rPr lang="fr-FR" dirty="0" err="1"/>
                        <a:t>it’s</a:t>
                      </a:r>
                      <a:r>
                        <a:rPr lang="fr-FR" dirty="0"/>
                        <a:t> </a:t>
                      </a:r>
                      <a:r>
                        <a:rPr lang="fr-FR" dirty="0" err="1"/>
                        <a:t>working</a:t>
                      </a:r>
                      <a:endParaRPr lang="en-US" dirty="0"/>
                    </a:p>
                  </a:txBody>
                  <a:tcPr/>
                </a:tc>
                <a:tc>
                  <a:txBody>
                    <a:bodyPr/>
                    <a:lstStyle/>
                    <a:p>
                      <a:endParaRPr lang="en-US" dirty="0"/>
                    </a:p>
                  </a:txBody>
                  <a:tcPr/>
                </a:tc>
                <a:extLst>
                  <a:ext uri="{0D108BD9-81ED-4DB2-BD59-A6C34878D82A}">
                    <a16:rowId xmlns:a16="http://schemas.microsoft.com/office/drawing/2014/main" val="2476127328"/>
                  </a:ext>
                </a:extLst>
              </a:tr>
            </a:tbl>
          </a:graphicData>
        </a:graphic>
      </p:graphicFrame>
    </p:spTree>
    <p:extLst>
      <p:ext uri="{BB962C8B-B14F-4D97-AF65-F5344CB8AC3E}">
        <p14:creationId xmlns:p14="http://schemas.microsoft.com/office/powerpoint/2010/main" val="605066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6F8B07D-8097-42A8-8959-EABF60AE6B60}"/>
              </a:ext>
            </a:extLst>
          </p:cNvPr>
          <p:cNvSpPr>
            <a:spLocks noGrp="1"/>
          </p:cNvSpPr>
          <p:nvPr>
            <p:ph type="title"/>
          </p:nvPr>
        </p:nvSpPr>
        <p:spPr>
          <a:xfrm>
            <a:off x="575274" y="313040"/>
            <a:ext cx="9573661" cy="381001"/>
          </a:xfrm>
        </p:spPr>
        <p:txBody>
          <a:bodyPr/>
          <a:lstStyle/>
          <a:p>
            <a:r>
              <a:rPr lang="de-DE" dirty="0"/>
              <a:t>Session 3/4</a:t>
            </a:r>
          </a:p>
        </p:txBody>
      </p:sp>
      <p:sp>
        <p:nvSpPr>
          <p:cNvPr id="5" name="Foliennummernplatzhalter 4">
            <a:extLst>
              <a:ext uri="{FF2B5EF4-FFF2-40B4-BE49-F238E27FC236}">
                <a16:creationId xmlns:a16="http://schemas.microsoft.com/office/drawing/2014/main" id="{B7CC3C8C-7EFA-43FA-BB60-16657AA84914}"/>
              </a:ext>
            </a:extLst>
          </p:cNvPr>
          <p:cNvSpPr>
            <a:spLocks noGrp="1"/>
          </p:cNvSpPr>
          <p:nvPr>
            <p:ph type="sldNum"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9006F1E-66CD-4A4B-9370-B4A3080F0E6C}" type="slidenum">
              <a:rPr kumimoji="0" lang="en-US" sz="1000" b="0" i="0" u="none" strike="noStrike" kern="1200" cap="none" spc="0" normalizeH="0" baseline="0" noProof="0" smtClean="0">
                <a:ln>
                  <a:noFill/>
                </a:ln>
                <a:solidFill>
                  <a:srgbClr val="545859"/>
                </a:solidFill>
                <a:effectLst/>
                <a:uLnTx/>
                <a:uFillTx/>
                <a:latin typeface="Arial" panose="020B0604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srgbClr val="545859"/>
              </a:solidFill>
              <a:effectLst/>
              <a:uLnTx/>
              <a:uFillTx/>
              <a:latin typeface="Arial" panose="020B0604020202020204"/>
              <a:ea typeface="+mn-ea"/>
              <a:cs typeface="+mn-cs"/>
            </a:endParaRPr>
          </a:p>
        </p:txBody>
      </p:sp>
      <p:sp>
        <p:nvSpPr>
          <p:cNvPr id="6" name="Fußzeilenplatzhalter 5">
            <a:extLst>
              <a:ext uri="{FF2B5EF4-FFF2-40B4-BE49-F238E27FC236}">
                <a16:creationId xmlns:a16="http://schemas.microsoft.com/office/drawing/2014/main" id="{833FEE64-BBC9-4C82-AE27-C756B3E7E4FF}"/>
              </a:ext>
            </a:extLst>
          </p:cNvPr>
          <p:cNvSpPr>
            <a:spLocks noGrp="1"/>
          </p:cNvSpPr>
          <p:nvPr>
            <p:ph type="ftr" sz="quarter" idx="12"/>
          </p:nvPr>
        </p:nvSpPr>
        <p:spPr>
          <a:xfrm>
            <a:off x="304799" y="6553201"/>
            <a:ext cx="4488265" cy="304798"/>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45859"/>
                </a:solidFill>
                <a:effectLst/>
                <a:uLnTx/>
                <a:uFillTx/>
                <a:latin typeface="Arial" panose="020B0604020202020204"/>
                <a:ea typeface="MS PGothic" panose="020B0600070205080204" pitchFamily="34" charset="-128"/>
                <a:cs typeface="+mn-cs"/>
              </a:rPr>
              <a:t>Proprietary &amp; Confidential </a:t>
            </a:r>
          </a:p>
        </p:txBody>
      </p:sp>
      <p:sp>
        <p:nvSpPr>
          <p:cNvPr id="9" name="Textplatzhalter 8">
            <a:extLst>
              <a:ext uri="{FF2B5EF4-FFF2-40B4-BE49-F238E27FC236}">
                <a16:creationId xmlns:a16="http://schemas.microsoft.com/office/drawing/2014/main" id="{0385F5B2-A48B-4C38-BD8C-85B9B25701AD}"/>
              </a:ext>
            </a:extLst>
          </p:cNvPr>
          <p:cNvSpPr>
            <a:spLocks noGrp="1"/>
          </p:cNvSpPr>
          <p:nvPr>
            <p:ph type="body" sz="quarter" idx="13"/>
          </p:nvPr>
        </p:nvSpPr>
        <p:spPr/>
        <p:txBody>
          <a:bodyPr/>
          <a:lstStyle/>
          <a:p>
            <a:endParaRPr lang="de-DE"/>
          </a:p>
        </p:txBody>
      </p:sp>
      <p:sp>
        <p:nvSpPr>
          <p:cNvPr id="4" name="TextBox 3">
            <a:extLst>
              <a:ext uri="{FF2B5EF4-FFF2-40B4-BE49-F238E27FC236}">
                <a16:creationId xmlns:a16="http://schemas.microsoft.com/office/drawing/2014/main" id="{1C033030-3C90-BADF-B8ED-D530849FAE78}"/>
              </a:ext>
            </a:extLst>
          </p:cNvPr>
          <p:cNvSpPr txBox="1"/>
          <p:nvPr/>
        </p:nvSpPr>
        <p:spPr>
          <a:xfrm>
            <a:off x="896293" y="1339913"/>
            <a:ext cx="914400" cy="914400"/>
          </a:xfrm>
          <a:prstGeom prst="rect">
            <a:avLst/>
          </a:prstGeom>
          <a:noFill/>
        </p:spPr>
        <p:txBody>
          <a:bodyPr wrap="none" lIns="0" tIns="0" rIns="0" bIns="0" rtlCol="0">
            <a:normAutofit/>
          </a:bodyPr>
          <a:lstStyle/>
          <a:p>
            <a:pPr marL="287338" indent="-287338" algn="l" defTabSz="914400">
              <a:lnSpc>
                <a:spcPct val="120000"/>
              </a:lnSpc>
              <a:spcBef>
                <a:spcPts val="200"/>
              </a:spcBef>
              <a:buClr>
                <a:schemeClr val="tx2"/>
              </a:buClr>
              <a:buSzPct val="100000"/>
              <a:buFont typeface="Arial" panose="020B0604020202020204" pitchFamily="34" charset="0"/>
              <a:buChar char="•"/>
            </a:pPr>
            <a:r>
              <a:rPr lang="fr-FR" sz="2000" dirty="0" err="1"/>
              <a:t>Effectiveness</a:t>
            </a:r>
            <a:r>
              <a:rPr lang="fr-FR" sz="2000" dirty="0"/>
              <a:t> check</a:t>
            </a:r>
            <a:endParaRPr lang="en-US" sz="2000" dirty="0"/>
          </a:p>
        </p:txBody>
      </p:sp>
    </p:spTree>
    <p:extLst>
      <p:ext uri="{BB962C8B-B14F-4D97-AF65-F5344CB8AC3E}">
        <p14:creationId xmlns:p14="http://schemas.microsoft.com/office/powerpoint/2010/main" val="4028064369"/>
      </p:ext>
    </p:extLst>
  </p:cSld>
  <p:clrMapOvr>
    <a:masterClrMapping/>
  </p:clrMapOvr>
</p:sld>
</file>

<file path=ppt/theme/theme1.xml><?xml version="1.0" encoding="utf-8"?>
<a:theme xmlns:a="http://schemas.openxmlformats.org/drawingml/2006/main" name="Thermo 1">
  <a:themeElements>
    <a:clrScheme name="TFS 2020">
      <a:dk1>
        <a:srgbClr val="222222"/>
      </a:dk1>
      <a:lt1>
        <a:srgbClr val="FFFFFF"/>
      </a:lt1>
      <a:dk2>
        <a:srgbClr val="E61316"/>
      </a:dk2>
      <a:lt2>
        <a:srgbClr val="E2E3E3"/>
      </a:lt2>
      <a:accent1>
        <a:srgbClr val="262160"/>
      </a:accent1>
      <a:accent2>
        <a:srgbClr val="9AD3DC"/>
      </a:accent2>
      <a:accent3>
        <a:srgbClr val="F0B234"/>
      </a:accent3>
      <a:accent4>
        <a:srgbClr val="EA7600"/>
      </a:accent4>
      <a:accent5>
        <a:srgbClr val="545859"/>
      </a:accent5>
      <a:accent6>
        <a:srgbClr val="B4BD01"/>
      </a:accent6>
      <a:hlink>
        <a:srgbClr val="00677F"/>
      </a:hlink>
      <a:folHlink>
        <a:srgbClr val="512C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tx2"/>
        </a:solidFill>
        <a:ln w="31750" cap="flat" cmpd="sng" algn="ctr">
          <a:no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algn="ctr" defTabSz="914400" eaLnBrk="0" fontAlgn="base" hangingPunct="0">
          <a:spcBef>
            <a:spcPct val="0"/>
          </a:spcBef>
          <a:spcAft>
            <a:spcPct val="0"/>
          </a:spcAft>
          <a:defRPr sz="1800" dirty="0" err="1" smtClean="0">
            <a:solidFill>
              <a:schemeClr val="bg1"/>
            </a:solidFill>
            <a:latin typeface="Arial" pitchFamily="124" charset="0"/>
          </a:defRPr>
        </a:defPPr>
      </a:lstStyle>
    </a:spDef>
    <a:txDef>
      <a:spPr>
        <a:noFill/>
      </a:spPr>
      <a:bodyPr wrap="square" lIns="0" tIns="0" rIns="0" bIns="0" rtlCol="0">
        <a:normAutofit/>
      </a:bodyPr>
      <a:lstStyle>
        <a:defPPr marL="287338" indent="-287338" algn="l" defTabSz="914400">
          <a:lnSpc>
            <a:spcPct val="120000"/>
          </a:lnSpc>
          <a:spcBef>
            <a:spcPts val="200"/>
          </a:spcBef>
          <a:buClr>
            <a:schemeClr val="tx2"/>
          </a:buClr>
          <a:buSzPct val="100000"/>
          <a:buFont typeface="Arial" panose="020B0604020202020204" pitchFamily="34" charset="0"/>
          <a:buChar char="•"/>
          <a:defRPr sz="2000" dirty="0" smtClean="0"/>
        </a:defPPr>
      </a:lstStyle>
    </a:txDef>
  </a:objectDefaults>
  <a:extraClrSchemeLst/>
  <a:extLst>
    <a:ext uri="{05A4C25C-085E-4340-85A3-A5531E510DB2}">
      <thm15:themeFamily xmlns:thm15="http://schemas.microsoft.com/office/thememl/2012/main" name="Presentation1" id="{24F06C0C-849D-466F-BF3A-D7092665EC32}" vid="{13701E5C-EC47-4928-BCFB-6D191DA5BD3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B33A8D9363A414998ECFA7F3E89A541" ma:contentTypeVersion="3" ma:contentTypeDescription="Create a new document." ma:contentTypeScope="" ma:versionID="1447c428fff5f28111e86795b6f0b35c">
  <xsd:schema xmlns:xsd="http://www.w3.org/2001/XMLSchema" xmlns:xs="http://www.w3.org/2001/XMLSchema" xmlns:p="http://schemas.microsoft.com/office/2006/metadata/properties" xmlns:ns2="754c640b-79a1-44af-a4d0-0000fff64832" targetNamespace="http://schemas.microsoft.com/office/2006/metadata/properties" ma:root="true" ma:fieldsID="eca062d3250e0576f096e4cfe4c8430b" ns2:_="">
    <xsd:import namespace="754c640b-79a1-44af-a4d0-0000fff64832"/>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4c640b-79a1-44af-a4d0-0000fff648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D197F7-B3EB-48BD-98E2-D5A5E35CC33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6F1383D-F136-4C32-BEA7-546A7CE77F30}">
  <ds:schemaRefs>
    <ds:schemaRef ds:uri="http://schemas.microsoft.com/sharepoint/v3/contenttype/forms"/>
  </ds:schemaRefs>
</ds:datastoreItem>
</file>

<file path=customXml/itemProps3.xml><?xml version="1.0" encoding="utf-8"?>
<ds:datastoreItem xmlns:ds="http://schemas.openxmlformats.org/officeDocument/2006/customXml" ds:itemID="{617860FC-E039-459A-B6F4-FD322A714F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4c640b-79a1-44af-a4d0-0000fff648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430</TotalTime>
  <Words>387</Words>
  <Application>Microsoft Office PowerPoint</Application>
  <PresentationFormat>Widescreen</PresentationFormat>
  <Paragraphs>118</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Thermo 1</vt:lpstr>
      <vt:lpstr>Session 4: PE screening in T1</vt:lpstr>
      <vt:lpstr>Session 4: PE screening in T1</vt:lpstr>
      <vt:lpstr>Session 4: PE screening in T1</vt:lpstr>
      <vt:lpstr>Session 4: PE screening in T1</vt:lpstr>
      <vt:lpstr>Session 4: PE screening in T1</vt:lpstr>
      <vt:lpstr>Session 4: PE screening in T1</vt:lpstr>
      <vt:lpstr>Session 4: PE screening in T1</vt:lpstr>
      <vt:lpstr>Session 3/4</vt:lpstr>
    </vt:vector>
  </TitlesOfParts>
  <Company>Thermo Fisher Scientific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2: Clinical management / guideline</dc:title>
  <dc:creator>Caruhel, Pascaline</dc:creator>
  <cp:lastModifiedBy>Caruhel, Pascaline</cp:lastModifiedBy>
  <cp:revision>14</cp:revision>
  <dcterms:created xsi:type="dcterms:W3CDTF">2023-09-29T07:53:01Z</dcterms:created>
  <dcterms:modified xsi:type="dcterms:W3CDTF">2023-10-16T16:07:17Z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0x0101001B33A8D9363A414998ECFA7F3E89A541</vt:lpwstr>
  </property>
</Properties>
</file>