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4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6.wav"/><Relationship Id="rId18" Type="http://schemas.openxmlformats.org/officeDocument/2006/relationships/image" Target="../media/image7.png"/><Relationship Id="rId3" Type="http://schemas.openxmlformats.org/officeDocument/2006/relationships/image" Target="../media/image1.gif"/><Relationship Id="rId7" Type="http://schemas.openxmlformats.org/officeDocument/2006/relationships/image" Target="../media/image4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4.wav"/><Relationship Id="rId5" Type="http://schemas.openxmlformats.org/officeDocument/2006/relationships/audio" Target="../media/audio2.wav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image" Target="../media/image6.gif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700808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Irish songs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 irlandaises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70950"/>
            <a:ext cx="4932042" cy="560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155" y="1902137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2499" y="1132461"/>
            <a:ext cx="163184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Darlin' say you will love me when I'm old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 Darlin' say you will love me when I'm old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76" y="1228863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6518" y="2134532"/>
            <a:ext cx="13182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Gentle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mother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0728" y="2672653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Rose of my heart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4339" y="4121607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00B0F0"/>
                </a:solidFill>
              </a:rPr>
              <a:t>Come</a:t>
            </a:r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back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to </a:t>
            </a:r>
            <a:r>
              <a:rPr lang="cs-CZ" altLang="cs-CZ" sz="1200" b="1" dirty="0" err="1">
                <a:solidFill>
                  <a:srgbClr val="00B0F0"/>
                </a:solidFill>
              </a:rPr>
              <a:t>Ireland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9384" y="3164025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What if you walked away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79" y="3707312"/>
            <a:ext cx="10784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00B0F0"/>
                </a:solidFill>
              </a:rPr>
              <a:t> </a:t>
            </a:r>
            <a:r>
              <a:rPr lang="cs-CZ" altLang="cs-CZ" sz="1200" b="1" dirty="0" err="1">
                <a:solidFill>
                  <a:srgbClr val="00B0F0"/>
                </a:solidFill>
              </a:rPr>
              <a:t>The</a:t>
            </a:r>
            <a:r>
              <a:rPr lang="cs-CZ" altLang="cs-CZ" sz="1200" b="1" dirty="0">
                <a:solidFill>
                  <a:srgbClr val="00B0F0"/>
                </a:solidFill>
              </a:rPr>
              <a:t> love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045" y="3526967"/>
            <a:ext cx="343335" cy="312122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324544" y="601909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Irish songs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fr-FR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fr-FR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Chansons irlandaises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96" y="5541476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8" y="1273935"/>
            <a:ext cx="1452102" cy="209943"/>
          </a:xfrm>
          <a:prstGeom prst="rect">
            <a:avLst/>
          </a:prstGeom>
        </p:spPr>
      </p:pic>
      <p:pic>
        <p:nvPicPr>
          <p:cNvPr id="66" name="Picture 20">
            <a:hlinkClick r:id="" action="ppaction://noaction">
              <a:snd r:embed="rId10" name="5 What if you walked away.wav"/>
            </a:hlinkClick>
            <a:extLst>
              <a:ext uri="{FF2B5EF4-FFF2-40B4-BE49-F238E27FC236}">
                <a16:creationId xmlns:a16="http://schemas.microsoft.com/office/drawing/2014/main" id="{852106DA-8E99-406A-9F16-CFB7BD6EE8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2053" y="316351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0">
            <a:hlinkClick r:id="" action="ppaction://noaction">
              <a:snd r:embed="rId11" name="6 The love.wav"/>
            </a:hlinkClick>
            <a:extLst>
              <a:ext uri="{FF2B5EF4-FFF2-40B4-BE49-F238E27FC236}">
                <a16:creationId xmlns:a16="http://schemas.microsoft.com/office/drawing/2014/main" id="{D2E0973B-B844-4AD4-A9C8-CC5C703584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899" y="3671742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0">
            <a:hlinkClick r:id="" action="ppaction://noaction">
              <a:snd r:embed="rId12" name="7 Come back to Ireland.wav"/>
            </a:hlinkClick>
            <a:extLst>
              <a:ext uri="{FF2B5EF4-FFF2-40B4-BE49-F238E27FC236}">
                <a16:creationId xmlns:a16="http://schemas.microsoft.com/office/drawing/2014/main" id="{238F3EE3-5A70-47DF-B61B-2B70B8C61C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629" y="4153459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0">
            <a:hlinkClick r:id="" action="ppaction://noaction">
              <a:snd r:embed="rId13" name="8 Will ye go Lassie go.wav"/>
            </a:hlinkClick>
            <a:extLst>
              <a:ext uri="{FF2B5EF4-FFF2-40B4-BE49-F238E27FC236}">
                <a16:creationId xmlns:a16="http://schemas.microsoft.com/office/drawing/2014/main" id="{E19F00F6-32BA-43FE-A5EC-36F75962B1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33" y="461802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0">
            <a:hlinkClick r:id="" action="ppaction://noaction">
              <a:snd r:embed="rId14" name="2 When you were sweet sixteen.wav"/>
            </a:hlinkClick>
            <a:extLst>
              <a:ext uri="{FF2B5EF4-FFF2-40B4-BE49-F238E27FC236}">
                <a16:creationId xmlns:a16="http://schemas.microsoft.com/office/drawing/2014/main" id="{1C54EE87-0F95-4858-BF20-1C721586D4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043" y="1714231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0">
            <a:hlinkClick r:id="" action="ppaction://noaction">
              <a:snd r:embed="rId15" name="3 Gentle mother.wav"/>
            </a:hlinkClick>
            <a:extLst>
              <a:ext uri="{FF2B5EF4-FFF2-40B4-BE49-F238E27FC236}">
                <a16:creationId xmlns:a16="http://schemas.microsoft.com/office/drawing/2014/main" id="{49E1D4C2-D078-4292-904F-8D46CAAAAF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177" y="2199652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0">
            <a:hlinkClick r:id="" action="ppaction://noaction">
              <a:snd r:embed="rId16" name="4 Rose of my heart.wav"/>
            </a:hlinkClick>
            <a:extLst>
              <a:ext uri="{FF2B5EF4-FFF2-40B4-BE49-F238E27FC236}">
                <a16:creationId xmlns:a16="http://schemas.microsoft.com/office/drawing/2014/main" id="{6E3345D1-F16A-48D9-8489-B9822E3319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3888" y="268509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0">
            <a:hlinkClick r:id="" action="ppaction://noaction">
              <a:snd r:embed="rId17" name="9 Seven old ladies.wav"/>
            </a:hlinkClick>
            <a:extLst>
              <a:ext uri="{FF2B5EF4-FFF2-40B4-BE49-F238E27FC236}">
                <a16:creationId xmlns:a16="http://schemas.microsoft.com/office/drawing/2014/main" id="{EC08B815-D037-407E-A300-E86DAA50D4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38" y="5082784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0">
            <a:hlinkClick r:id="" action="ppaction://noaction">
              <a:snd r:embed="rId2" name="10 The pleasure has been mine.wav"/>
            </a:hlinkClick>
            <a:extLst>
              <a:ext uri="{FF2B5EF4-FFF2-40B4-BE49-F238E27FC236}">
                <a16:creationId xmlns:a16="http://schemas.microsoft.com/office/drawing/2014/main" id="{929D2E9F-0253-449C-A992-40EC7694F0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542" y="5591940"/>
            <a:ext cx="461857" cy="4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Text Box 47">
            <a:extLst>
              <a:ext uri="{FF2B5EF4-FFF2-40B4-BE49-F238E27FC236}">
                <a16:creationId xmlns:a16="http://schemas.microsoft.com/office/drawing/2014/main" id="{B07B0CCF-3B9E-41EA-955C-6CC55C53D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1091" y="4590970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Will ye go Lassie go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32989DB3-B67F-4805-A40E-B61ECFBEB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869" y="5065674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Seven old ladies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B1017320-CF81-C7F5-7D2D-CB9205C277E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5989" y="1616641"/>
            <a:ext cx="4518618" cy="4429125"/>
          </a:xfrm>
          <a:prstGeom prst="rect">
            <a:avLst/>
          </a:prstGeom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BE63CF50-EF4D-B8D3-838C-02297CEE5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9102" y="5565120"/>
            <a:ext cx="1723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The pleasure has been mine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8C147FE4-A5CE-DB64-D77E-82A33EFCD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4016" y="1694067"/>
            <a:ext cx="14635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When you were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sweet sixteen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35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The pleasure has been mine.wav"/>
          </p:stSnd>
        </p:sndAc>
      </p:transition>
    </mc:Choice>
    <mc:Fallback xmlns="">
      <p:transition spd="slow">
        <p:split orient="vert"/>
        <p:sndAc>
          <p:stSnd>
            <p:snd r:embed="rId19" name="10 The pleasure has been m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320</TotalTime>
  <Words>73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2023-10-15T15:24:50Z</dcterms:modified>
</cp:coreProperties>
</file>