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1" r:id="rId12"/>
    <p:sldId id="302" r:id="rId13"/>
    <p:sldId id="300" r:id="rId14"/>
    <p:sldId id="299" r:id="rId15"/>
    <p:sldId id="298" r:id="rId16"/>
    <p:sldId id="295" r:id="rId17"/>
    <p:sldId id="294" r:id="rId18"/>
    <p:sldId id="307" r:id="rId19"/>
    <p:sldId id="297" r:id="rId20"/>
    <p:sldId id="296" r:id="rId21"/>
    <p:sldId id="310" r:id="rId22"/>
    <p:sldId id="306" r:id="rId23"/>
    <p:sldId id="305" r:id="rId24"/>
    <p:sldId id="309" r:id="rId25"/>
    <p:sldId id="304" r:id="rId26"/>
    <p:sldId id="313" r:id="rId27"/>
    <p:sldId id="312" r:id="rId28"/>
    <p:sldId id="311" r:id="rId29"/>
    <p:sldId id="308" r:id="rId30"/>
    <p:sldId id="303" r:id="rId31"/>
    <p:sldId id="315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77281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92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075BC9F2-3671-1A8B-4249-7877E15EFB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2EF04874-E89A-9CA3-5337-19662F746C5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231904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64DEBAE3-363F-48E7-0E4F-FF144624D2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72540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10 Vals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10 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79329EC0-2081-A7D7-449D-7E21CB7BE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637959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4FBACC1A-2A41-4B5F-19D3-1F0D48CBA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3D621E07-8458-2ED0-194B-6357A4DEBBA3}"/>
              </a:ext>
            </a:extLst>
          </p:cNvPr>
          <p:cNvSpPr/>
          <p:nvPr/>
        </p:nvSpPr>
        <p:spPr>
          <a:xfrm>
            <a:off x="7608168" y="1196752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Francie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92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A3C4761-090E-B999-D479-774A6ED59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6593B0-C2BB-EAE7-59C1-FCBD4BC95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AE8B48-993B-5753-9D7E-190EC2FE6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E9E7294-E76F-5F9C-65B3-CFA8C6EB1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733D770-F2A9-5D1F-6619-11FF4063F9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94A58FE-C119-14E5-4EF8-ED0707F6DC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820B98D-8632-1F48-A168-A6F94E720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FE5B583E-1C03-4D83-A0B8-9577E3BB6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D01B442-D64B-0A09-BD5D-97F4D4D9E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D9CD5BA5-3855-EF50-8D7F-96766501B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4F0CD70-7F67-C1B5-B3C1-2F401B622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D8F7EB-F2D7-4832-E012-9D5EACB73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032A8F1-84B3-FD9D-927B-1DB3C4A77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6DA1568-1C78-E372-6CF9-1DD6BD7E7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9621C7-98FA-AD50-95D2-612E43DA6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C029821-8898-3B9F-AA74-680027A5FE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C39548B-F2DE-5C17-97DD-4E63DD6E6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8D8DD95-1E24-9F46-BA55-3ED29B4F5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48D45C-7B5B-26F5-EC83-BDC56742B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F0A08C78-9B2A-0AC8-1912-ECA258EDCA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656184" cy="831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24E68635-6562-884B-3C72-35EA7C6D1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1379806"/>
            <a:ext cx="1071736" cy="831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1E8F6B3E-27F4-2ACD-5053-DBFA256F9C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392" y="548680"/>
            <a:ext cx="10873208" cy="590465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5D6C04B-4655-AECE-F98D-D241DC864D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7C0B210-7CC0-30C0-AA54-85CE49851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8814AF-89F5-7409-EF9C-362EB3A2D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D9864E-A976-FF8D-26A0-5A18070A68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FB71EED-7F42-732A-57C9-3698D684A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419" y="546154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50332148-5C89-5571-D0EA-318A703B54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2344" y="5735782"/>
            <a:ext cx="2333275" cy="643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74FB536-6957-491D-84D3-453403382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5EF46D21-0D74-D9AB-73C5-EEBA1479A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5791242"/>
            <a:ext cx="1368152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220240-E9D3-5E06-915E-BDE9C159E1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C3DDA7-9709-3BD7-B09D-C7CD3F20B5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B9EC19-D1CB-21B5-39EA-E85B2D373B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6166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B9834B82-A014-202B-F0A5-3BB9F02F4A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53195"/>
            <a:ext cx="10801200" cy="563900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C81E06ED-68CE-F585-6EDD-39194403D4F0}"/>
              </a:ext>
            </a:extLst>
          </p:cNvPr>
          <p:cNvSpPr/>
          <p:nvPr/>
        </p:nvSpPr>
        <p:spPr>
          <a:xfrm>
            <a:off x="8400256" y="738398"/>
            <a:ext cx="203644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369</TotalTime>
  <Words>41</Words>
  <Application>Microsoft Office PowerPoint</Application>
  <PresentationFormat>Širokoúhlá obrazovka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2023-10-15T13:41:09Z</dcterms:modified>
</cp:coreProperties>
</file>