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Roboto"/>
      <p:regular r:id="rId22"/>
      <p:bold r:id="rId23"/>
      <p:italic r:id="rId24"/>
      <p:boldItalic r:id="rId25"/>
    </p:embeddedFont>
    <p:embeddedFont>
      <p:font typeface="Merriweather"/>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oboto-regular.fntdata"/><Relationship Id="rId21" Type="http://schemas.openxmlformats.org/officeDocument/2006/relationships/slide" Target="slides/slide17.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erriweather-regular.fntdata"/><Relationship Id="rId25" Type="http://schemas.openxmlformats.org/officeDocument/2006/relationships/font" Target="fonts/Roboto-boldItalic.fntdata"/><Relationship Id="rId28" Type="http://schemas.openxmlformats.org/officeDocument/2006/relationships/font" Target="fonts/Merriweather-italic.fntdata"/><Relationship Id="rId27" Type="http://schemas.openxmlformats.org/officeDocument/2006/relationships/font" Target="fonts/Merriweather-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erriweather-boldItalic.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67" y="0"/>
            <a:ext cx="12192029"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415600" y="719633"/>
            <a:ext cx="11360700" cy="1710000"/>
          </a:xfrm>
          <a:prstGeom prst="rect">
            <a:avLst/>
          </a:prstGeom>
        </p:spPr>
        <p:txBody>
          <a:bodyPr anchorCtr="0" anchor="t" bIns="121900" lIns="121900" spcFirstLastPara="1" rIns="121900" wrap="square" tIns="12190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 name="Google Shape;12;p2"/>
          <p:cNvSpPr txBox="1"/>
          <p:nvPr>
            <p:ph idx="1" type="subTitle"/>
          </p:nvPr>
        </p:nvSpPr>
        <p:spPr>
          <a:xfrm>
            <a:off x="415600" y="2504747"/>
            <a:ext cx="5656800" cy="984300"/>
          </a:xfrm>
          <a:prstGeom prst="rect">
            <a:avLst/>
          </a:prstGeom>
        </p:spPr>
        <p:txBody>
          <a:bodyPr anchorCtr="0" anchor="t" bIns="121900" lIns="121900" spcFirstLastPara="1" rIns="121900" wrap="square" tIns="121900">
            <a:normAutofit/>
          </a:bodyPr>
          <a:lstStyle>
            <a:lvl1pPr lvl="0">
              <a:lnSpc>
                <a:spcPct val="100000"/>
              </a:lnSpc>
              <a:spcBef>
                <a:spcPts val="0"/>
              </a:spcBef>
              <a:spcAft>
                <a:spcPts val="0"/>
              </a:spcAft>
              <a:buClr>
                <a:schemeClr val="lt2"/>
              </a:buClr>
              <a:buSzPts val="2100"/>
              <a:buNone/>
              <a:defRPr sz="2100">
                <a:solidFill>
                  <a:schemeClr val="lt2"/>
                </a:solidFill>
              </a:defRPr>
            </a:lvl1pPr>
            <a:lvl2pPr lvl="1">
              <a:lnSpc>
                <a:spcPct val="100000"/>
              </a:lnSpc>
              <a:spcBef>
                <a:spcPts val="0"/>
              </a:spcBef>
              <a:spcAft>
                <a:spcPts val="0"/>
              </a:spcAft>
              <a:buClr>
                <a:schemeClr val="lt2"/>
              </a:buClr>
              <a:buSzPts val="2100"/>
              <a:buNone/>
              <a:defRPr sz="2100">
                <a:solidFill>
                  <a:schemeClr val="lt2"/>
                </a:solidFill>
              </a:defRPr>
            </a:lvl2pPr>
            <a:lvl3pPr lvl="2">
              <a:lnSpc>
                <a:spcPct val="100000"/>
              </a:lnSpc>
              <a:spcBef>
                <a:spcPts val="0"/>
              </a:spcBef>
              <a:spcAft>
                <a:spcPts val="0"/>
              </a:spcAft>
              <a:buClr>
                <a:schemeClr val="lt2"/>
              </a:buClr>
              <a:buSzPts val="2100"/>
              <a:buNone/>
              <a:defRPr sz="2100">
                <a:solidFill>
                  <a:schemeClr val="lt2"/>
                </a:solidFill>
              </a:defRPr>
            </a:lvl3pPr>
            <a:lvl4pPr lvl="3">
              <a:lnSpc>
                <a:spcPct val="100000"/>
              </a:lnSpc>
              <a:spcBef>
                <a:spcPts val="0"/>
              </a:spcBef>
              <a:spcAft>
                <a:spcPts val="0"/>
              </a:spcAft>
              <a:buClr>
                <a:schemeClr val="lt2"/>
              </a:buClr>
              <a:buSzPts val="2100"/>
              <a:buNone/>
              <a:defRPr sz="2100">
                <a:solidFill>
                  <a:schemeClr val="lt2"/>
                </a:solidFill>
              </a:defRPr>
            </a:lvl4pPr>
            <a:lvl5pPr lvl="4">
              <a:lnSpc>
                <a:spcPct val="100000"/>
              </a:lnSpc>
              <a:spcBef>
                <a:spcPts val="0"/>
              </a:spcBef>
              <a:spcAft>
                <a:spcPts val="0"/>
              </a:spcAft>
              <a:buClr>
                <a:schemeClr val="lt2"/>
              </a:buClr>
              <a:buSzPts val="2100"/>
              <a:buNone/>
              <a:defRPr sz="2100">
                <a:solidFill>
                  <a:schemeClr val="lt2"/>
                </a:solidFill>
              </a:defRPr>
            </a:lvl5pPr>
            <a:lvl6pPr lvl="5">
              <a:lnSpc>
                <a:spcPct val="100000"/>
              </a:lnSpc>
              <a:spcBef>
                <a:spcPts val="0"/>
              </a:spcBef>
              <a:spcAft>
                <a:spcPts val="0"/>
              </a:spcAft>
              <a:buClr>
                <a:schemeClr val="lt2"/>
              </a:buClr>
              <a:buSzPts val="2100"/>
              <a:buNone/>
              <a:defRPr sz="2100">
                <a:solidFill>
                  <a:schemeClr val="lt2"/>
                </a:solidFill>
              </a:defRPr>
            </a:lvl6pPr>
            <a:lvl7pPr lvl="6">
              <a:lnSpc>
                <a:spcPct val="100000"/>
              </a:lnSpc>
              <a:spcBef>
                <a:spcPts val="0"/>
              </a:spcBef>
              <a:spcAft>
                <a:spcPts val="0"/>
              </a:spcAft>
              <a:buClr>
                <a:schemeClr val="lt2"/>
              </a:buClr>
              <a:buSzPts val="2100"/>
              <a:buNone/>
              <a:defRPr sz="2100">
                <a:solidFill>
                  <a:schemeClr val="lt2"/>
                </a:solidFill>
              </a:defRPr>
            </a:lvl7pPr>
            <a:lvl8pPr lvl="7">
              <a:lnSpc>
                <a:spcPct val="100000"/>
              </a:lnSpc>
              <a:spcBef>
                <a:spcPts val="0"/>
              </a:spcBef>
              <a:spcAft>
                <a:spcPts val="0"/>
              </a:spcAft>
              <a:buClr>
                <a:schemeClr val="lt2"/>
              </a:buClr>
              <a:buSzPts val="2100"/>
              <a:buNone/>
              <a:defRPr sz="2100">
                <a:solidFill>
                  <a:schemeClr val="lt2"/>
                </a:solidFill>
              </a:defRPr>
            </a:lvl8pPr>
            <a:lvl9pPr lvl="8">
              <a:lnSpc>
                <a:spcPct val="100000"/>
              </a:lnSpc>
              <a:spcBef>
                <a:spcPts val="0"/>
              </a:spcBef>
              <a:spcAft>
                <a:spcPts val="0"/>
              </a:spcAft>
              <a:buClr>
                <a:schemeClr val="lt2"/>
              </a:buClr>
              <a:buSzPts val="2100"/>
              <a:buNone/>
              <a:defRPr sz="2100">
                <a:solidFill>
                  <a:schemeClr val="lt2"/>
                </a:solidFill>
              </a:defRPr>
            </a:lvl9pPr>
          </a:lstStyle>
          <a:p/>
        </p:txBody>
      </p:sp>
      <p:sp>
        <p:nvSpPr>
          <p:cNvPr id="13" name="Google Shape;13;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415667" y="1108233"/>
            <a:ext cx="7113300" cy="1659600"/>
          </a:xfrm>
          <a:prstGeom prst="rect">
            <a:avLst/>
          </a:prstGeom>
        </p:spPr>
        <p:txBody>
          <a:bodyPr anchorCtr="0" anchor="b" bIns="121900" lIns="121900" spcFirstLastPara="1" rIns="121900" wrap="square" tIns="121900">
            <a:normAutofit/>
          </a:bodyPr>
          <a:lstStyle>
            <a:lvl1pPr lvl="0">
              <a:spcBef>
                <a:spcPts val="0"/>
              </a:spcBef>
              <a:spcAft>
                <a:spcPts val="0"/>
              </a:spcAft>
              <a:buClr>
                <a:schemeClr val="lt1"/>
              </a:buClr>
              <a:buSzPts val="13300"/>
              <a:buNone/>
              <a:defRPr sz="13300">
                <a:solidFill>
                  <a:schemeClr val="lt1"/>
                </a:solidFill>
              </a:defRPr>
            </a:lvl1pPr>
            <a:lvl2pPr lvl="1">
              <a:spcBef>
                <a:spcPts val="0"/>
              </a:spcBef>
              <a:spcAft>
                <a:spcPts val="0"/>
              </a:spcAft>
              <a:buClr>
                <a:schemeClr val="lt1"/>
              </a:buClr>
              <a:buSzPts val="13300"/>
              <a:buNone/>
              <a:defRPr sz="13300">
                <a:solidFill>
                  <a:schemeClr val="lt1"/>
                </a:solidFill>
              </a:defRPr>
            </a:lvl2pPr>
            <a:lvl3pPr lvl="2">
              <a:spcBef>
                <a:spcPts val="0"/>
              </a:spcBef>
              <a:spcAft>
                <a:spcPts val="0"/>
              </a:spcAft>
              <a:buClr>
                <a:schemeClr val="lt1"/>
              </a:buClr>
              <a:buSzPts val="13300"/>
              <a:buNone/>
              <a:defRPr sz="13300">
                <a:solidFill>
                  <a:schemeClr val="lt1"/>
                </a:solidFill>
              </a:defRPr>
            </a:lvl3pPr>
            <a:lvl4pPr lvl="3">
              <a:spcBef>
                <a:spcPts val="0"/>
              </a:spcBef>
              <a:spcAft>
                <a:spcPts val="0"/>
              </a:spcAft>
              <a:buClr>
                <a:schemeClr val="lt1"/>
              </a:buClr>
              <a:buSzPts val="13300"/>
              <a:buNone/>
              <a:defRPr sz="13300">
                <a:solidFill>
                  <a:schemeClr val="lt1"/>
                </a:solidFill>
              </a:defRPr>
            </a:lvl4pPr>
            <a:lvl5pPr lvl="4">
              <a:spcBef>
                <a:spcPts val="0"/>
              </a:spcBef>
              <a:spcAft>
                <a:spcPts val="0"/>
              </a:spcAft>
              <a:buClr>
                <a:schemeClr val="lt1"/>
              </a:buClr>
              <a:buSzPts val="13300"/>
              <a:buNone/>
              <a:defRPr sz="13300">
                <a:solidFill>
                  <a:schemeClr val="lt1"/>
                </a:solidFill>
              </a:defRPr>
            </a:lvl5pPr>
            <a:lvl6pPr lvl="5">
              <a:spcBef>
                <a:spcPts val="0"/>
              </a:spcBef>
              <a:spcAft>
                <a:spcPts val="0"/>
              </a:spcAft>
              <a:buClr>
                <a:schemeClr val="lt1"/>
              </a:buClr>
              <a:buSzPts val="13300"/>
              <a:buNone/>
              <a:defRPr sz="13300">
                <a:solidFill>
                  <a:schemeClr val="lt1"/>
                </a:solidFill>
              </a:defRPr>
            </a:lvl6pPr>
            <a:lvl7pPr lvl="6">
              <a:spcBef>
                <a:spcPts val="0"/>
              </a:spcBef>
              <a:spcAft>
                <a:spcPts val="0"/>
              </a:spcAft>
              <a:buClr>
                <a:schemeClr val="lt1"/>
              </a:buClr>
              <a:buSzPts val="13300"/>
              <a:buNone/>
              <a:defRPr sz="13300">
                <a:solidFill>
                  <a:schemeClr val="lt1"/>
                </a:solidFill>
              </a:defRPr>
            </a:lvl7pPr>
            <a:lvl8pPr lvl="7">
              <a:spcBef>
                <a:spcPts val="0"/>
              </a:spcBef>
              <a:spcAft>
                <a:spcPts val="0"/>
              </a:spcAft>
              <a:buClr>
                <a:schemeClr val="lt1"/>
              </a:buClr>
              <a:buSzPts val="13300"/>
              <a:buNone/>
              <a:defRPr sz="13300">
                <a:solidFill>
                  <a:schemeClr val="lt1"/>
                </a:solidFill>
              </a:defRPr>
            </a:lvl8pPr>
            <a:lvl9pPr lvl="8">
              <a:spcBef>
                <a:spcPts val="0"/>
              </a:spcBef>
              <a:spcAft>
                <a:spcPts val="0"/>
              </a:spcAft>
              <a:buClr>
                <a:schemeClr val="lt1"/>
              </a:buClr>
              <a:buSzPts val="13300"/>
              <a:buNone/>
              <a:defRPr sz="13300">
                <a:solidFill>
                  <a:schemeClr val="lt1"/>
                </a:solidFill>
              </a:defRPr>
            </a:lvl9pPr>
          </a:lstStyle>
          <a:p>
            <a:r>
              <a:t>xx%</a:t>
            </a:r>
          </a:p>
        </p:txBody>
      </p:sp>
      <p:sp>
        <p:nvSpPr>
          <p:cNvPr id="56" name="Google Shape;56;p11"/>
          <p:cNvSpPr txBox="1"/>
          <p:nvPr>
            <p:ph idx="1" type="body"/>
          </p:nvPr>
        </p:nvSpPr>
        <p:spPr>
          <a:xfrm>
            <a:off x="415600" y="2828567"/>
            <a:ext cx="7113300" cy="12567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Clr>
                <a:schemeClr val="accent2"/>
              </a:buClr>
              <a:buSzPts val="1700"/>
              <a:buChar char="●"/>
              <a:defRPr>
                <a:solidFill>
                  <a:schemeClr val="accent2"/>
                </a:solidFill>
              </a:defRPr>
            </a:lvl1pPr>
            <a:lvl2pPr indent="-323850" lvl="1" marL="914400">
              <a:spcBef>
                <a:spcPts val="0"/>
              </a:spcBef>
              <a:spcAft>
                <a:spcPts val="0"/>
              </a:spcAft>
              <a:buClr>
                <a:schemeClr val="accent2"/>
              </a:buClr>
              <a:buSzPts val="1500"/>
              <a:buChar char="○"/>
              <a:defRPr>
                <a:solidFill>
                  <a:schemeClr val="accent2"/>
                </a:solidFill>
              </a:defRPr>
            </a:lvl2pPr>
            <a:lvl3pPr indent="-323850" lvl="2" marL="1371600">
              <a:spcBef>
                <a:spcPts val="0"/>
              </a:spcBef>
              <a:spcAft>
                <a:spcPts val="0"/>
              </a:spcAft>
              <a:buClr>
                <a:schemeClr val="accent2"/>
              </a:buClr>
              <a:buSzPts val="1500"/>
              <a:buChar char="■"/>
              <a:defRPr>
                <a:solidFill>
                  <a:schemeClr val="accent2"/>
                </a:solidFill>
              </a:defRPr>
            </a:lvl3pPr>
            <a:lvl4pPr indent="-323850" lvl="3" marL="1828800">
              <a:spcBef>
                <a:spcPts val="0"/>
              </a:spcBef>
              <a:spcAft>
                <a:spcPts val="0"/>
              </a:spcAft>
              <a:buClr>
                <a:schemeClr val="accent2"/>
              </a:buClr>
              <a:buSzPts val="1500"/>
              <a:buChar char="●"/>
              <a:defRPr>
                <a:solidFill>
                  <a:schemeClr val="accent2"/>
                </a:solidFill>
              </a:defRPr>
            </a:lvl4pPr>
            <a:lvl5pPr indent="-323850" lvl="4" marL="2286000">
              <a:spcBef>
                <a:spcPts val="0"/>
              </a:spcBef>
              <a:spcAft>
                <a:spcPts val="0"/>
              </a:spcAft>
              <a:buClr>
                <a:schemeClr val="accent2"/>
              </a:buClr>
              <a:buSzPts val="1500"/>
              <a:buChar char="○"/>
              <a:defRPr>
                <a:solidFill>
                  <a:schemeClr val="accent2"/>
                </a:solidFill>
              </a:defRPr>
            </a:lvl5pPr>
            <a:lvl6pPr indent="-323850" lvl="5" marL="2743200">
              <a:spcBef>
                <a:spcPts val="0"/>
              </a:spcBef>
              <a:spcAft>
                <a:spcPts val="0"/>
              </a:spcAft>
              <a:buClr>
                <a:schemeClr val="accent2"/>
              </a:buClr>
              <a:buSzPts val="1500"/>
              <a:buChar char="■"/>
              <a:defRPr>
                <a:solidFill>
                  <a:schemeClr val="accent2"/>
                </a:solidFill>
              </a:defRPr>
            </a:lvl6pPr>
            <a:lvl7pPr indent="-323850" lvl="6" marL="3200400">
              <a:spcBef>
                <a:spcPts val="0"/>
              </a:spcBef>
              <a:spcAft>
                <a:spcPts val="0"/>
              </a:spcAft>
              <a:buClr>
                <a:schemeClr val="accent2"/>
              </a:buClr>
              <a:buSzPts val="1500"/>
              <a:buChar char="●"/>
              <a:defRPr>
                <a:solidFill>
                  <a:schemeClr val="accent2"/>
                </a:solidFill>
              </a:defRPr>
            </a:lvl7pPr>
            <a:lvl8pPr indent="-323850" lvl="7" marL="3657600">
              <a:spcBef>
                <a:spcPts val="0"/>
              </a:spcBef>
              <a:spcAft>
                <a:spcPts val="0"/>
              </a:spcAft>
              <a:buClr>
                <a:schemeClr val="accent2"/>
              </a:buClr>
              <a:buSzPts val="1500"/>
              <a:buChar char="○"/>
              <a:defRPr>
                <a:solidFill>
                  <a:schemeClr val="accent2"/>
                </a:solidFill>
              </a:defRPr>
            </a:lvl8pPr>
            <a:lvl9pPr indent="-323850" lvl="8" marL="4114800">
              <a:spcBef>
                <a:spcPts val="0"/>
              </a:spcBef>
              <a:spcAft>
                <a:spcPts val="0"/>
              </a:spcAft>
              <a:buClr>
                <a:schemeClr val="accent2"/>
              </a:buClr>
              <a:buSzPts val="1500"/>
              <a:buChar char="■"/>
              <a:defRPr>
                <a:solidFill>
                  <a:schemeClr val="accent2"/>
                </a:solidFill>
              </a:defRPr>
            </a:lvl9pPr>
          </a:lstStyle>
          <a:p/>
        </p:txBody>
      </p:sp>
      <p:sp>
        <p:nvSpPr>
          <p:cNvPr id="57" name="Google Shape;57;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_1">
    <p:spTree>
      <p:nvGrpSpPr>
        <p:cNvPr id="60" name="Shape 60"/>
        <p:cNvGrpSpPr/>
        <p:nvPr/>
      </p:nvGrpSpPr>
      <p:grpSpPr>
        <a:xfrm>
          <a:off x="0" y="0"/>
          <a:ext cx="0" cy="0"/>
          <a:chOff x="0" y="0"/>
          <a:chExt cx="0" cy="0"/>
        </a:xfrm>
      </p:grpSpPr>
      <p:sp>
        <p:nvSpPr>
          <p:cNvPr id="61" name="Google Shape;61;p13"/>
          <p:cNvSpPr/>
          <p:nvPr/>
        </p:nvSpPr>
        <p:spPr>
          <a:xfrm>
            <a:off x="4000500" y="1087403"/>
            <a:ext cx="8191476" cy="5770602"/>
          </a:xfrm>
          <a:custGeom>
            <a:rect b="b" l="l" r="r" t="t"/>
            <a:pathLst>
              <a:path extrusionOk="0" h="21600" w="21600">
                <a:moveTo>
                  <a:pt x="12998" y="0"/>
                </a:moveTo>
                <a:cubicBezTo>
                  <a:pt x="16139" y="0"/>
                  <a:pt x="19020" y="1571"/>
                  <a:pt x="21267" y="4187"/>
                </a:cubicBezTo>
                <a:lnTo>
                  <a:pt x="21600" y="4594"/>
                </a:lnTo>
                <a:lnTo>
                  <a:pt x="21600" y="21600"/>
                </a:lnTo>
                <a:lnTo>
                  <a:pt x="210" y="21600"/>
                </a:lnTo>
                <a:lnTo>
                  <a:pt x="150" y="21127"/>
                </a:lnTo>
                <a:cubicBezTo>
                  <a:pt x="51" y="20216"/>
                  <a:pt x="0" y="19284"/>
                  <a:pt x="0" y="18335"/>
                </a:cubicBezTo>
                <a:cubicBezTo>
                  <a:pt x="0" y="8209"/>
                  <a:pt x="5820" y="0"/>
                  <a:pt x="12998" y="0"/>
                </a:cubicBezTo>
                <a:close/>
              </a:path>
            </a:pathLst>
          </a:custGeom>
          <a:solidFill>
            <a:schemeClr val="accen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Avenir"/>
              <a:ea typeface="Avenir"/>
              <a:cs typeface="Avenir"/>
              <a:sym typeface="Avenir"/>
            </a:endParaRPr>
          </a:p>
        </p:txBody>
      </p:sp>
      <p:cxnSp>
        <p:nvCxnSpPr>
          <p:cNvPr id="62" name="Google Shape;62;p13"/>
          <p:cNvCxnSpPr/>
          <p:nvPr/>
        </p:nvCxnSpPr>
        <p:spPr>
          <a:xfrm>
            <a:off x="406241" y="183933"/>
            <a:ext cx="0" cy="1597800"/>
          </a:xfrm>
          <a:prstGeom prst="straightConnector1">
            <a:avLst/>
          </a:prstGeom>
          <a:noFill/>
          <a:ln cap="rnd" cmpd="sng" w="127000">
            <a:solidFill>
              <a:schemeClr val="accent4"/>
            </a:solidFill>
            <a:prstDash val="dash"/>
            <a:miter lim="8000"/>
            <a:headEnd len="sm" w="sm" type="none"/>
            <a:tailEnd len="sm" w="sm" type="none"/>
          </a:ln>
        </p:spPr>
      </p:cxnSp>
      <p:sp>
        <p:nvSpPr>
          <p:cNvPr id="63" name="Google Shape;63;p13"/>
          <p:cNvSpPr/>
          <p:nvPr/>
        </p:nvSpPr>
        <p:spPr>
          <a:xfrm>
            <a:off x="5292347" y="1"/>
            <a:ext cx="2279718" cy="1267812"/>
          </a:xfrm>
          <a:custGeom>
            <a:rect b="b" l="l" r="r" t="t"/>
            <a:pathLst>
              <a:path extrusionOk="0" h="21600" w="21600">
                <a:moveTo>
                  <a:pt x="0" y="0"/>
                </a:moveTo>
                <a:lnTo>
                  <a:pt x="1314" y="0"/>
                </a:lnTo>
                <a:lnTo>
                  <a:pt x="1314" y="18370"/>
                </a:lnTo>
                <a:lnTo>
                  <a:pt x="18975" y="0"/>
                </a:lnTo>
                <a:lnTo>
                  <a:pt x="21600" y="0"/>
                </a:lnTo>
                <a:lnTo>
                  <a:pt x="986" y="21442"/>
                </a:lnTo>
                <a:cubicBezTo>
                  <a:pt x="886" y="21545"/>
                  <a:pt x="772" y="21600"/>
                  <a:pt x="657" y="21600"/>
                </a:cubicBezTo>
                <a:cubicBezTo>
                  <a:pt x="294" y="21600"/>
                  <a:pt x="0" y="21071"/>
                  <a:pt x="0" y="20418"/>
                </a:cubicBezTo>
                <a:close/>
              </a:path>
            </a:pathLst>
          </a:custGeom>
          <a:solidFill>
            <a:schemeClr val="accent6"/>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Avenir"/>
              <a:ea typeface="Avenir"/>
              <a:cs typeface="Avenir"/>
              <a:sym typeface="Avenir"/>
            </a:endParaRPr>
          </a:p>
        </p:txBody>
      </p:sp>
      <p:sp>
        <p:nvSpPr>
          <p:cNvPr id="64" name="Google Shape;64;p13"/>
          <p:cNvSpPr/>
          <p:nvPr/>
        </p:nvSpPr>
        <p:spPr>
          <a:xfrm>
            <a:off x="10208694" y="1"/>
            <a:ext cx="1135080" cy="478008"/>
          </a:xfrm>
          <a:custGeom>
            <a:rect b="b" l="l" r="r" t="t"/>
            <a:pathLst>
              <a:path extrusionOk="0" h="21600" w="21600">
                <a:moveTo>
                  <a:pt x="0" y="0"/>
                </a:moveTo>
                <a:lnTo>
                  <a:pt x="21600" y="0"/>
                </a:lnTo>
                <a:lnTo>
                  <a:pt x="21568" y="760"/>
                </a:lnTo>
                <a:cubicBezTo>
                  <a:pt x="20543" y="12654"/>
                  <a:pt x="16111" y="21600"/>
                  <a:pt x="10800" y="21600"/>
                </a:cubicBezTo>
                <a:cubicBezTo>
                  <a:pt x="5489" y="21600"/>
                  <a:pt x="1057" y="12654"/>
                  <a:pt x="32" y="760"/>
                </a:cubicBezTo>
                <a:close/>
              </a:path>
            </a:pathLst>
          </a:custGeom>
          <a:solidFill>
            <a:schemeClr val="accent4"/>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Avenir"/>
              <a:ea typeface="Avenir"/>
              <a:cs typeface="Avenir"/>
              <a:sym typeface="Avenir"/>
            </a:endParaRPr>
          </a:p>
        </p:txBody>
      </p:sp>
      <p:sp>
        <p:nvSpPr>
          <p:cNvPr id="65" name="Google Shape;65;p13"/>
          <p:cNvSpPr/>
          <p:nvPr/>
        </p:nvSpPr>
        <p:spPr>
          <a:xfrm>
            <a:off x="1569043" y="514897"/>
            <a:ext cx="2393400" cy="2328300"/>
          </a:xfrm>
          <a:prstGeom prst="ellipse">
            <a:avLst/>
          </a:pr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Avenir"/>
              <a:ea typeface="Avenir"/>
              <a:cs typeface="Avenir"/>
              <a:sym typeface="Avenir"/>
            </a:endParaRPr>
          </a:p>
        </p:txBody>
      </p:sp>
      <p:sp>
        <p:nvSpPr>
          <p:cNvPr id="66" name="Google Shape;66;p13"/>
          <p:cNvSpPr/>
          <p:nvPr/>
        </p:nvSpPr>
        <p:spPr>
          <a:xfrm flipH="1">
            <a:off x="18" y="2949739"/>
            <a:ext cx="1186434" cy="1771632"/>
          </a:xfrm>
          <a:custGeom>
            <a:rect b="b" l="l" r="r" t="t"/>
            <a:pathLst>
              <a:path extrusionOk="0" h="21600" w="21600">
                <a:moveTo>
                  <a:pt x="1127" y="0"/>
                </a:moveTo>
                <a:lnTo>
                  <a:pt x="21600" y="0"/>
                </a:lnTo>
                <a:lnTo>
                  <a:pt x="21600" y="1510"/>
                </a:lnTo>
                <a:lnTo>
                  <a:pt x="2254" y="1510"/>
                </a:lnTo>
                <a:lnTo>
                  <a:pt x="2254" y="20090"/>
                </a:lnTo>
                <a:lnTo>
                  <a:pt x="21600" y="20090"/>
                </a:lnTo>
                <a:lnTo>
                  <a:pt x="21600" y="21600"/>
                </a:lnTo>
                <a:lnTo>
                  <a:pt x="1127" y="21600"/>
                </a:lnTo>
                <a:cubicBezTo>
                  <a:pt x="505" y="21600"/>
                  <a:pt x="0" y="21262"/>
                  <a:pt x="0" y="20845"/>
                </a:cubicBezTo>
                <a:lnTo>
                  <a:pt x="0" y="755"/>
                </a:lnTo>
                <a:cubicBezTo>
                  <a:pt x="0" y="338"/>
                  <a:pt x="505" y="0"/>
                  <a:pt x="1127" y="0"/>
                </a:cubicBezTo>
                <a:close/>
              </a:path>
            </a:pathLst>
          </a:custGeom>
          <a:solidFill>
            <a:schemeClr val="accent6"/>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Avenir"/>
              <a:ea typeface="Avenir"/>
              <a:cs typeface="Avenir"/>
              <a:sym typeface="Avenir"/>
            </a:endParaRPr>
          </a:p>
        </p:txBody>
      </p:sp>
      <p:sp>
        <p:nvSpPr>
          <p:cNvPr id="67" name="Google Shape;67;p13"/>
          <p:cNvSpPr/>
          <p:nvPr/>
        </p:nvSpPr>
        <p:spPr>
          <a:xfrm rot="-5400000">
            <a:off x="1539682" y="4203405"/>
            <a:ext cx="2041740" cy="2041740"/>
          </a:xfrm>
          <a:custGeom>
            <a:rect b="b" l="l" r="r" t="t"/>
            <a:pathLst>
              <a:path extrusionOk="0" h="21600" w="21600">
                <a:moveTo>
                  <a:pt x="0" y="0"/>
                </a:moveTo>
                <a:cubicBezTo>
                  <a:pt x="11929" y="0"/>
                  <a:pt x="21600" y="9671"/>
                  <a:pt x="21600" y="21600"/>
                </a:cubicBezTo>
              </a:path>
            </a:pathLst>
          </a:custGeom>
          <a:noFill/>
          <a:ln cap="rnd" cmpd="sng" w="127000">
            <a:solidFill>
              <a:schemeClr val="accent4"/>
            </a:solidFill>
            <a:prstDash val="dash"/>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Avenir"/>
              <a:ea typeface="Avenir"/>
              <a:cs typeface="Avenir"/>
              <a:sym typeface="Avenir"/>
            </a:endParaRPr>
          </a:p>
        </p:txBody>
      </p:sp>
      <p:sp>
        <p:nvSpPr>
          <p:cNvPr id="68" name="Google Shape;68;p13"/>
          <p:cNvSpPr txBox="1"/>
          <p:nvPr>
            <p:ph type="title"/>
          </p:nvPr>
        </p:nvSpPr>
        <p:spPr>
          <a:xfrm>
            <a:off x="5093208" y="2743200"/>
            <a:ext cx="6592800" cy="2386500"/>
          </a:xfrm>
          <a:prstGeom prst="rect">
            <a:avLst/>
          </a:prstGeom>
          <a:noFill/>
          <a:ln>
            <a:noFill/>
          </a:ln>
        </p:spPr>
        <p:txBody>
          <a:bodyPr anchorCtr="0" anchor="b" bIns="45700" lIns="45700" spcFirstLastPara="1" rIns="45700" wrap="square" tIns="45700">
            <a:normAutofit/>
          </a:bodyPr>
          <a:lstStyle>
            <a:lvl1pPr lvl="0" rtl="0" algn="r">
              <a:lnSpc>
                <a:spcPct val="90000"/>
              </a:lnSpc>
              <a:spcBef>
                <a:spcPts val="0"/>
              </a:spcBef>
              <a:spcAft>
                <a:spcPts val="0"/>
              </a:spcAft>
              <a:buClr>
                <a:srgbClr val="FFFFFF"/>
              </a:buClr>
              <a:buSzPts val="6000"/>
              <a:buFont typeface="Twentieth Century"/>
              <a:buNone/>
              <a:defRPr sz="6000">
                <a:solidFill>
                  <a:srgbClr val="FFFFFF"/>
                </a:solidFill>
              </a:defRPr>
            </a:lvl1pPr>
            <a:lvl2pPr lvl="1" rtl="0" algn="l">
              <a:lnSpc>
                <a:spcPct val="90000"/>
              </a:lnSpc>
              <a:spcBef>
                <a:spcPts val="0"/>
              </a:spcBef>
              <a:spcAft>
                <a:spcPts val="0"/>
              </a:spcAft>
              <a:buClr>
                <a:srgbClr val="000000"/>
              </a:buClr>
              <a:buSzPts val="1800"/>
              <a:buNone/>
              <a:defRPr/>
            </a:lvl2pPr>
            <a:lvl3pPr lvl="2" rtl="0" algn="l">
              <a:lnSpc>
                <a:spcPct val="90000"/>
              </a:lnSpc>
              <a:spcBef>
                <a:spcPts val="0"/>
              </a:spcBef>
              <a:spcAft>
                <a:spcPts val="0"/>
              </a:spcAft>
              <a:buClr>
                <a:srgbClr val="000000"/>
              </a:buClr>
              <a:buSzPts val="1800"/>
              <a:buNone/>
              <a:defRPr/>
            </a:lvl3pPr>
            <a:lvl4pPr lvl="3" rtl="0" algn="l">
              <a:lnSpc>
                <a:spcPct val="90000"/>
              </a:lnSpc>
              <a:spcBef>
                <a:spcPts val="0"/>
              </a:spcBef>
              <a:spcAft>
                <a:spcPts val="0"/>
              </a:spcAft>
              <a:buClr>
                <a:srgbClr val="000000"/>
              </a:buClr>
              <a:buSzPts val="1800"/>
              <a:buNone/>
              <a:defRPr/>
            </a:lvl4pPr>
            <a:lvl5pPr lvl="4" rtl="0" algn="l">
              <a:lnSpc>
                <a:spcPct val="90000"/>
              </a:lnSpc>
              <a:spcBef>
                <a:spcPts val="0"/>
              </a:spcBef>
              <a:spcAft>
                <a:spcPts val="0"/>
              </a:spcAft>
              <a:buClr>
                <a:srgbClr val="000000"/>
              </a:buClr>
              <a:buSzPts val="1800"/>
              <a:buNone/>
              <a:defRPr/>
            </a:lvl5pPr>
            <a:lvl6pPr lvl="5" rtl="0" algn="l">
              <a:lnSpc>
                <a:spcPct val="90000"/>
              </a:lnSpc>
              <a:spcBef>
                <a:spcPts val="0"/>
              </a:spcBef>
              <a:spcAft>
                <a:spcPts val="0"/>
              </a:spcAft>
              <a:buClr>
                <a:srgbClr val="000000"/>
              </a:buClr>
              <a:buSzPts val="1800"/>
              <a:buNone/>
              <a:defRPr/>
            </a:lvl6pPr>
            <a:lvl7pPr lvl="6" rtl="0" algn="l">
              <a:lnSpc>
                <a:spcPct val="90000"/>
              </a:lnSpc>
              <a:spcBef>
                <a:spcPts val="0"/>
              </a:spcBef>
              <a:spcAft>
                <a:spcPts val="0"/>
              </a:spcAft>
              <a:buClr>
                <a:srgbClr val="000000"/>
              </a:buClr>
              <a:buSzPts val="1800"/>
              <a:buNone/>
              <a:defRPr/>
            </a:lvl7pPr>
            <a:lvl8pPr lvl="7" rtl="0" algn="l">
              <a:lnSpc>
                <a:spcPct val="90000"/>
              </a:lnSpc>
              <a:spcBef>
                <a:spcPts val="0"/>
              </a:spcBef>
              <a:spcAft>
                <a:spcPts val="0"/>
              </a:spcAft>
              <a:buClr>
                <a:srgbClr val="000000"/>
              </a:buClr>
              <a:buSzPts val="1800"/>
              <a:buNone/>
              <a:defRPr/>
            </a:lvl8pPr>
            <a:lvl9pPr lvl="8" rtl="0" algn="l">
              <a:lnSpc>
                <a:spcPct val="90000"/>
              </a:lnSpc>
              <a:spcBef>
                <a:spcPts val="0"/>
              </a:spcBef>
              <a:spcAft>
                <a:spcPts val="0"/>
              </a:spcAft>
              <a:buClr>
                <a:srgbClr val="000000"/>
              </a:buClr>
              <a:buSzPts val="1800"/>
              <a:buNone/>
              <a:defRPr/>
            </a:lvl9pPr>
          </a:lstStyle>
          <a:p/>
        </p:txBody>
      </p:sp>
      <p:sp>
        <p:nvSpPr>
          <p:cNvPr id="69" name="Google Shape;69;p13"/>
          <p:cNvSpPr txBox="1"/>
          <p:nvPr>
            <p:ph idx="1" type="body"/>
          </p:nvPr>
        </p:nvSpPr>
        <p:spPr>
          <a:xfrm>
            <a:off x="5093208" y="5221223"/>
            <a:ext cx="6592800" cy="996600"/>
          </a:xfrm>
          <a:prstGeom prst="rect">
            <a:avLst/>
          </a:prstGeom>
          <a:noFill/>
          <a:ln>
            <a:noFill/>
          </a:ln>
        </p:spPr>
        <p:txBody>
          <a:bodyPr anchorCtr="0" anchor="t" bIns="45700" lIns="45700" spcFirstLastPara="1" rIns="45700" wrap="square" tIns="45700">
            <a:normAutofit/>
          </a:bodyPr>
          <a:lstStyle>
            <a:lvl1pPr indent="-228600" lvl="0" marL="457200" rtl="0" algn="r">
              <a:lnSpc>
                <a:spcPct val="90000"/>
              </a:lnSpc>
              <a:spcBef>
                <a:spcPts val="1000"/>
              </a:spcBef>
              <a:spcAft>
                <a:spcPts val="0"/>
              </a:spcAft>
              <a:buClr>
                <a:srgbClr val="FFFFFF"/>
              </a:buClr>
              <a:buSzPts val="2400"/>
              <a:buFont typeface="Avenir"/>
              <a:buNone/>
              <a:defRPr sz="2400">
                <a:solidFill>
                  <a:srgbClr val="FFFFFF"/>
                </a:solidFill>
              </a:defRPr>
            </a:lvl1pPr>
            <a:lvl2pPr indent="-228600" lvl="1" marL="914400" rtl="0" algn="r">
              <a:lnSpc>
                <a:spcPct val="90000"/>
              </a:lnSpc>
              <a:spcBef>
                <a:spcPts val="1000"/>
              </a:spcBef>
              <a:spcAft>
                <a:spcPts val="0"/>
              </a:spcAft>
              <a:buClr>
                <a:srgbClr val="FFFFFF"/>
              </a:buClr>
              <a:buSzPts val="2400"/>
              <a:buFont typeface="Avenir"/>
              <a:buNone/>
              <a:defRPr sz="2400">
                <a:solidFill>
                  <a:srgbClr val="FFFFFF"/>
                </a:solidFill>
              </a:defRPr>
            </a:lvl2pPr>
            <a:lvl3pPr indent="-228600" lvl="2" marL="1371600" rtl="0" algn="r">
              <a:lnSpc>
                <a:spcPct val="90000"/>
              </a:lnSpc>
              <a:spcBef>
                <a:spcPts val="1000"/>
              </a:spcBef>
              <a:spcAft>
                <a:spcPts val="0"/>
              </a:spcAft>
              <a:buClr>
                <a:srgbClr val="FFFFFF"/>
              </a:buClr>
              <a:buSzPts val="2400"/>
              <a:buFont typeface="Avenir"/>
              <a:buNone/>
              <a:defRPr sz="2400">
                <a:solidFill>
                  <a:srgbClr val="FFFFFF"/>
                </a:solidFill>
              </a:defRPr>
            </a:lvl3pPr>
            <a:lvl4pPr indent="-228600" lvl="3" marL="1828800" rtl="0" algn="r">
              <a:lnSpc>
                <a:spcPct val="90000"/>
              </a:lnSpc>
              <a:spcBef>
                <a:spcPts val="1000"/>
              </a:spcBef>
              <a:spcAft>
                <a:spcPts val="0"/>
              </a:spcAft>
              <a:buClr>
                <a:srgbClr val="FFFFFF"/>
              </a:buClr>
              <a:buSzPts val="2400"/>
              <a:buFont typeface="Avenir"/>
              <a:buNone/>
              <a:defRPr sz="2400">
                <a:solidFill>
                  <a:srgbClr val="FFFFFF"/>
                </a:solidFill>
              </a:defRPr>
            </a:lvl4pPr>
            <a:lvl5pPr indent="-228600" lvl="4" marL="2286000" rtl="0" algn="r">
              <a:lnSpc>
                <a:spcPct val="90000"/>
              </a:lnSpc>
              <a:spcBef>
                <a:spcPts val="1000"/>
              </a:spcBef>
              <a:spcAft>
                <a:spcPts val="0"/>
              </a:spcAft>
              <a:buClr>
                <a:srgbClr val="FFFFFF"/>
              </a:buClr>
              <a:buSzPts val="2400"/>
              <a:buFont typeface="Avenir"/>
              <a:buNone/>
              <a:defRPr sz="2400">
                <a:solidFill>
                  <a:srgbClr val="FFFFFF"/>
                </a:solidFill>
              </a:defRPr>
            </a:lvl5pPr>
            <a:lvl6pPr indent="-342900" lvl="5" marL="2743200" rtl="0" algn="l">
              <a:lnSpc>
                <a:spcPct val="90000"/>
              </a:lnSpc>
              <a:spcBef>
                <a:spcPts val="1000"/>
              </a:spcBef>
              <a:spcAft>
                <a:spcPts val="0"/>
              </a:spcAft>
              <a:buClr>
                <a:srgbClr val="000000"/>
              </a:buClr>
              <a:buSzPts val="1800"/>
              <a:buChar char="■"/>
              <a:defRPr/>
            </a:lvl6pPr>
            <a:lvl7pPr indent="-342900" lvl="6" marL="3200400" rtl="0" algn="l">
              <a:lnSpc>
                <a:spcPct val="90000"/>
              </a:lnSpc>
              <a:spcBef>
                <a:spcPts val="1000"/>
              </a:spcBef>
              <a:spcAft>
                <a:spcPts val="0"/>
              </a:spcAft>
              <a:buClr>
                <a:srgbClr val="000000"/>
              </a:buClr>
              <a:buSzPts val="1800"/>
              <a:buChar char="●"/>
              <a:defRPr/>
            </a:lvl7pPr>
            <a:lvl8pPr indent="-342900" lvl="7" marL="3657600" rtl="0" algn="l">
              <a:lnSpc>
                <a:spcPct val="90000"/>
              </a:lnSpc>
              <a:spcBef>
                <a:spcPts val="1000"/>
              </a:spcBef>
              <a:spcAft>
                <a:spcPts val="0"/>
              </a:spcAft>
              <a:buClr>
                <a:srgbClr val="000000"/>
              </a:buClr>
              <a:buSzPts val="1800"/>
              <a:buChar char="○"/>
              <a:defRPr/>
            </a:lvl8pPr>
            <a:lvl9pPr indent="-342900" lvl="8" marL="4114800" rtl="0" algn="l">
              <a:lnSpc>
                <a:spcPct val="90000"/>
              </a:lnSpc>
              <a:spcBef>
                <a:spcPts val="1000"/>
              </a:spcBef>
              <a:spcAft>
                <a:spcPts val="0"/>
              </a:spcAft>
              <a:buClr>
                <a:srgbClr val="000000"/>
              </a:buClr>
              <a:buSzPts val="1800"/>
              <a:buChar char="■"/>
              <a:defRPr/>
            </a:lvl9pPr>
          </a:lstStyle>
          <a:p/>
        </p:txBody>
      </p:sp>
      <p:sp>
        <p:nvSpPr>
          <p:cNvPr id="70" name="Google Shape;70;p13"/>
          <p:cNvSpPr txBox="1"/>
          <p:nvPr>
            <p:ph idx="12" type="sldNum"/>
          </p:nvPr>
        </p:nvSpPr>
        <p:spPr>
          <a:xfrm>
            <a:off x="5892800" y="6172200"/>
            <a:ext cx="2844900" cy="276900"/>
          </a:xfrm>
          <a:prstGeom prst="rect">
            <a:avLst/>
          </a:prstGeom>
          <a:noFill/>
          <a:ln>
            <a:noFill/>
          </a:ln>
        </p:spPr>
        <p:txBody>
          <a:bodyPr anchorCtr="0" anchor="ctr" bIns="45700" lIns="45700" spcFirstLastPara="1" rIns="45700" wrap="square" tIns="45700">
            <a:spAutoFit/>
          </a:bodyPr>
          <a:lstStyle>
            <a:lvl1pPr indent="0" lvl="0" marL="0" rtl="0" algn="r">
              <a:lnSpc>
                <a:spcPct val="100000"/>
              </a:lnSpc>
              <a:spcBef>
                <a:spcPts val="0"/>
              </a:spcBef>
              <a:spcAft>
                <a:spcPts val="0"/>
              </a:spcAft>
              <a:buClr>
                <a:srgbClr val="888888"/>
              </a:buClr>
              <a:buSzPts val="1200"/>
              <a:buFont typeface="Avenir"/>
              <a:buNone/>
              <a:defRPr sz="1200">
                <a:solidFill>
                  <a:srgbClr val="888888"/>
                </a:solidFill>
              </a:defRPr>
            </a:lvl1pPr>
            <a:lvl2pPr indent="0" lvl="1" marL="0" rtl="0" algn="r">
              <a:lnSpc>
                <a:spcPct val="100000"/>
              </a:lnSpc>
              <a:spcBef>
                <a:spcPts val="0"/>
              </a:spcBef>
              <a:spcAft>
                <a:spcPts val="0"/>
              </a:spcAft>
              <a:buClr>
                <a:srgbClr val="888888"/>
              </a:buClr>
              <a:buSzPts val="1200"/>
              <a:buFont typeface="Avenir"/>
              <a:buNone/>
              <a:defRPr sz="1200">
                <a:solidFill>
                  <a:srgbClr val="888888"/>
                </a:solidFill>
              </a:defRPr>
            </a:lvl2pPr>
            <a:lvl3pPr indent="0" lvl="2" marL="0" rtl="0" algn="r">
              <a:lnSpc>
                <a:spcPct val="100000"/>
              </a:lnSpc>
              <a:spcBef>
                <a:spcPts val="0"/>
              </a:spcBef>
              <a:spcAft>
                <a:spcPts val="0"/>
              </a:spcAft>
              <a:buClr>
                <a:srgbClr val="888888"/>
              </a:buClr>
              <a:buSzPts val="1200"/>
              <a:buFont typeface="Avenir"/>
              <a:buNone/>
              <a:defRPr sz="1200">
                <a:solidFill>
                  <a:srgbClr val="888888"/>
                </a:solidFill>
              </a:defRPr>
            </a:lvl3pPr>
            <a:lvl4pPr indent="0" lvl="3" marL="0" rtl="0" algn="r">
              <a:lnSpc>
                <a:spcPct val="100000"/>
              </a:lnSpc>
              <a:spcBef>
                <a:spcPts val="0"/>
              </a:spcBef>
              <a:spcAft>
                <a:spcPts val="0"/>
              </a:spcAft>
              <a:buClr>
                <a:srgbClr val="888888"/>
              </a:buClr>
              <a:buSzPts val="1200"/>
              <a:buFont typeface="Avenir"/>
              <a:buNone/>
              <a:defRPr sz="1200">
                <a:solidFill>
                  <a:srgbClr val="888888"/>
                </a:solidFill>
              </a:defRPr>
            </a:lvl4pPr>
            <a:lvl5pPr indent="0" lvl="4" marL="0" rtl="0" algn="r">
              <a:lnSpc>
                <a:spcPct val="100000"/>
              </a:lnSpc>
              <a:spcBef>
                <a:spcPts val="0"/>
              </a:spcBef>
              <a:spcAft>
                <a:spcPts val="0"/>
              </a:spcAft>
              <a:buClr>
                <a:srgbClr val="888888"/>
              </a:buClr>
              <a:buSzPts val="1200"/>
              <a:buFont typeface="Avenir"/>
              <a:buNone/>
              <a:defRPr sz="1200">
                <a:solidFill>
                  <a:srgbClr val="888888"/>
                </a:solidFill>
              </a:defRPr>
            </a:lvl5pPr>
            <a:lvl6pPr indent="0" lvl="5" marL="0" rtl="0" algn="r">
              <a:lnSpc>
                <a:spcPct val="100000"/>
              </a:lnSpc>
              <a:spcBef>
                <a:spcPts val="0"/>
              </a:spcBef>
              <a:spcAft>
                <a:spcPts val="0"/>
              </a:spcAft>
              <a:buClr>
                <a:srgbClr val="888888"/>
              </a:buClr>
              <a:buSzPts val="1200"/>
              <a:buFont typeface="Avenir"/>
              <a:buNone/>
              <a:defRPr sz="1200">
                <a:solidFill>
                  <a:srgbClr val="888888"/>
                </a:solidFill>
              </a:defRPr>
            </a:lvl6pPr>
            <a:lvl7pPr indent="0" lvl="6" marL="0" rtl="0" algn="r">
              <a:lnSpc>
                <a:spcPct val="100000"/>
              </a:lnSpc>
              <a:spcBef>
                <a:spcPts val="0"/>
              </a:spcBef>
              <a:spcAft>
                <a:spcPts val="0"/>
              </a:spcAft>
              <a:buClr>
                <a:srgbClr val="888888"/>
              </a:buClr>
              <a:buSzPts val="1200"/>
              <a:buFont typeface="Avenir"/>
              <a:buNone/>
              <a:defRPr sz="1200">
                <a:solidFill>
                  <a:srgbClr val="888888"/>
                </a:solidFill>
              </a:defRPr>
            </a:lvl7pPr>
            <a:lvl8pPr indent="0" lvl="7" marL="0" rtl="0" algn="r">
              <a:lnSpc>
                <a:spcPct val="100000"/>
              </a:lnSpc>
              <a:spcBef>
                <a:spcPts val="0"/>
              </a:spcBef>
              <a:spcAft>
                <a:spcPts val="0"/>
              </a:spcAft>
              <a:buClr>
                <a:srgbClr val="888888"/>
              </a:buClr>
              <a:buSzPts val="1200"/>
              <a:buFont typeface="Avenir"/>
              <a:buNone/>
              <a:defRPr sz="1200">
                <a:solidFill>
                  <a:srgbClr val="888888"/>
                </a:solidFill>
              </a:defRPr>
            </a:lvl8pPr>
            <a:lvl9pPr indent="0" lvl="8" marL="0" rtl="0" algn="r">
              <a:lnSpc>
                <a:spcPct val="100000"/>
              </a:lnSpc>
              <a:spcBef>
                <a:spcPts val="0"/>
              </a:spcBef>
              <a:spcAft>
                <a:spcPts val="0"/>
              </a:spcAft>
              <a:buClr>
                <a:srgbClr val="888888"/>
              </a:buClr>
              <a:buSzPts val="1200"/>
              <a:buFont typeface="Avenir"/>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sz="13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64132"/>
            <a:ext cx="12192029" cy="5863987"/>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12192029" cy="5863987"/>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415600" y="719633"/>
            <a:ext cx="11360700" cy="1710000"/>
          </a:xfrm>
          <a:prstGeom prst="rect">
            <a:avLst/>
          </a:prstGeom>
        </p:spPr>
        <p:txBody>
          <a:bodyPr anchorCtr="0" anchor="t" bIns="121900" lIns="121900" spcFirstLastPara="1" rIns="121900" wrap="square" tIns="12190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8" name="Google Shape;18;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57519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 name="Google Shape;21;p4"/>
          <p:cNvSpPr/>
          <p:nvPr/>
        </p:nvSpPr>
        <p:spPr>
          <a:xfrm>
            <a:off x="0" y="58833"/>
            <a:ext cx="5751356" cy="5865687"/>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723" cy="5860653"/>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415633" y="667900"/>
            <a:ext cx="4941900" cy="33453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p:txBody>
      </p:sp>
      <p:sp>
        <p:nvSpPr>
          <p:cNvPr id="24" name="Google Shape;24;p4"/>
          <p:cNvSpPr txBox="1"/>
          <p:nvPr>
            <p:ph idx="1" type="body"/>
          </p:nvPr>
        </p:nvSpPr>
        <p:spPr>
          <a:xfrm>
            <a:off x="6192900" y="667900"/>
            <a:ext cx="5555100" cy="54648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25" name="Google Shape;25;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12192000" cy="1702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415633" y="667900"/>
            <a:ext cx="11360700" cy="8316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p:txBody>
      </p:sp>
      <p:sp>
        <p:nvSpPr>
          <p:cNvPr id="29" name="Google Shape;29;p5"/>
          <p:cNvSpPr txBox="1"/>
          <p:nvPr>
            <p:ph idx="1" type="body"/>
          </p:nvPr>
        </p:nvSpPr>
        <p:spPr>
          <a:xfrm>
            <a:off x="415600" y="2007600"/>
            <a:ext cx="5333100" cy="41016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30" name="Google Shape;30;p5"/>
          <p:cNvSpPr txBox="1"/>
          <p:nvPr>
            <p:ph idx="2" type="body"/>
          </p:nvPr>
        </p:nvSpPr>
        <p:spPr>
          <a:xfrm>
            <a:off x="6443200" y="2007600"/>
            <a:ext cx="5333100" cy="41016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31" name="Google Shape;31;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12192000" cy="1702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415633" y="667900"/>
            <a:ext cx="11360700" cy="8316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p:txBody>
      </p:sp>
      <p:sp>
        <p:nvSpPr>
          <p:cNvPr id="35" name="Google Shape;35;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50193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415633" y="667900"/>
            <a:ext cx="4170000" cy="24387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p:txBody>
      </p:sp>
      <p:sp>
        <p:nvSpPr>
          <p:cNvPr id="39" name="Google Shape;39;p7"/>
          <p:cNvSpPr txBox="1"/>
          <p:nvPr>
            <p:ph idx="1" type="body"/>
          </p:nvPr>
        </p:nvSpPr>
        <p:spPr>
          <a:xfrm>
            <a:off x="415600" y="3187533"/>
            <a:ext cx="4170000" cy="30639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Clr>
                <a:schemeClr val="accent2"/>
              </a:buClr>
              <a:buSzPts val="1700"/>
              <a:buChar char="●"/>
              <a:defRPr>
                <a:solidFill>
                  <a:schemeClr val="accent2"/>
                </a:solidFill>
              </a:defRPr>
            </a:lvl1pPr>
            <a:lvl2pPr indent="-323850" lvl="1" marL="914400">
              <a:spcBef>
                <a:spcPts val="0"/>
              </a:spcBef>
              <a:spcAft>
                <a:spcPts val="0"/>
              </a:spcAft>
              <a:buClr>
                <a:schemeClr val="accent2"/>
              </a:buClr>
              <a:buSzPts val="1500"/>
              <a:buChar char="○"/>
              <a:defRPr>
                <a:solidFill>
                  <a:schemeClr val="accent2"/>
                </a:solidFill>
              </a:defRPr>
            </a:lvl2pPr>
            <a:lvl3pPr indent="-323850" lvl="2" marL="1371600">
              <a:spcBef>
                <a:spcPts val="0"/>
              </a:spcBef>
              <a:spcAft>
                <a:spcPts val="0"/>
              </a:spcAft>
              <a:buClr>
                <a:schemeClr val="accent2"/>
              </a:buClr>
              <a:buSzPts val="1500"/>
              <a:buChar char="■"/>
              <a:defRPr>
                <a:solidFill>
                  <a:schemeClr val="accent2"/>
                </a:solidFill>
              </a:defRPr>
            </a:lvl3pPr>
            <a:lvl4pPr indent="-323850" lvl="3" marL="1828800">
              <a:spcBef>
                <a:spcPts val="0"/>
              </a:spcBef>
              <a:spcAft>
                <a:spcPts val="0"/>
              </a:spcAft>
              <a:buClr>
                <a:schemeClr val="accent2"/>
              </a:buClr>
              <a:buSzPts val="1500"/>
              <a:buChar char="●"/>
              <a:defRPr>
                <a:solidFill>
                  <a:schemeClr val="accent2"/>
                </a:solidFill>
              </a:defRPr>
            </a:lvl4pPr>
            <a:lvl5pPr indent="-323850" lvl="4" marL="2286000">
              <a:spcBef>
                <a:spcPts val="0"/>
              </a:spcBef>
              <a:spcAft>
                <a:spcPts val="0"/>
              </a:spcAft>
              <a:buClr>
                <a:schemeClr val="accent2"/>
              </a:buClr>
              <a:buSzPts val="1500"/>
              <a:buChar char="○"/>
              <a:defRPr>
                <a:solidFill>
                  <a:schemeClr val="accent2"/>
                </a:solidFill>
              </a:defRPr>
            </a:lvl5pPr>
            <a:lvl6pPr indent="-323850" lvl="5" marL="2743200">
              <a:spcBef>
                <a:spcPts val="0"/>
              </a:spcBef>
              <a:spcAft>
                <a:spcPts val="0"/>
              </a:spcAft>
              <a:buClr>
                <a:schemeClr val="accent2"/>
              </a:buClr>
              <a:buSzPts val="1500"/>
              <a:buChar char="■"/>
              <a:defRPr>
                <a:solidFill>
                  <a:schemeClr val="accent2"/>
                </a:solidFill>
              </a:defRPr>
            </a:lvl6pPr>
            <a:lvl7pPr indent="-323850" lvl="6" marL="3200400">
              <a:spcBef>
                <a:spcPts val="0"/>
              </a:spcBef>
              <a:spcAft>
                <a:spcPts val="0"/>
              </a:spcAft>
              <a:buClr>
                <a:schemeClr val="accent2"/>
              </a:buClr>
              <a:buSzPts val="1500"/>
              <a:buChar char="●"/>
              <a:defRPr>
                <a:solidFill>
                  <a:schemeClr val="accent2"/>
                </a:solidFill>
              </a:defRPr>
            </a:lvl7pPr>
            <a:lvl8pPr indent="-323850" lvl="7" marL="3657600">
              <a:spcBef>
                <a:spcPts val="0"/>
              </a:spcBef>
              <a:spcAft>
                <a:spcPts val="0"/>
              </a:spcAft>
              <a:buClr>
                <a:schemeClr val="accent2"/>
              </a:buClr>
              <a:buSzPts val="1500"/>
              <a:buChar char="○"/>
              <a:defRPr>
                <a:solidFill>
                  <a:schemeClr val="accent2"/>
                </a:solidFill>
              </a:defRPr>
            </a:lvl8pPr>
            <a:lvl9pPr indent="-323850" lvl="8" marL="4114800">
              <a:spcBef>
                <a:spcPts val="0"/>
              </a:spcBef>
              <a:spcAft>
                <a:spcPts val="0"/>
              </a:spcAft>
              <a:buClr>
                <a:schemeClr val="accent2"/>
              </a:buClr>
              <a:buSzPts val="1500"/>
              <a:buChar char="■"/>
              <a:defRPr>
                <a:solidFill>
                  <a:schemeClr val="accent2"/>
                </a:solidFill>
              </a:defRPr>
            </a:lvl9pPr>
          </a:lstStyle>
          <a:p/>
        </p:txBody>
      </p:sp>
      <p:sp>
        <p:nvSpPr>
          <p:cNvPr id="40" name="Google Shape;40;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415567" y="1064800"/>
            <a:ext cx="8330400" cy="4728300"/>
          </a:xfrm>
          <a:prstGeom prst="rect">
            <a:avLst/>
          </a:prstGeom>
        </p:spPr>
        <p:txBody>
          <a:bodyPr anchorCtr="0" anchor="ctr" bIns="121900" lIns="121900" spcFirstLastPara="1" rIns="121900" wrap="square" tIns="12190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415067" y="667900"/>
            <a:ext cx="4939200" cy="2732700"/>
          </a:xfrm>
          <a:prstGeom prst="rect">
            <a:avLst/>
          </a:prstGeom>
        </p:spPr>
        <p:txBody>
          <a:bodyPr anchorCtr="0" anchor="t" bIns="121900" lIns="121900" spcFirstLastPara="1" rIns="121900" wrap="square" tIns="121900">
            <a:normAutofit/>
          </a:bodyPr>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p:txBody>
      </p:sp>
      <p:sp>
        <p:nvSpPr>
          <p:cNvPr id="47" name="Google Shape;47;p9"/>
          <p:cNvSpPr txBox="1"/>
          <p:nvPr>
            <p:ph idx="1" type="subTitle"/>
          </p:nvPr>
        </p:nvSpPr>
        <p:spPr>
          <a:xfrm>
            <a:off x="406400" y="3502300"/>
            <a:ext cx="4939200" cy="1235700"/>
          </a:xfrm>
          <a:prstGeom prst="rect">
            <a:avLst/>
          </a:prstGeom>
        </p:spPr>
        <p:txBody>
          <a:bodyPr anchorCtr="0" anchor="t" bIns="121900" lIns="121900" spcFirstLastPara="1" rIns="121900" wrap="square" tIns="121900">
            <a:normAutofit/>
          </a:bodyPr>
          <a:lstStyle>
            <a:lvl1pPr lvl="0">
              <a:lnSpc>
                <a:spcPct val="100000"/>
              </a:lnSpc>
              <a:spcBef>
                <a:spcPts val="0"/>
              </a:spcBef>
              <a:spcAft>
                <a:spcPts val="0"/>
              </a:spcAft>
              <a:buClr>
                <a:schemeClr val="accent2"/>
              </a:buClr>
              <a:buSzPts val="2100"/>
              <a:buNone/>
              <a:defRPr sz="2100">
                <a:solidFill>
                  <a:schemeClr val="accent2"/>
                </a:solidFill>
              </a:defRPr>
            </a:lvl1pPr>
            <a:lvl2pPr lvl="1">
              <a:lnSpc>
                <a:spcPct val="100000"/>
              </a:lnSpc>
              <a:spcBef>
                <a:spcPts val="0"/>
              </a:spcBef>
              <a:spcAft>
                <a:spcPts val="0"/>
              </a:spcAft>
              <a:buClr>
                <a:schemeClr val="accent2"/>
              </a:buClr>
              <a:buSzPts val="2100"/>
              <a:buNone/>
              <a:defRPr sz="2100">
                <a:solidFill>
                  <a:schemeClr val="accent2"/>
                </a:solidFill>
              </a:defRPr>
            </a:lvl2pPr>
            <a:lvl3pPr lvl="2">
              <a:lnSpc>
                <a:spcPct val="100000"/>
              </a:lnSpc>
              <a:spcBef>
                <a:spcPts val="0"/>
              </a:spcBef>
              <a:spcAft>
                <a:spcPts val="0"/>
              </a:spcAft>
              <a:buClr>
                <a:schemeClr val="accent2"/>
              </a:buClr>
              <a:buSzPts val="2100"/>
              <a:buNone/>
              <a:defRPr sz="2100">
                <a:solidFill>
                  <a:schemeClr val="accent2"/>
                </a:solidFill>
              </a:defRPr>
            </a:lvl3pPr>
            <a:lvl4pPr lvl="3">
              <a:lnSpc>
                <a:spcPct val="100000"/>
              </a:lnSpc>
              <a:spcBef>
                <a:spcPts val="0"/>
              </a:spcBef>
              <a:spcAft>
                <a:spcPts val="0"/>
              </a:spcAft>
              <a:buClr>
                <a:schemeClr val="accent2"/>
              </a:buClr>
              <a:buSzPts val="2100"/>
              <a:buNone/>
              <a:defRPr sz="2100">
                <a:solidFill>
                  <a:schemeClr val="accent2"/>
                </a:solidFill>
              </a:defRPr>
            </a:lvl4pPr>
            <a:lvl5pPr lvl="4">
              <a:lnSpc>
                <a:spcPct val="100000"/>
              </a:lnSpc>
              <a:spcBef>
                <a:spcPts val="0"/>
              </a:spcBef>
              <a:spcAft>
                <a:spcPts val="0"/>
              </a:spcAft>
              <a:buClr>
                <a:schemeClr val="accent2"/>
              </a:buClr>
              <a:buSzPts val="2100"/>
              <a:buNone/>
              <a:defRPr sz="2100">
                <a:solidFill>
                  <a:schemeClr val="accent2"/>
                </a:solidFill>
              </a:defRPr>
            </a:lvl5pPr>
            <a:lvl6pPr lvl="5">
              <a:lnSpc>
                <a:spcPct val="100000"/>
              </a:lnSpc>
              <a:spcBef>
                <a:spcPts val="0"/>
              </a:spcBef>
              <a:spcAft>
                <a:spcPts val="0"/>
              </a:spcAft>
              <a:buClr>
                <a:schemeClr val="accent2"/>
              </a:buClr>
              <a:buSzPts val="2100"/>
              <a:buNone/>
              <a:defRPr sz="2100">
                <a:solidFill>
                  <a:schemeClr val="accent2"/>
                </a:solidFill>
              </a:defRPr>
            </a:lvl6pPr>
            <a:lvl7pPr lvl="6">
              <a:lnSpc>
                <a:spcPct val="100000"/>
              </a:lnSpc>
              <a:spcBef>
                <a:spcPts val="0"/>
              </a:spcBef>
              <a:spcAft>
                <a:spcPts val="0"/>
              </a:spcAft>
              <a:buClr>
                <a:schemeClr val="accent2"/>
              </a:buClr>
              <a:buSzPts val="2100"/>
              <a:buNone/>
              <a:defRPr sz="2100">
                <a:solidFill>
                  <a:schemeClr val="accent2"/>
                </a:solidFill>
              </a:defRPr>
            </a:lvl7pPr>
            <a:lvl8pPr lvl="7">
              <a:lnSpc>
                <a:spcPct val="100000"/>
              </a:lnSpc>
              <a:spcBef>
                <a:spcPts val="0"/>
              </a:spcBef>
              <a:spcAft>
                <a:spcPts val="0"/>
              </a:spcAft>
              <a:buClr>
                <a:schemeClr val="accent2"/>
              </a:buClr>
              <a:buSzPts val="2100"/>
              <a:buNone/>
              <a:defRPr sz="2100">
                <a:solidFill>
                  <a:schemeClr val="accent2"/>
                </a:solidFill>
              </a:defRPr>
            </a:lvl8pPr>
            <a:lvl9pPr lvl="8">
              <a:lnSpc>
                <a:spcPct val="100000"/>
              </a:lnSpc>
              <a:spcBef>
                <a:spcPts val="0"/>
              </a:spcBef>
              <a:spcAft>
                <a:spcPts val="0"/>
              </a:spcAft>
              <a:buClr>
                <a:schemeClr val="accent2"/>
              </a:buClr>
              <a:buSzPts val="2100"/>
              <a:buNone/>
              <a:defRPr sz="2100">
                <a:solidFill>
                  <a:schemeClr val="accent2"/>
                </a:solidFill>
              </a:defRPr>
            </a:lvl9pPr>
          </a:lstStyle>
          <a:p/>
        </p:txBody>
      </p:sp>
      <p:sp>
        <p:nvSpPr>
          <p:cNvPr id="48" name="Google Shape;48;p9"/>
          <p:cNvSpPr txBox="1"/>
          <p:nvPr>
            <p:ph idx="2" type="body"/>
          </p:nvPr>
        </p:nvSpPr>
        <p:spPr>
          <a:xfrm>
            <a:off x="6505367" y="667900"/>
            <a:ext cx="5271900" cy="5481900"/>
          </a:xfrm>
          <a:prstGeom prst="rect">
            <a:avLst/>
          </a:prstGeom>
        </p:spPr>
        <p:txBody>
          <a:bodyPr anchorCtr="0" anchor="t" bIns="121900" lIns="121900" spcFirstLastPara="1" rIns="121900" wrap="square" tIns="121900">
            <a:normAutofit/>
          </a:bodyPr>
          <a:lstStyle>
            <a:lvl1pPr indent="-336550" lvl="0" marL="457200">
              <a:spcBef>
                <a:spcPts val="0"/>
              </a:spcBef>
              <a:spcAft>
                <a:spcPts val="0"/>
              </a:spcAft>
              <a:buSzPts val="1700"/>
              <a:buChar char="●"/>
              <a:defRPr/>
            </a:lvl1pPr>
            <a:lvl2pPr indent="-323850" lvl="1" marL="914400">
              <a:spcBef>
                <a:spcPts val="0"/>
              </a:spcBef>
              <a:spcAft>
                <a:spcPts val="0"/>
              </a:spcAft>
              <a:buSzPts val="1500"/>
              <a:buChar char="○"/>
              <a:defRPr/>
            </a:lvl2pPr>
            <a:lvl3pPr indent="-323850" lvl="2" marL="1371600">
              <a:spcBef>
                <a:spcPts val="0"/>
              </a:spcBef>
              <a:spcAft>
                <a:spcPts val="0"/>
              </a:spcAft>
              <a:buSzPts val="1500"/>
              <a:buChar char="■"/>
              <a:defRPr/>
            </a:lvl3pPr>
            <a:lvl4pPr indent="-323850" lvl="3" marL="1828800">
              <a:spcBef>
                <a:spcPts val="0"/>
              </a:spcBef>
              <a:spcAft>
                <a:spcPts val="0"/>
              </a:spcAft>
              <a:buSzPts val="1500"/>
              <a:buChar char="●"/>
              <a:defRPr/>
            </a:lvl4pPr>
            <a:lvl5pPr indent="-323850" lvl="4" marL="2286000">
              <a:spcBef>
                <a:spcPts val="0"/>
              </a:spcBef>
              <a:spcAft>
                <a:spcPts val="0"/>
              </a:spcAft>
              <a:buSzPts val="1500"/>
              <a:buChar char="○"/>
              <a:defRPr/>
            </a:lvl5pPr>
            <a:lvl6pPr indent="-323850" lvl="5" marL="2743200">
              <a:spcBef>
                <a:spcPts val="0"/>
              </a:spcBef>
              <a:spcAft>
                <a:spcPts val="0"/>
              </a:spcAft>
              <a:buSzPts val="1500"/>
              <a:buChar char="■"/>
              <a:defRPr/>
            </a:lvl6pPr>
            <a:lvl7pPr indent="-323850" lvl="6" marL="3200400">
              <a:spcBef>
                <a:spcPts val="0"/>
              </a:spcBef>
              <a:spcAft>
                <a:spcPts val="0"/>
              </a:spcAft>
              <a:buSzPts val="1500"/>
              <a:buChar char="●"/>
              <a:defRPr/>
            </a:lvl7pPr>
            <a:lvl8pPr indent="-323850" lvl="7" marL="3657600">
              <a:spcBef>
                <a:spcPts val="0"/>
              </a:spcBef>
              <a:spcAft>
                <a:spcPts val="0"/>
              </a:spcAft>
              <a:buSzPts val="1500"/>
              <a:buChar char="○"/>
              <a:defRPr/>
            </a:lvl8pPr>
            <a:lvl9pPr indent="-323850" lvl="8" marL="4114800">
              <a:spcBef>
                <a:spcPts val="0"/>
              </a:spcBef>
              <a:spcAft>
                <a:spcPts val="0"/>
              </a:spcAft>
              <a:buSzPts val="1500"/>
              <a:buChar char="■"/>
              <a:defRPr/>
            </a:lvl9pPr>
          </a:lstStyle>
          <a:p/>
        </p:txBody>
      </p:sp>
      <p:sp>
        <p:nvSpPr>
          <p:cNvPr id="49" name="Google Shape;49;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5825333"/>
            <a:ext cx="12192000" cy="10323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415600" y="6028533"/>
            <a:ext cx="10639200" cy="6141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Clr>
                <a:schemeClr val="lt1"/>
              </a:buClr>
              <a:buSzPts val="17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3700"/>
              <a:buFont typeface="Merriweather"/>
              <a:buNone/>
              <a:defRPr sz="37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36550" lvl="0" marL="457200">
              <a:lnSpc>
                <a:spcPct val="115000"/>
              </a:lnSpc>
              <a:spcBef>
                <a:spcPts val="0"/>
              </a:spcBef>
              <a:spcAft>
                <a:spcPts val="0"/>
              </a:spcAft>
              <a:buClr>
                <a:schemeClr val="dk2"/>
              </a:buClr>
              <a:buSzPts val="1700"/>
              <a:buFont typeface="Roboto"/>
              <a:buChar char="●"/>
              <a:defRPr sz="1700">
                <a:solidFill>
                  <a:schemeClr val="dk2"/>
                </a:solidFill>
                <a:latin typeface="Roboto"/>
                <a:ea typeface="Roboto"/>
                <a:cs typeface="Roboto"/>
                <a:sym typeface="Roboto"/>
              </a:defRPr>
            </a:lvl1pPr>
            <a:lvl2pPr indent="-323850" lvl="1" marL="9144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indent="-323850" lvl="2" marL="13716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indent="-323850" lvl="3" marL="18288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indent="-323850" lvl="4" marL="22860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indent="-323850" lvl="5" marL="27432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indent="-323850" lvl="6" marL="32004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indent="-323850" lvl="7" marL="36576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indent="-323850" lvl="8" marL="4114800">
              <a:lnSpc>
                <a:spcPct val="115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latin typeface="Roboto"/>
                <a:ea typeface="Roboto"/>
                <a:cs typeface="Roboto"/>
                <a:sym typeface="Roboto"/>
              </a:defRPr>
            </a:lvl1pPr>
            <a:lvl2pPr lvl="1" algn="r">
              <a:buNone/>
              <a:defRPr sz="1300">
                <a:solidFill>
                  <a:schemeClr val="dk2"/>
                </a:solidFill>
                <a:latin typeface="Roboto"/>
                <a:ea typeface="Roboto"/>
                <a:cs typeface="Roboto"/>
                <a:sym typeface="Roboto"/>
              </a:defRPr>
            </a:lvl2pPr>
            <a:lvl3pPr lvl="2" algn="r">
              <a:buNone/>
              <a:defRPr sz="1300">
                <a:solidFill>
                  <a:schemeClr val="dk2"/>
                </a:solidFill>
                <a:latin typeface="Roboto"/>
                <a:ea typeface="Roboto"/>
                <a:cs typeface="Roboto"/>
                <a:sym typeface="Roboto"/>
              </a:defRPr>
            </a:lvl3pPr>
            <a:lvl4pPr lvl="3" algn="r">
              <a:buNone/>
              <a:defRPr sz="1300">
                <a:solidFill>
                  <a:schemeClr val="dk2"/>
                </a:solidFill>
                <a:latin typeface="Roboto"/>
                <a:ea typeface="Roboto"/>
                <a:cs typeface="Roboto"/>
                <a:sym typeface="Roboto"/>
              </a:defRPr>
            </a:lvl4pPr>
            <a:lvl5pPr lvl="4" algn="r">
              <a:buNone/>
              <a:defRPr sz="1300">
                <a:solidFill>
                  <a:schemeClr val="dk2"/>
                </a:solidFill>
                <a:latin typeface="Roboto"/>
                <a:ea typeface="Roboto"/>
                <a:cs typeface="Roboto"/>
                <a:sym typeface="Roboto"/>
              </a:defRPr>
            </a:lvl5pPr>
            <a:lvl6pPr lvl="5" algn="r">
              <a:buNone/>
              <a:defRPr sz="1300">
                <a:solidFill>
                  <a:schemeClr val="dk2"/>
                </a:solidFill>
                <a:latin typeface="Roboto"/>
                <a:ea typeface="Roboto"/>
                <a:cs typeface="Roboto"/>
                <a:sym typeface="Roboto"/>
              </a:defRPr>
            </a:lvl6pPr>
            <a:lvl7pPr lvl="6" algn="r">
              <a:buNone/>
              <a:defRPr sz="1300">
                <a:solidFill>
                  <a:schemeClr val="dk2"/>
                </a:solidFill>
                <a:latin typeface="Roboto"/>
                <a:ea typeface="Roboto"/>
                <a:cs typeface="Roboto"/>
                <a:sym typeface="Roboto"/>
              </a:defRPr>
            </a:lvl7pPr>
            <a:lvl8pPr lvl="7" algn="r">
              <a:buNone/>
              <a:defRPr sz="1300">
                <a:solidFill>
                  <a:schemeClr val="dk2"/>
                </a:solidFill>
                <a:latin typeface="Roboto"/>
                <a:ea typeface="Roboto"/>
                <a:cs typeface="Roboto"/>
                <a:sym typeface="Roboto"/>
              </a:defRPr>
            </a:lvl8pPr>
            <a:lvl9pPr lvl="8" algn="r">
              <a:buNone/>
              <a:defRPr sz="13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4" name="Shape 74"/>
        <p:cNvGrpSpPr/>
        <p:nvPr/>
      </p:nvGrpSpPr>
      <p:grpSpPr>
        <a:xfrm>
          <a:off x="0" y="0"/>
          <a:ext cx="0" cy="0"/>
          <a:chOff x="0" y="0"/>
          <a:chExt cx="0" cy="0"/>
        </a:xfrm>
      </p:grpSpPr>
      <p:sp>
        <p:nvSpPr>
          <p:cNvPr id="75" name="Google Shape;75;p14"/>
          <p:cNvSpPr txBox="1"/>
          <p:nvPr>
            <p:ph type="title"/>
          </p:nvPr>
        </p:nvSpPr>
        <p:spPr>
          <a:xfrm>
            <a:off x="5093208" y="2743200"/>
            <a:ext cx="6592825" cy="2386584"/>
          </a:xfrm>
          <a:prstGeom prst="rect">
            <a:avLst/>
          </a:prstGeom>
          <a:noFill/>
          <a:ln>
            <a:noFill/>
          </a:ln>
        </p:spPr>
        <p:txBody>
          <a:bodyPr anchorCtr="0" anchor="b" bIns="45700" lIns="45700" spcFirstLastPara="1" rIns="45700" wrap="square" tIns="45700">
            <a:normAutofit fontScale="90000"/>
          </a:bodyPr>
          <a:lstStyle/>
          <a:p>
            <a:pPr indent="0" lvl="0" marL="0" rtl="0" algn="r">
              <a:lnSpc>
                <a:spcPct val="90000"/>
              </a:lnSpc>
              <a:spcBef>
                <a:spcPts val="0"/>
              </a:spcBef>
              <a:spcAft>
                <a:spcPts val="0"/>
              </a:spcAft>
              <a:buClr>
                <a:srgbClr val="FFFFFF"/>
              </a:buClr>
              <a:buSzPct val="100000"/>
              <a:buFont typeface="Twentieth Century"/>
              <a:buNone/>
            </a:pPr>
            <a:r>
              <a:t/>
            </a:r>
            <a:endParaRPr/>
          </a:p>
          <a:p>
            <a:pPr indent="0" lvl="0" marL="0" rtl="0" algn="r">
              <a:lnSpc>
                <a:spcPct val="90000"/>
              </a:lnSpc>
              <a:spcBef>
                <a:spcPts val="0"/>
              </a:spcBef>
              <a:spcAft>
                <a:spcPts val="0"/>
              </a:spcAft>
              <a:buClr>
                <a:srgbClr val="FFFFFF"/>
              </a:buClr>
              <a:buSzPct val="100000"/>
              <a:buFont typeface="Twentieth Century"/>
              <a:buNone/>
            </a:pPr>
            <a:r>
              <a:t/>
            </a:r>
            <a:endParaRPr/>
          </a:p>
          <a:p>
            <a:pPr indent="0" lvl="0" marL="0" rtl="0" algn="r">
              <a:lnSpc>
                <a:spcPct val="90000"/>
              </a:lnSpc>
              <a:spcBef>
                <a:spcPts val="0"/>
              </a:spcBef>
              <a:spcAft>
                <a:spcPts val="0"/>
              </a:spcAft>
              <a:buClr>
                <a:srgbClr val="FFFFFF"/>
              </a:buClr>
              <a:buSzPct val="100000"/>
              <a:buFont typeface="Twentieth Century"/>
              <a:buNone/>
            </a:pPr>
            <a:r>
              <a:t/>
            </a:r>
            <a:endParaRPr/>
          </a:p>
          <a:p>
            <a:pPr indent="0" lvl="0" marL="0" rtl="0" algn="r">
              <a:lnSpc>
                <a:spcPct val="90000"/>
              </a:lnSpc>
              <a:spcBef>
                <a:spcPts val="0"/>
              </a:spcBef>
              <a:spcAft>
                <a:spcPts val="0"/>
              </a:spcAft>
              <a:buClr>
                <a:srgbClr val="FFFFFF"/>
              </a:buClr>
              <a:buSzPct val="100000"/>
              <a:buFont typeface="Twentieth Century"/>
              <a:buNone/>
            </a:pPr>
            <a:r>
              <a:t/>
            </a:r>
            <a:endParaRPr/>
          </a:p>
          <a:p>
            <a:pPr indent="0" lvl="0" marL="0" rtl="0" algn="r">
              <a:lnSpc>
                <a:spcPct val="90000"/>
              </a:lnSpc>
              <a:spcBef>
                <a:spcPts val="0"/>
              </a:spcBef>
              <a:spcAft>
                <a:spcPts val="0"/>
              </a:spcAft>
              <a:buClr>
                <a:srgbClr val="FFFFFF"/>
              </a:buClr>
              <a:buSzPct val="100000"/>
              <a:buFont typeface="Twentieth Century"/>
              <a:buNone/>
            </a:pPr>
            <a:r>
              <a:t/>
            </a:r>
            <a:endParaRPr/>
          </a:p>
          <a:p>
            <a:pPr indent="0" lvl="0" marL="0" rtl="0" algn="r">
              <a:lnSpc>
                <a:spcPct val="90000"/>
              </a:lnSpc>
              <a:spcBef>
                <a:spcPts val="0"/>
              </a:spcBef>
              <a:spcAft>
                <a:spcPts val="0"/>
              </a:spcAft>
              <a:buClr>
                <a:srgbClr val="FFFFFF"/>
              </a:buClr>
              <a:buSzPct val="100000"/>
              <a:buFont typeface="Twentieth Century"/>
              <a:buNone/>
            </a:pPr>
            <a:r>
              <a:t/>
            </a:r>
            <a:endParaRPr/>
          </a:p>
          <a:p>
            <a:pPr indent="0" lvl="0" marL="0" rtl="0" algn="r">
              <a:lnSpc>
                <a:spcPct val="90000"/>
              </a:lnSpc>
              <a:spcBef>
                <a:spcPts val="0"/>
              </a:spcBef>
              <a:spcAft>
                <a:spcPts val="0"/>
              </a:spcAft>
              <a:buClr>
                <a:srgbClr val="FFFFFF"/>
              </a:buClr>
              <a:buSzPct val="100000"/>
              <a:buFont typeface="Twentieth Century"/>
              <a:buNone/>
            </a:pPr>
            <a:r>
              <a:t/>
            </a:r>
            <a:endParaRPr/>
          </a:p>
          <a:p>
            <a:pPr indent="0" lvl="0" marL="0" rtl="0" algn="r">
              <a:lnSpc>
                <a:spcPct val="90000"/>
              </a:lnSpc>
              <a:spcBef>
                <a:spcPts val="0"/>
              </a:spcBef>
              <a:spcAft>
                <a:spcPts val="0"/>
              </a:spcAft>
              <a:buClr>
                <a:srgbClr val="FFFFFF"/>
              </a:buClr>
              <a:buSzPct val="100000"/>
              <a:buFont typeface="Twentieth Century"/>
              <a:buNone/>
            </a:pPr>
            <a:r>
              <a:t/>
            </a:r>
            <a:endParaRPr/>
          </a:p>
        </p:txBody>
      </p:sp>
      <p:pic>
        <p:nvPicPr>
          <p:cNvPr id="76" name="Google Shape;76;p14"/>
          <p:cNvPicPr preferRelativeResize="0"/>
          <p:nvPr/>
        </p:nvPicPr>
        <p:blipFill>
          <a:blip r:embed="rId3">
            <a:alphaModFix/>
          </a:blip>
          <a:stretch>
            <a:fillRect/>
          </a:stretch>
        </p:blipFill>
        <p:spPr>
          <a:xfrm>
            <a:off x="4545575" y="0"/>
            <a:ext cx="2732534" cy="2743202"/>
          </a:xfrm>
          <a:prstGeom prst="rect">
            <a:avLst/>
          </a:prstGeom>
          <a:noFill/>
          <a:ln>
            <a:noFill/>
          </a:ln>
        </p:spPr>
      </p:pic>
      <p:pic>
        <p:nvPicPr>
          <p:cNvPr id="77" name="Google Shape;77;p14"/>
          <p:cNvPicPr preferRelativeResize="0"/>
          <p:nvPr/>
        </p:nvPicPr>
        <p:blipFill>
          <a:blip r:embed="rId4">
            <a:alphaModFix/>
          </a:blip>
          <a:stretch>
            <a:fillRect/>
          </a:stretch>
        </p:blipFill>
        <p:spPr>
          <a:xfrm>
            <a:off x="331850" y="3458000"/>
            <a:ext cx="3404425" cy="3400001"/>
          </a:xfrm>
          <a:prstGeom prst="rect">
            <a:avLst/>
          </a:prstGeom>
          <a:noFill/>
          <a:ln>
            <a:noFill/>
          </a:ln>
        </p:spPr>
      </p:pic>
      <p:pic>
        <p:nvPicPr>
          <p:cNvPr id="78" name="Google Shape;78;p14"/>
          <p:cNvPicPr preferRelativeResize="0"/>
          <p:nvPr/>
        </p:nvPicPr>
        <p:blipFill>
          <a:blip r:embed="rId5">
            <a:alphaModFix/>
          </a:blip>
          <a:stretch>
            <a:fillRect/>
          </a:stretch>
        </p:blipFill>
        <p:spPr>
          <a:xfrm>
            <a:off x="1106150" y="208950"/>
            <a:ext cx="3011126" cy="3011126"/>
          </a:xfrm>
          <a:prstGeom prst="rect">
            <a:avLst/>
          </a:prstGeom>
          <a:noFill/>
          <a:ln>
            <a:noFill/>
          </a:ln>
        </p:spPr>
      </p:pic>
      <p:sp>
        <p:nvSpPr>
          <p:cNvPr id="79" name="Google Shape;79;p14"/>
          <p:cNvSpPr txBox="1"/>
          <p:nvPr/>
        </p:nvSpPr>
        <p:spPr>
          <a:xfrm>
            <a:off x="5015963" y="3023425"/>
            <a:ext cx="6747300" cy="3509400"/>
          </a:xfrm>
          <a:prstGeom prst="rect">
            <a:avLst/>
          </a:prstGeom>
          <a:noFill/>
          <a:ln>
            <a:noFill/>
          </a:ln>
        </p:spPr>
        <p:txBody>
          <a:bodyPr anchorCtr="0" anchor="b" bIns="91425" lIns="91425" spcFirstLastPara="1" rIns="91425" wrap="square" tIns="91425">
            <a:spAutoFit/>
          </a:bodyPr>
          <a:lstStyle/>
          <a:p>
            <a:pPr indent="0" lvl="0" marL="0" rtl="0" algn="r">
              <a:lnSpc>
                <a:spcPct val="90000"/>
              </a:lnSpc>
              <a:spcBef>
                <a:spcPts val="0"/>
              </a:spcBef>
              <a:spcAft>
                <a:spcPts val="0"/>
              </a:spcAft>
              <a:buClr>
                <a:schemeClr val="lt1"/>
              </a:buClr>
              <a:buSzPts val="6000"/>
              <a:buFont typeface="Twentieth Century"/>
              <a:buNone/>
            </a:pPr>
            <a:r>
              <a:rPr lang="en-US" sz="6000">
                <a:solidFill>
                  <a:schemeClr val="lt1"/>
                </a:solidFill>
                <a:latin typeface="Merriweather"/>
                <a:ea typeface="Merriweather"/>
                <a:cs typeface="Merriweather"/>
                <a:sym typeface="Merriweather"/>
              </a:rPr>
              <a:t>Stratégie de Promotion </a:t>
            </a:r>
            <a:endParaRPr sz="6000">
              <a:solidFill>
                <a:schemeClr val="lt1"/>
              </a:solidFill>
              <a:latin typeface="Merriweather"/>
              <a:ea typeface="Merriweather"/>
              <a:cs typeface="Merriweather"/>
              <a:sym typeface="Merriweather"/>
            </a:endParaRPr>
          </a:p>
          <a:p>
            <a:pPr indent="0" lvl="0" marL="0" rtl="0" algn="r">
              <a:lnSpc>
                <a:spcPct val="90000"/>
              </a:lnSpc>
              <a:spcBef>
                <a:spcPts val="0"/>
              </a:spcBef>
              <a:spcAft>
                <a:spcPts val="0"/>
              </a:spcAft>
              <a:buClr>
                <a:schemeClr val="lt1"/>
              </a:buClr>
              <a:buSzPts val="6000"/>
              <a:buFont typeface="Twentieth Century"/>
              <a:buNone/>
            </a:pPr>
            <a:r>
              <a:rPr lang="en-US" sz="6000">
                <a:solidFill>
                  <a:schemeClr val="lt1"/>
                </a:solidFill>
                <a:latin typeface="Merriweather"/>
                <a:ea typeface="Merriweather"/>
                <a:cs typeface="Merriweather"/>
                <a:sym typeface="Merriweather"/>
              </a:rPr>
              <a:t>Meta Ads </a:t>
            </a:r>
            <a:endParaRPr sz="6000">
              <a:solidFill>
                <a:schemeClr val="lt1"/>
              </a:solidFill>
              <a:latin typeface="Merriweather"/>
              <a:ea typeface="Merriweather"/>
              <a:cs typeface="Merriweather"/>
              <a:sym typeface="Merriweather"/>
            </a:endParaRPr>
          </a:p>
          <a:p>
            <a:pPr indent="0" lvl="0" marL="0" rtl="0" algn="r">
              <a:lnSpc>
                <a:spcPct val="90000"/>
              </a:lnSpc>
              <a:spcBef>
                <a:spcPts val="0"/>
              </a:spcBef>
              <a:spcAft>
                <a:spcPts val="0"/>
              </a:spcAft>
              <a:buClr>
                <a:schemeClr val="lt1"/>
              </a:buClr>
              <a:buSzPts val="6000"/>
              <a:buFont typeface="Twentieth Century"/>
              <a:buNone/>
            </a:pPr>
            <a:r>
              <a:rPr lang="en-US" sz="6000">
                <a:solidFill>
                  <a:schemeClr val="lt1"/>
                </a:solidFill>
                <a:latin typeface="Merriweather"/>
                <a:ea typeface="Merriweather"/>
                <a:cs typeface="Merriweather"/>
                <a:sym typeface="Merriweather"/>
              </a:rPr>
              <a:t>pour Kingtybe</a:t>
            </a: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4: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Stacking Interests</a:t>
            </a:r>
            <a:endParaRPr/>
          </a:p>
        </p:txBody>
      </p:sp>
      <p:sp>
        <p:nvSpPr>
          <p:cNvPr id="137" name="Google Shape;137;p23"/>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Personnes intéressées par le 'Rap' et le 'Football', situées à Lille ou dans un rayon de 100 km.</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5: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Stacking Interests avec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ciblage multiple</a:t>
            </a:r>
            <a:endParaRPr/>
          </a:p>
        </p:txBody>
      </p:sp>
      <p:sp>
        <p:nvSpPr>
          <p:cNvPr id="143" name="Google Shape;143;p24"/>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Personnes intéressées par le 'Rap', le 'Football' et le 'Manga', situées à Lille ou dans un rayon de 100 km.</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415633" y="1517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Introduction sur l'utilisation du Pixel</a:t>
            </a:r>
            <a:endParaRPr/>
          </a:p>
        </p:txBody>
      </p:sp>
      <p:sp>
        <p:nvSpPr>
          <p:cNvPr id="149" name="Google Shape;149;p25"/>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000000"/>
              </a:buClr>
              <a:buSzPts val="2800"/>
              <a:buNone/>
            </a:pPr>
            <a:r>
              <a:rPr b="0" i="0" lang="en-US" sz="3200" u="none" cap="none" strike="noStrike">
                <a:solidFill>
                  <a:srgbClr val="000000"/>
                </a:solidFill>
                <a:latin typeface="Avenir"/>
                <a:ea typeface="Avenir"/>
                <a:cs typeface="Avenir"/>
                <a:sym typeface="Avenir"/>
              </a:rPr>
              <a:t>Le Pixel Facebook est un outil de collecte de données qui permet de suivre les conversions, d'optimiser les publicités, de construire des audiences ciblées pour les futures annonces et de remarketer les utilisateurs qualifiés.</a:t>
            </a:r>
            <a:endParaRPr sz="2100"/>
          </a:p>
        </p:txBody>
      </p:sp>
      <p:pic>
        <p:nvPicPr>
          <p:cNvPr id="150" name="Google Shape;150;p25"/>
          <p:cNvPicPr preferRelativeResize="0"/>
          <p:nvPr/>
        </p:nvPicPr>
        <p:blipFill>
          <a:blip r:embed="rId3">
            <a:alphaModFix/>
          </a:blip>
          <a:stretch>
            <a:fillRect/>
          </a:stretch>
        </p:blipFill>
        <p:spPr>
          <a:xfrm>
            <a:off x="289675" y="3126800"/>
            <a:ext cx="5193808" cy="3345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Campagne 2: Promotion du projet</a:t>
            </a:r>
            <a:endParaRPr/>
          </a:p>
        </p:txBody>
      </p:sp>
      <p:sp>
        <p:nvSpPr>
          <p:cNvPr id="156" name="Google Shape;156;p26"/>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Objectif: </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Augmenter la visibilité de </a:t>
            </a:r>
            <a:r>
              <a:rPr lang="en-US" sz="2800">
                <a:solidFill>
                  <a:srgbClr val="000000"/>
                </a:solidFill>
                <a:latin typeface="Avenir"/>
                <a:ea typeface="Avenir"/>
                <a:cs typeface="Avenir"/>
                <a:sym typeface="Avenir"/>
              </a:rPr>
              <a:t>Kingtybe</a:t>
            </a:r>
            <a:r>
              <a:rPr b="0" i="0" lang="en-US" sz="2800" u="none" cap="none" strike="noStrike">
                <a:solidFill>
                  <a:srgbClr val="000000"/>
                </a:solidFill>
                <a:latin typeface="Avenir"/>
                <a:ea typeface="Avenir"/>
                <a:cs typeface="Avenir"/>
                <a:sym typeface="Avenir"/>
              </a:rPr>
              <a:t> et de son projet en dirigeant le trafic vers son profil Spotify et son linktree.</a:t>
            </a:r>
            <a:endParaRPr/>
          </a:p>
        </p:txBody>
      </p:sp>
      <p:pic>
        <p:nvPicPr>
          <p:cNvPr id="157" name="Google Shape;157;p26"/>
          <p:cNvPicPr preferRelativeResize="0"/>
          <p:nvPr/>
        </p:nvPicPr>
        <p:blipFill>
          <a:blip r:embed="rId3">
            <a:alphaModFix/>
          </a:blip>
          <a:stretch>
            <a:fillRect/>
          </a:stretch>
        </p:blipFill>
        <p:spPr>
          <a:xfrm>
            <a:off x="224163" y="3592700"/>
            <a:ext cx="5324820" cy="254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1: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Audience Personnalisée</a:t>
            </a:r>
            <a:endParaRPr/>
          </a:p>
        </p:txBody>
      </p:sp>
      <p:sp>
        <p:nvSpPr>
          <p:cNvPr id="163" name="Google Shape;163;p27"/>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Personnes ayant déjà interagi avec l'artiste ou montré un intérêt pour son genre musical.</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2: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Audience Personnalisée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Avec ciblage avancé</a:t>
            </a:r>
            <a:endParaRPr/>
          </a:p>
        </p:txBody>
      </p:sp>
      <p:sp>
        <p:nvSpPr>
          <p:cNvPr id="169" name="Google Shape;169;p28"/>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Personnes ayant déjà interagi avec l'artiste, mais avec des filtres supplémentaires basés sur des intérêts ou des comportements spécifiques.</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3: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Audience Similaire</a:t>
            </a:r>
            <a:endParaRPr/>
          </a:p>
        </p:txBody>
      </p:sp>
      <p:sp>
        <p:nvSpPr>
          <p:cNvPr id="175" name="Google Shape;175;p29"/>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Personnes ayant des profils similaires à ceux de votre audience actuelle, basées sur les données collectées par le Pixel.</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0"/>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Conclusion</a:t>
            </a:r>
            <a:endParaRPr/>
          </a:p>
        </p:txBody>
      </p:sp>
      <p:sp>
        <p:nvSpPr>
          <p:cNvPr id="181" name="Google Shape;181;p30"/>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Grâce à l'utilisation du Pixel et de mon arbre de décision basé sur les statistiques des publicités, nous serons en mesure de suivre les performances de chaque annonce et ad set. </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Cela nous permettra d'éliminer rapidement ce qui ne fonctionne pas et de nous concentrer sur les campagnes les plus performantes.</a:t>
            </a:r>
            <a:endParaRPr/>
          </a:p>
        </p:txBody>
      </p:sp>
      <p:pic>
        <p:nvPicPr>
          <p:cNvPr id="182" name="Google Shape;182;p30"/>
          <p:cNvPicPr preferRelativeResize="0"/>
          <p:nvPr/>
        </p:nvPicPr>
        <p:blipFill>
          <a:blip r:embed="rId3">
            <a:alphaModFix/>
          </a:blip>
          <a:stretch>
            <a:fillRect/>
          </a:stretch>
        </p:blipFill>
        <p:spPr>
          <a:xfrm>
            <a:off x="20650" y="3195475"/>
            <a:ext cx="5731850" cy="3190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Pourquoi Meta Ads ?</a:t>
            </a:r>
            <a:endParaRPr/>
          </a:p>
        </p:txBody>
      </p:sp>
      <p:sp>
        <p:nvSpPr>
          <p:cNvPr id="85" name="Google Shape;85;p15"/>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Plateforme incontournable pour toucher une large audience.</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Ciblage précis pour atteindre les fans potentiels.</a:t>
            </a:r>
            <a:endParaRPr/>
          </a:p>
        </p:txBody>
      </p:sp>
      <p:pic>
        <p:nvPicPr>
          <p:cNvPr id="86" name="Google Shape;86;p15"/>
          <p:cNvPicPr preferRelativeResize="0"/>
          <p:nvPr/>
        </p:nvPicPr>
        <p:blipFill>
          <a:blip r:embed="rId3">
            <a:alphaModFix/>
          </a:blip>
          <a:stretch>
            <a:fillRect/>
          </a:stretch>
        </p:blipFill>
        <p:spPr>
          <a:xfrm>
            <a:off x="83713" y="3428975"/>
            <a:ext cx="5605727" cy="3006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txBox="1"/>
          <p:nvPr>
            <p:ph type="title"/>
          </p:nvPr>
        </p:nvSpPr>
        <p:spPr>
          <a:xfrm>
            <a:off x="415633" y="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Promouvoir Kingtybe sur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Meta Ads</a:t>
            </a:r>
            <a:endParaRPr/>
          </a:p>
        </p:txBody>
      </p:sp>
      <p:sp>
        <p:nvSpPr>
          <p:cNvPr id="92" name="Google Shape;92;p16"/>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Augmenter la notoriété de Kingtybe dans la communauté rap.</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Diriger le trafic vers les plateformes musicales et sociales de Kingtybe.</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Engager et fidéliser une nouvelle base de fans.</a:t>
            </a:r>
            <a:endParaRPr/>
          </a:p>
        </p:txBody>
      </p:sp>
      <p:pic>
        <p:nvPicPr>
          <p:cNvPr id="93" name="Google Shape;93;p16"/>
          <p:cNvPicPr preferRelativeResize="0"/>
          <p:nvPr/>
        </p:nvPicPr>
        <p:blipFill>
          <a:blip r:embed="rId3">
            <a:alphaModFix/>
          </a:blip>
          <a:stretch>
            <a:fillRect/>
          </a:stretch>
        </p:blipFill>
        <p:spPr>
          <a:xfrm>
            <a:off x="0" y="2766725"/>
            <a:ext cx="5747973" cy="3808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415633" y="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Introduction sur l'envoi de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trafic froid</a:t>
            </a:r>
            <a:endParaRPr/>
          </a:p>
        </p:txBody>
      </p:sp>
      <p:sp>
        <p:nvSpPr>
          <p:cNvPr id="99" name="Google Shape;99;p17"/>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L'envoi de trafic froid</a:t>
            </a:r>
            <a:r>
              <a:rPr lang="en-US" sz="2800">
                <a:solidFill>
                  <a:srgbClr val="000000"/>
                </a:solidFill>
                <a:latin typeface="Avenir"/>
                <a:ea typeface="Avenir"/>
                <a:cs typeface="Avenir"/>
                <a:sym typeface="Avenir"/>
              </a:rPr>
              <a:t> :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rPr lang="en-US" sz="2800">
                <a:solidFill>
                  <a:srgbClr val="000000"/>
                </a:solidFill>
                <a:latin typeface="Avenir"/>
                <a:ea typeface="Avenir"/>
                <a:cs typeface="Avenir"/>
                <a:sym typeface="Avenir"/>
              </a:rPr>
              <a:t>D</a:t>
            </a:r>
            <a:r>
              <a:rPr b="0" i="0" lang="en-US" sz="2800" u="none" cap="none" strike="noStrike">
                <a:solidFill>
                  <a:srgbClr val="000000"/>
                </a:solidFill>
                <a:latin typeface="Avenir"/>
                <a:ea typeface="Avenir"/>
                <a:cs typeface="Avenir"/>
                <a:sym typeface="Avenir"/>
              </a:rPr>
              <a:t>iriger des personnes qui n'ont jamais interagi ou entendu parler de </a:t>
            </a:r>
            <a:r>
              <a:rPr lang="en-US" sz="2800">
                <a:solidFill>
                  <a:srgbClr val="000000"/>
                </a:solidFill>
                <a:latin typeface="Avenir"/>
                <a:ea typeface="Avenir"/>
                <a:cs typeface="Avenir"/>
                <a:sym typeface="Avenir"/>
              </a:rPr>
              <a:t>Kingtybe</a:t>
            </a:r>
            <a:r>
              <a:rPr b="0" i="0" lang="en-US" sz="2800" u="none" cap="none" strike="noStrike">
                <a:solidFill>
                  <a:srgbClr val="000000"/>
                </a:solidFill>
                <a:latin typeface="Avenir"/>
                <a:ea typeface="Avenir"/>
                <a:cs typeface="Avenir"/>
                <a:sym typeface="Avenir"/>
              </a:rPr>
              <a:t> ou de son projet, c</a:t>
            </a:r>
            <a:r>
              <a:rPr lang="en-US" sz="2800">
                <a:solidFill>
                  <a:srgbClr val="000000"/>
                </a:solidFill>
                <a:latin typeface="Avenir"/>
                <a:ea typeface="Avenir"/>
                <a:cs typeface="Avenir"/>
                <a:sym typeface="Avenir"/>
              </a:rPr>
              <a:t>’</a:t>
            </a:r>
            <a:r>
              <a:rPr b="0" i="0" lang="en-US" sz="2800" u="none" cap="none" strike="noStrike">
                <a:solidFill>
                  <a:srgbClr val="000000"/>
                </a:solidFill>
                <a:latin typeface="Avenir"/>
                <a:ea typeface="Avenir"/>
                <a:cs typeface="Avenir"/>
                <a:sym typeface="Avenir"/>
              </a:rPr>
              <a:t>est une stratégie essentielle pour découvrir de nouveaux publics.</a:t>
            </a:r>
            <a:endParaRPr/>
          </a:p>
        </p:txBody>
      </p:sp>
      <p:pic>
        <p:nvPicPr>
          <p:cNvPr id="100" name="Google Shape;100;p17"/>
          <p:cNvPicPr preferRelativeResize="0"/>
          <p:nvPr/>
        </p:nvPicPr>
        <p:blipFill>
          <a:blip r:embed="rId3">
            <a:alphaModFix/>
          </a:blip>
          <a:stretch>
            <a:fillRect/>
          </a:stretch>
        </p:blipFill>
        <p:spPr>
          <a:xfrm>
            <a:off x="793538" y="2646400"/>
            <a:ext cx="4186076" cy="42116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Avantages du trafic froid</a:t>
            </a:r>
            <a:endParaRPr/>
          </a:p>
        </p:txBody>
      </p:sp>
      <p:sp>
        <p:nvSpPr>
          <p:cNvPr id="106" name="Google Shape;106;p18"/>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lnSpcReduction="10000"/>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Définir le profil type qui pourrait apprécier la musique de </a:t>
            </a:r>
            <a:r>
              <a:rPr lang="en-US" sz="2800">
                <a:solidFill>
                  <a:srgbClr val="000000"/>
                </a:solidFill>
                <a:latin typeface="Avenir"/>
                <a:ea typeface="Avenir"/>
                <a:cs typeface="Avenir"/>
                <a:sym typeface="Avenir"/>
              </a:rPr>
              <a:t>Kingtybe</a:t>
            </a:r>
            <a:r>
              <a:rPr b="0" i="0" lang="en-US" sz="2800" u="none" cap="none" strike="noStrike">
                <a:solidFill>
                  <a:srgbClr val="000000"/>
                </a:solidFill>
                <a:latin typeface="Avenir"/>
                <a:ea typeface="Avenir"/>
                <a:cs typeface="Avenir"/>
                <a:sym typeface="Avenir"/>
              </a:rPr>
              <a:t>.</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Obtenir des surprises agréables en termes de nouveaux fans ou d'interactions inattendues.</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Améliorer la qualité des informations du Pixel (plus d</a:t>
            </a:r>
            <a:r>
              <a:rPr lang="en-US" sz="2800">
                <a:solidFill>
                  <a:srgbClr val="000000"/>
                </a:solidFill>
                <a:latin typeface="Avenir"/>
                <a:ea typeface="Avenir"/>
                <a:cs typeface="Avenir"/>
                <a:sym typeface="Avenir"/>
              </a:rPr>
              <a:t>’informations plus tard)</a:t>
            </a:r>
            <a:r>
              <a:rPr b="0" i="0" lang="en-US" sz="2800" u="none" cap="none" strike="noStrike">
                <a:solidFill>
                  <a:srgbClr val="000000"/>
                </a:solidFill>
                <a:latin typeface="Avenir"/>
                <a:ea typeface="Avenir"/>
                <a:cs typeface="Avenir"/>
                <a:sym typeface="Avenir"/>
              </a:rPr>
              <a:t>.</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Optimiser la création d'audiences similaires.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Campagne 1: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Testing Campaign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Trafic</a:t>
            </a:r>
            <a:endParaRPr/>
          </a:p>
        </p:txBody>
      </p:sp>
      <p:sp>
        <p:nvSpPr>
          <p:cNvPr id="112" name="Google Shape;112;p19"/>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Objectif: </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Tester différentes audiences pour définir au mieux le profil type du client en essayant divers intérêts, positions et formats publicitaires.</a:t>
            </a:r>
            <a:endParaRPr/>
          </a:p>
        </p:txBody>
      </p:sp>
      <p:pic>
        <p:nvPicPr>
          <p:cNvPr id="113" name="Google Shape;113;p19"/>
          <p:cNvPicPr preferRelativeResize="0"/>
          <p:nvPr/>
        </p:nvPicPr>
        <p:blipFill>
          <a:blip r:embed="rId3">
            <a:alphaModFix/>
          </a:blip>
          <a:stretch>
            <a:fillRect/>
          </a:stretch>
        </p:blipFill>
        <p:spPr>
          <a:xfrm>
            <a:off x="284013" y="3771052"/>
            <a:ext cx="5205124" cy="29345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1: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BROAD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No Filter</a:t>
            </a:r>
            <a:endParaRPr/>
          </a:p>
        </p:txBody>
      </p:sp>
      <p:sp>
        <p:nvSpPr>
          <p:cNvPr id="119" name="Google Shape;119;p20"/>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Audience large sans filtres spécifiques.</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2: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Single Interest</a:t>
            </a:r>
            <a:endParaRPr/>
          </a:p>
        </p:txBody>
      </p:sp>
      <p:sp>
        <p:nvSpPr>
          <p:cNvPr id="125" name="Google Shape;125;p21"/>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Personnes ayant un intérêt spécifique pour le 'Rap'.</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415633" y="667900"/>
            <a:ext cx="4941900" cy="3345300"/>
          </a:xfrm>
          <a:prstGeom prst="rect">
            <a:avLst/>
          </a:prstGeom>
          <a:noFill/>
          <a:ln>
            <a:noFill/>
          </a:ln>
        </p:spPr>
        <p:txBody>
          <a:bodyPr anchorCtr="0" anchor="ctr" bIns="45700" lIns="45700" spcFirstLastPara="1" rIns="45700" wrap="square" tIns="45700">
            <a:normAutofit/>
          </a:bodyPr>
          <a:lstStyle/>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Ad Set 3: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Single Interest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avec </a:t>
            </a:r>
            <a:endParaRPr>
              <a:solidFill>
                <a:srgbClr val="FFFFFF"/>
              </a:solidFill>
            </a:endParaRPr>
          </a:p>
          <a:p>
            <a:pPr indent="0" lvl="0" marL="0" rtl="0" algn="ctr">
              <a:lnSpc>
                <a:spcPct val="90000"/>
              </a:lnSpc>
              <a:spcBef>
                <a:spcPts val="0"/>
              </a:spcBef>
              <a:spcAft>
                <a:spcPts val="0"/>
              </a:spcAft>
              <a:buClr>
                <a:srgbClr val="FFFFFF"/>
              </a:buClr>
              <a:buSzPts val="4400"/>
              <a:buFont typeface="Twentieth Century"/>
              <a:buNone/>
            </a:pPr>
            <a:r>
              <a:rPr lang="en-US">
                <a:solidFill>
                  <a:srgbClr val="FFFFFF"/>
                </a:solidFill>
              </a:rPr>
              <a:t>ciblage géographique</a:t>
            </a:r>
            <a:endParaRPr/>
          </a:p>
        </p:txBody>
      </p:sp>
      <p:sp>
        <p:nvSpPr>
          <p:cNvPr id="131" name="Google Shape;131;p22"/>
          <p:cNvSpPr txBox="1"/>
          <p:nvPr>
            <p:ph idx="1" type="body"/>
          </p:nvPr>
        </p:nvSpPr>
        <p:spPr>
          <a:xfrm>
            <a:off x="6192900" y="667900"/>
            <a:ext cx="5555100" cy="5464800"/>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Cible: Personnes intéressées par le 'Rap' et situées à Lille ou dans un rayon de 100 km.</a:t>
            </a:r>
            <a:endParaRPr b="0" i="0" sz="2800" u="none" cap="none" strike="noStrike">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0"/>
              </a:spcBef>
              <a:spcAft>
                <a:spcPts val="0"/>
              </a:spcAft>
              <a:buClr>
                <a:srgbClr val="000000"/>
              </a:buClr>
              <a:buSzPts val="2800"/>
              <a:buNone/>
            </a:pPr>
            <a:r>
              <a:t/>
            </a:r>
            <a:endParaRPr sz="2800">
              <a:solidFill>
                <a:srgbClr val="000000"/>
              </a:solidFill>
              <a:latin typeface="Avenir"/>
              <a:ea typeface="Avenir"/>
              <a:cs typeface="Avenir"/>
              <a:sym typeface="Avenir"/>
            </a:endParaRPr>
          </a:p>
          <a:p>
            <a:pPr indent="0" lvl="0" marL="0" rtl="0" algn="l">
              <a:lnSpc>
                <a:spcPct val="90000"/>
              </a:lnSpc>
              <a:spcBef>
                <a:spcPts val="1000"/>
              </a:spcBef>
              <a:spcAft>
                <a:spcPts val="0"/>
              </a:spcAft>
              <a:buClr>
                <a:srgbClr val="000000"/>
              </a:buClr>
              <a:buSzPts val="2800"/>
              <a:buNone/>
            </a:pPr>
            <a:r>
              <a:rPr b="0" i="0" lang="en-US" sz="2800" u="none" cap="none" strike="noStrike">
                <a:solidFill>
                  <a:srgbClr val="000000"/>
                </a:solidFill>
                <a:latin typeface="Avenir"/>
                <a:ea typeface="Avenir"/>
                <a:cs typeface="Avenir"/>
                <a:sym typeface="Avenir"/>
              </a:rPr>
              <a:t>Ads: Vidéo, Image, Carousel d'images (renvoi sur Spotify et Linktree).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apesVTI">
  <a:themeElements>
    <a:clrScheme name="ShapesVTI">
      <a:dk1>
        <a:srgbClr val="000000"/>
      </a:dk1>
      <a:lt1>
        <a:srgbClr val="FFFFFF"/>
      </a:lt1>
      <a:dk2>
        <a:srgbClr val="A7A7A7"/>
      </a:dk2>
      <a:lt2>
        <a:srgbClr val="535353"/>
      </a:lt2>
      <a:accent1>
        <a:srgbClr val="EE7661"/>
      </a:accent1>
      <a:accent2>
        <a:srgbClr val="4E91F0"/>
      </a:accent2>
      <a:accent3>
        <a:srgbClr val="5B5260"/>
      </a:accent3>
      <a:accent4>
        <a:srgbClr val="2CC3B4"/>
      </a:accent4>
      <a:accent5>
        <a:srgbClr val="C097F8"/>
      </a:accent5>
      <a:accent6>
        <a:srgbClr val="FF951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