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3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Harmonika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Tirol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Tyrol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1">
            <a:extLst>
              <a:ext uri="{FF2B5EF4-FFF2-40B4-BE49-F238E27FC236}">
                <a16:creationId xmlns:a16="http://schemas.microsoft.com/office/drawing/2014/main" id="{A323ABA6-A6E4-4A47-90C3-F1B3C8316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620688"/>
            <a:ext cx="8784976" cy="5472608"/>
          </a:xfrm>
          <a:prstGeom prst="rect">
            <a:avLst/>
          </a:prstGeom>
          <a:noFill/>
          <a:ln w="1905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DCB3ADB-C394-49C1-B8D5-C60F614E0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580" y="607754"/>
            <a:ext cx="8787907" cy="5472608"/>
          </a:xfrm>
          <a:prstGeom prst="rect">
            <a:avLst/>
          </a:prstGeom>
          <a:noFill/>
          <a:ln w="317500">
            <a:pattFill prst="wdUpDiag">
              <a:fgClr>
                <a:srgbClr val="FF0000"/>
              </a:fgClr>
              <a:bgClr>
                <a:srgbClr val="0066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id="{BFC54014-8A22-4758-9CD1-6206204C1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912" y="773088"/>
            <a:ext cx="8488560" cy="5184576"/>
          </a:xfrm>
          <a:prstGeom prst="rect">
            <a:avLst/>
          </a:prstGeom>
          <a:noFill/>
          <a:ln w="254000">
            <a:solidFill>
              <a:schemeClr val="accent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C72DB51-632F-4649-A813-938BBF864983}"/>
              </a:ext>
            </a:extLst>
          </p:cNvPr>
          <p:cNvSpPr/>
          <p:nvPr/>
        </p:nvSpPr>
        <p:spPr>
          <a:xfrm>
            <a:off x="394069" y="797318"/>
            <a:ext cx="8352928" cy="5102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5A70FFBA-3C1B-43F1-ADFA-89ED1207EA84}"/>
              </a:ext>
            </a:extLst>
          </p:cNvPr>
          <p:cNvSpPr/>
          <p:nvPr/>
        </p:nvSpPr>
        <p:spPr>
          <a:xfrm>
            <a:off x="394069" y="797318"/>
            <a:ext cx="8352928" cy="51020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5397AB5-5B34-4F09-BC42-ABABAF099D1D}"/>
              </a:ext>
            </a:extLst>
          </p:cNvPr>
          <p:cNvSpPr/>
          <p:nvPr/>
        </p:nvSpPr>
        <p:spPr>
          <a:xfrm>
            <a:off x="0" y="900336"/>
            <a:ext cx="896448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HARMONIKA AUS TIROL  4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27">
            <a:extLst>
              <a:ext uri="{FF2B5EF4-FFF2-40B4-BE49-F238E27FC236}">
                <a16:creationId xmlns:a16="http://schemas.microsoft.com/office/drawing/2014/main" id="{6056C005-52E4-48D3-822C-DE1FF0B78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72" y="1519390"/>
            <a:ext cx="8307254" cy="48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6" descr="1 - kolo - gif">
            <a:extLst>
              <a:ext uri="{FF2B5EF4-FFF2-40B4-BE49-F238E27FC236}">
                <a16:creationId xmlns:a16="http://schemas.microsoft.com/office/drawing/2014/main" id="{E50B9245-F63D-4FD0-B96F-A0B4F3EB3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437" y="958608"/>
            <a:ext cx="468203" cy="429595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AutoShape 6" descr="1 - kolo - gif">
            <a:extLst>
              <a:ext uri="{FF2B5EF4-FFF2-40B4-BE49-F238E27FC236}">
                <a16:creationId xmlns:a16="http://schemas.microsoft.com/office/drawing/2014/main" id="{F5C70403-B74E-4171-A15C-28EE69C4C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2360" y="958608"/>
            <a:ext cx="468203" cy="429595"/>
          </a:xfrm>
          <a:prstGeom prst="star5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9" name="Picture 55">
            <a:hlinkClick r:id="" action="ppaction://noaction">
              <a:snd r:embed="rId4" name="1.Lass die Sonne wieder scheine.wav"/>
            </a:hlinkClick>
            <a:extLst>
              <a:ext uri="{FF2B5EF4-FFF2-40B4-BE49-F238E27FC236}">
                <a16:creationId xmlns:a16="http://schemas.microsoft.com/office/drawing/2014/main" id="{8882BD45-F166-4507-85AB-744DE8B0CE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5">
            <a:hlinkClick r:id="" action="ppaction://noaction">
              <a:snd r:embed="rId6" name="2.Wieder guat dauf.wav"/>
            </a:hlinkClick>
            <a:extLst>
              <a:ext uri="{FF2B5EF4-FFF2-40B4-BE49-F238E27FC236}">
                <a16:creationId xmlns:a16="http://schemas.microsoft.com/office/drawing/2014/main" id="{46CE8B77-939D-4FE4-99A4-AD106E5A19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>
              <a:snd r:embed="rId7" name="3.Hochecker boarischer.wav"/>
            </a:hlinkClick>
            <a:extLst>
              <a:ext uri="{FF2B5EF4-FFF2-40B4-BE49-F238E27FC236}">
                <a16:creationId xmlns:a16="http://schemas.microsoft.com/office/drawing/2014/main" id="{4B6E22CE-C785-40EA-8BEB-C9A5FD3688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>
              <a:snd r:embed="rId8" name="4.Loffel polka.wav"/>
            </a:hlinkClick>
            <a:extLst>
              <a:ext uri="{FF2B5EF4-FFF2-40B4-BE49-F238E27FC236}">
                <a16:creationId xmlns:a16="http://schemas.microsoft.com/office/drawing/2014/main" id="{923DA27F-445D-46B9-9D6F-9626A56FE0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5.Auf da Ziegspitz.wav"/>
            </a:hlinkClick>
            <a:extLst>
              <a:ext uri="{FF2B5EF4-FFF2-40B4-BE49-F238E27FC236}">
                <a16:creationId xmlns:a16="http://schemas.microsoft.com/office/drawing/2014/main" id="{57AB0AB0-F1AB-474E-89EA-8F10959CFA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6.Gerstreit polka.wav"/>
            </a:hlinkClick>
            <a:extLst>
              <a:ext uri="{FF2B5EF4-FFF2-40B4-BE49-F238E27FC236}">
                <a16:creationId xmlns:a16="http://schemas.microsoft.com/office/drawing/2014/main" id="{57B6F529-7FB0-43A2-B54D-0CD1BDA25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7.Im schonen Werdenfels.wav"/>
            </a:hlinkClick>
            <a:extLst>
              <a:ext uri="{FF2B5EF4-FFF2-40B4-BE49-F238E27FC236}">
                <a16:creationId xmlns:a16="http://schemas.microsoft.com/office/drawing/2014/main" id="{9F4C7A60-38E9-4C07-996A-B90848B584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8.Am Wochenende.wav"/>
            </a:hlinkClick>
            <a:extLst>
              <a:ext uri="{FF2B5EF4-FFF2-40B4-BE49-F238E27FC236}">
                <a16:creationId xmlns:a16="http://schemas.microsoft.com/office/drawing/2014/main" id="{A0ACD728-CA41-4A9A-969B-E48AB71D70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9.Fanni polka.wav"/>
            </a:hlinkClick>
            <a:extLst>
              <a:ext uri="{FF2B5EF4-FFF2-40B4-BE49-F238E27FC236}">
                <a16:creationId xmlns:a16="http://schemas.microsoft.com/office/drawing/2014/main" id="{92AB24B5-B19C-47C0-9FD6-F1B7383E2B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2" name="10.Salzneger polka.wav"/>
            </a:hlinkClick>
            <a:extLst>
              <a:ext uri="{FF2B5EF4-FFF2-40B4-BE49-F238E27FC236}">
                <a16:creationId xmlns:a16="http://schemas.microsoft.com/office/drawing/2014/main" id="{0A9780AA-7168-49CE-8A7A-3F2B28B633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37CB9841-A672-489C-B201-B69141CC1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894" y="2049109"/>
            <a:ext cx="104248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050" b="1">
                <a:solidFill>
                  <a:srgbClr val="002060"/>
                </a:solidFill>
              </a:rPr>
              <a:t>Lass die Sonne wieder scheine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093ECABC-17EF-46C1-9925-0DCC89CD0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002" y="287585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Wieder guat dauf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ED78B4AD-7A37-41F9-98A0-B8F506B70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Hochecker boarischer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990C1025-CF27-43C1-8005-61A68E64D3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002060"/>
                </a:solidFill>
              </a:rPr>
              <a:t>Loffel</a:t>
            </a:r>
            <a:endParaRPr lang="cs-CZ" altLang="cs-CZ" sz="105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002060"/>
                </a:solidFill>
              </a:rPr>
              <a:t> polka</a:t>
            </a: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C095484-C385-41DB-90D2-3D0171640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Auf da Ziegspitz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2B6FBC1B-BF50-47C3-8FC2-66DD8513F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Gerstreit polka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5465CC8C-0A84-47D2-9329-03D3D83D3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889803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Im schonen Werdenfels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A2B9CFD7-36AC-45BB-9C2C-4C1EF9589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Am Wochenende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C3B8975-DA2E-457A-9EDC-684B435C9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002060"/>
                </a:solidFill>
              </a:rPr>
              <a:t>Fanni</a:t>
            </a:r>
            <a:endParaRPr lang="cs-CZ" altLang="cs-CZ" sz="105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002060"/>
                </a:solidFill>
              </a:rPr>
              <a:t> polka</a:t>
            </a: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17D98AF4-9828-4360-8FCB-F814AEFF2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Salzneger polka</a:t>
            </a:r>
            <a:endParaRPr lang="nl-BE" altLang="cs-CZ" sz="1050" b="1" dirty="0">
              <a:solidFill>
                <a:srgbClr val="002060"/>
              </a:solidFill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F2304FEC-525F-4B2F-A0BF-8C6821A3263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078" y="1938663"/>
            <a:ext cx="4047180" cy="322254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60D4A00D-170A-40E8-A944-B61C4406E09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311" y="1934649"/>
            <a:ext cx="1426970" cy="1261044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25BC4781-2D1A-401A-96D9-8395351B8502}"/>
              </a:ext>
            </a:extLst>
          </p:cNvPr>
          <p:cNvSpPr txBox="1"/>
          <p:nvPr/>
        </p:nvSpPr>
        <p:spPr>
          <a:xfrm flipV="1">
            <a:off x="-1125480" y="5059173"/>
            <a:ext cx="120495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/>
              <a:t>         .….….…………………</a:t>
            </a:r>
          </a:p>
        </p:txBody>
      </p:sp>
      <p:sp>
        <p:nvSpPr>
          <p:cNvPr id="44" name="AutoShape 6" descr="1 - kolo - gif">
            <a:extLst>
              <a:ext uri="{FF2B5EF4-FFF2-40B4-BE49-F238E27FC236}">
                <a16:creationId xmlns:a16="http://schemas.microsoft.com/office/drawing/2014/main" id="{AAEB72A9-0662-41DD-9148-7064FD68C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141" y="5503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6" descr="1 - kolo - gif">
            <a:extLst>
              <a:ext uri="{FF2B5EF4-FFF2-40B4-BE49-F238E27FC236}">
                <a16:creationId xmlns:a16="http://schemas.microsoft.com/office/drawing/2014/main" id="{5FA4570F-6BB0-4DFF-9BA2-0D6B33957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2527" y="5503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" name="AutoShape 6" descr="1 - kolo - gif">
            <a:extLst>
              <a:ext uri="{FF2B5EF4-FFF2-40B4-BE49-F238E27FC236}">
                <a16:creationId xmlns:a16="http://schemas.microsoft.com/office/drawing/2014/main" id="{D6571E34-5395-4C5A-A342-D28A07726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5323" y="5513892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6" descr="1 - kolo - gif">
            <a:extLst>
              <a:ext uri="{FF2B5EF4-FFF2-40B4-BE49-F238E27FC236}">
                <a16:creationId xmlns:a16="http://schemas.microsoft.com/office/drawing/2014/main" id="{F91340F8-E198-4C09-8E13-B27C15D0C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336" y="5484627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8" name="AutoShape 6" descr="1 - kolo - gif">
            <a:extLst>
              <a:ext uri="{FF2B5EF4-FFF2-40B4-BE49-F238E27FC236}">
                <a16:creationId xmlns:a16="http://schemas.microsoft.com/office/drawing/2014/main" id="{E23B73D3-AA91-4877-AF40-1EC6AA8D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746" y="5513892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6" descr="1 - kolo - gif">
            <a:extLst>
              <a:ext uri="{FF2B5EF4-FFF2-40B4-BE49-F238E27FC236}">
                <a16:creationId xmlns:a16="http://schemas.microsoft.com/office/drawing/2014/main" id="{9A85F8F1-080A-4FDE-B054-373B0F7C3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6297" y="5503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0" name="AutoShape 6" descr="1 - kolo - gif">
            <a:extLst>
              <a:ext uri="{FF2B5EF4-FFF2-40B4-BE49-F238E27FC236}">
                <a16:creationId xmlns:a16="http://schemas.microsoft.com/office/drawing/2014/main" id="{666B6BA9-4AAE-480B-A86C-8B2898A87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372" y="5503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756E4B6C-4823-4204-93C8-6F1979985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935" y="5503000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2" name="AutoShape 6" descr="1 - kolo - gif">
            <a:extLst>
              <a:ext uri="{FF2B5EF4-FFF2-40B4-BE49-F238E27FC236}">
                <a16:creationId xmlns:a16="http://schemas.microsoft.com/office/drawing/2014/main" id="{27CAC795-5170-4925-8DBF-E53BAB173A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8612" y="5484627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3 Rectángulo">
            <a:extLst>
              <a:ext uri="{FF2B5EF4-FFF2-40B4-BE49-F238E27FC236}">
                <a16:creationId xmlns:a16="http://schemas.microsoft.com/office/drawing/2014/main" id="{EF5756B5-B512-44C4-8D68-C38D71215EA9}"/>
              </a:ext>
            </a:extLst>
          </p:cNvPr>
          <p:cNvSpPr/>
          <p:nvPr/>
        </p:nvSpPr>
        <p:spPr>
          <a:xfrm>
            <a:off x="0" y="6167169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319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.Salzneger polka.wav"/>
          </p:stSnd>
        </p:sndAc>
      </p:transition>
    </mc:Choice>
    <mc:Fallback>
      <p:transition spd="slow">
        <p:split orient="vert"/>
        <p:sndAc>
          <p:stSnd>
            <p:snd r:embed="rId2" name="10.Salzneger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2" dur="2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4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6" dur="2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259</TotalTime>
  <Words>49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2023-10-12T09:20:58Z</dcterms:modified>
</cp:coreProperties>
</file>