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64" r:id="rId4"/>
    <p:sldId id="280" r:id="rId5"/>
    <p:sldId id="273" r:id="rId6"/>
    <p:sldId id="281" r:id="rId7"/>
    <p:sldId id="278" r:id="rId8"/>
    <p:sldId id="285" r:id="rId9"/>
    <p:sldId id="298" r:id="rId10"/>
    <p:sldId id="297" r:id="rId11"/>
    <p:sldId id="296" r:id="rId12"/>
    <p:sldId id="295" r:id="rId13"/>
    <p:sldId id="292" r:id="rId14"/>
    <p:sldId id="294" r:id="rId15"/>
    <p:sldId id="293" r:id="rId16"/>
    <p:sldId id="291" r:id="rId17"/>
    <p:sldId id="303" r:id="rId18"/>
    <p:sldId id="302" r:id="rId19"/>
    <p:sldId id="301" r:id="rId20"/>
    <p:sldId id="299" r:id="rId21"/>
    <p:sldId id="300" r:id="rId22"/>
    <p:sldId id="306" r:id="rId23"/>
    <p:sldId id="305" r:id="rId24"/>
    <p:sldId id="304" r:id="rId25"/>
    <p:sldId id="288" r:id="rId26"/>
    <p:sldId id="307" r:id="rId27"/>
    <p:sldId id="287" r:id="rId28"/>
    <p:sldId id="289" r:id="rId29"/>
    <p:sldId id="314" r:id="rId3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493262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80D0B3A5-A461-CB98-0482-FEF09B3837D2}"/>
              </a:ext>
            </a:extLst>
          </p:cNvPr>
          <p:cNvSpPr/>
          <p:nvPr/>
        </p:nvSpPr>
        <p:spPr>
          <a:xfrm>
            <a:off x="0" y="2060305"/>
            <a:ext cx="12192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Svítání a soumrak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Le</a:t>
            </a:r>
            <a:r>
              <a:rPr lang="fr-FR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ver et coucher du soleil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>
            <a:extLst>
              <a:ext uri="{FF2B5EF4-FFF2-40B4-BE49-F238E27FC236}">
                <a16:creationId xmlns:a16="http://schemas.microsoft.com/office/drawing/2014/main" id="{52CC5252-B917-4E6A-8676-0A16A37F1D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WordArt 13">
            <a:extLst>
              <a:ext uri="{FF2B5EF4-FFF2-40B4-BE49-F238E27FC236}">
                <a16:creationId xmlns:a16="http://schemas.microsoft.com/office/drawing/2014/main" id="{34B7AA9B-7B52-43A6-AD01-5D1F0D56A0A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400256" y="1844824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WordArt 14">
            <a:extLst>
              <a:ext uri="{FF2B5EF4-FFF2-40B4-BE49-F238E27FC236}">
                <a16:creationId xmlns:a16="http://schemas.microsoft.com/office/drawing/2014/main" id="{C076B4D3-E081-4DFC-BBD6-6331A1A5B298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740892" y="2924944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  <p:sndAc>
          <p:stSnd loop="1">
            <p:snd r:embed="rId2" name="I dreamed there was no war - kytara.wav"/>
          </p:stSnd>
        </p:sndAc>
      </p:transition>
    </mc:Choice>
    <mc:Fallback xmlns="">
      <p:transition spd="slow" advClick="0" advTm="15000">
        <p:split orient="vert"/>
        <p:sndAc>
          <p:stSnd loop="1">
            <p:snd r:embed="rId5" name="I dreamed there was no war - kyta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>
            <a:extLst>
              <a:ext uri="{FF2B5EF4-FFF2-40B4-BE49-F238E27FC236}">
                <a16:creationId xmlns:a16="http://schemas.microsoft.com/office/drawing/2014/main" id="{3A78AFBA-3E08-452E-B8A5-9156ADBE1DBF}"/>
              </a:ext>
            </a:extLst>
          </p:cNvPr>
          <p:cNvSpPr/>
          <p:nvPr/>
        </p:nvSpPr>
        <p:spPr>
          <a:xfrm>
            <a:off x="0" y="5947734"/>
            <a:ext cx="12192000" cy="91026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 Box 6">
            <a:extLst>
              <a:ext uri="{FF2B5EF4-FFF2-40B4-BE49-F238E27FC236}">
                <a16:creationId xmlns:a16="http://schemas.microsoft.com/office/drawing/2014/main" id="{996D429D-543C-421D-93D2-1D52789AE2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240704" y="5947735"/>
            <a:ext cx="12432704" cy="861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dirty="0">
                <a:solidFill>
                  <a:srgbClr val="C00000"/>
                </a:solidFill>
              </a:rPr>
              <a:t>        </a:t>
            </a:r>
            <a:r>
              <a:rPr lang="cs-CZ" altLang="cs-CZ" sz="2000" b="1" dirty="0" err="1">
                <a:solidFill>
                  <a:srgbClr val="C00000"/>
                </a:solidFill>
              </a:rPr>
              <a:t>sunrise</a:t>
            </a:r>
            <a:r>
              <a:rPr lang="cs-CZ" altLang="cs-CZ" sz="2000" b="1" dirty="0">
                <a:solidFill>
                  <a:srgbClr val="C00000"/>
                </a:solidFill>
              </a:rPr>
              <a:t> and </a:t>
            </a:r>
            <a:r>
              <a:rPr lang="cs-CZ" altLang="cs-CZ" sz="2000" b="1" dirty="0" err="1">
                <a:solidFill>
                  <a:srgbClr val="C00000"/>
                </a:solidFill>
              </a:rPr>
              <a:t>sunset</a:t>
            </a:r>
            <a:r>
              <a:rPr lang="cs-CZ" altLang="cs-CZ" sz="2000" b="1" dirty="0">
                <a:solidFill>
                  <a:srgbClr val="C00000"/>
                </a:solidFill>
              </a:rPr>
              <a:t>   </a:t>
            </a:r>
            <a:r>
              <a:rPr lang="fr-FR" altLang="cs-CZ" sz="2000" b="1" dirty="0">
                <a:solidFill>
                  <a:srgbClr val="C00000"/>
                </a:solidFill>
              </a:rPr>
              <a:t>lever de soleil coucher de soleil</a:t>
            </a:r>
            <a:r>
              <a:rPr lang="cs-CZ" altLang="cs-CZ" sz="2000" b="1" dirty="0">
                <a:solidFill>
                  <a:srgbClr val="C00000"/>
                </a:solidFill>
              </a:rPr>
              <a:t>   </a:t>
            </a:r>
            <a:r>
              <a:rPr lang="nl-NL" altLang="cs-CZ" sz="2000" b="1" dirty="0">
                <a:solidFill>
                  <a:srgbClr val="C00000"/>
                </a:solidFill>
              </a:rPr>
              <a:t>zonsopgang en zonsondergang</a:t>
            </a:r>
            <a:r>
              <a:rPr lang="cs-CZ" altLang="cs-CZ" sz="2000" b="1" dirty="0">
                <a:solidFill>
                  <a:srgbClr val="C00000"/>
                </a:solidFill>
              </a:rPr>
              <a:t>  </a:t>
            </a:r>
            <a:r>
              <a:rPr lang="pl-PL" altLang="cs-CZ" sz="2000" b="1" dirty="0">
                <a:solidFill>
                  <a:srgbClr val="C00000"/>
                </a:solidFill>
              </a:rPr>
              <a:t>Wschód i zachód słońca</a:t>
            </a:r>
            <a:r>
              <a:rPr lang="cs-CZ" altLang="cs-CZ" sz="2000" b="1" dirty="0">
                <a:solidFill>
                  <a:srgbClr val="C00000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C00000"/>
                </a:solidFill>
              </a:rPr>
              <a:t>        </a:t>
            </a:r>
            <a:r>
              <a:rPr lang="de-DE" altLang="cs-CZ" sz="2000" b="1" dirty="0">
                <a:solidFill>
                  <a:srgbClr val="C00000"/>
                </a:solidFill>
              </a:rPr>
              <a:t>Sonnenaufgang und Sonnenuntergang</a:t>
            </a:r>
            <a:r>
              <a:rPr lang="cs-CZ" altLang="cs-CZ" sz="2000" b="1" dirty="0">
                <a:solidFill>
                  <a:srgbClr val="C00000"/>
                </a:solidFill>
              </a:rPr>
              <a:t>   </a:t>
            </a:r>
            <a:r>
              <a:rPr lang="es-ES" altLang="cs-CZ" sz="2000" b="1" dirty="0">
                <a:solidFill>
                  <a:srgbClr val="C00000"/>
                </a:solidFill>
              </a:rPr>
              <a:t>amanecer y el atardecer</a:t>
            </a:r>
            <a:r>
              <a:rPr lang="cs-CZ" altLang="cs-CZ" sz="2000" b="1" dirty="0">
                <a:solidFill>
                  <a:srgbClr val="C00000"/>
                </a:solidFill>
              </a:rPr>
              <a:t>   </a:t>
            </a:r>
            <a:r>
              <a:rPr lang="pt-PT" altLang="cs-CZ" sz="2000" b="1" dirty="0">
                <a:solidFill>
                  <a:srgbClr val="C00000"/>
                </a:solidFill>
              </a:rPr>
              <a:t>Nascer e pôr do sol</a:t>
            </a:r>
            <a:r>
              <a:rPr lang="cs-CZ" altLang="cs-CZ" sz="2000" b="1" dirty="0">
                <a:solidFill>
                  <a:srgbClr val="C00000"/>
                </a:solidFill>
              </a:rPr>
              <a:t>   </a:t>
            </a:r>
            <a:r>
              <a:rPr lang="hu-HU" altLang="cs-CZ" sz="2000" b="1" dirty="0">
                <a:solidFill>
                  <a:srgbClr val="C00000"/>
                </a:solidFill>
              </a:rPr>
              <a:t>napkelte és napnyugta</a:t>
            </a:r>
            <a:r>
              <a:rPr lang="cs-CZ" altLang="cs-CZ" sz="2000" b="1" dirty="0">
                <a:solidFill>
                  <a:srgbClr val="C00000"/>
                </a:solidFill>
              </a:rPr>
              <a:t> </a:t>
            </a: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19C65A3A-6274-4577-B558-44AAE26B5A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399053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5D859FF9-032B-40E3-95D4-C61D063E457B}"/>
              </a:ext>
            </a:extLst>
          </p:cNvPr>
          <p:cNvSpPr/>
          <p:nvPr/>
        </p:nvSpPr>
        <p:spPr>
          <a:xfrm>
            <a:off x="695400" y="500190"/>
            <a:ext cx="10873208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000" b="1" cap="none" spc="0" dirty="0" err="1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Sunrise</a:t>
            </a:r>
            <a:r>
              <a:rPr lang="cs-CZ" sz="4000" b="1" cap="none" spc="0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and </a:t>
            </a:r>
            <a:r>
              <a:rPr lang="cs-CZ" sz="4000" b="1" cap="none" spc="0" dirty="0" err="1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Sunset</a:t>
            </a:r>
            <a:r>
              <a:rPr lang="cs-CZ" sz="4000" b="1" cap="none" spc="0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Svítání a Soumrak</a:t>
            </a: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4000">
        <p:split orient="vert"/>
      </p:transition>
    </mc:Choice>
    <mc:Fallback xmlns="">
      <p:transition spd="slow" advClick="0" advTm="14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4EC14D9-BE39-496C-94C6-48778A65D9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9CD1E4A-E7AD-40F3-A636-486E5DE8FE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FD4E5EB-97A3-45C0-A2A2-CAC215A53E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71A8675-33BF-437E-90BF-0880F5780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17DBCB5-5A52-4754-B24E-C421F0B701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340A909-81E0-4CE9-95E6-E5D77C2377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644130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CF0B5A1-02CB-49DA-8BA2-770B5D3AE1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649770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D9B54ED-F199-443D-A899-FEFCB57221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677897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1FBB55F-8715-4247-9D3F-F8E96996CD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96094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568B1E3-95A0-42E1-85D3-BDC702EF18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886590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09AA4FA-C0D7-4804-8E17-27D9F952C4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05659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9C7F976-F867-4002-A04A-41681AE716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41596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B6089D2-0563-4B58-9979-FDD8D440BC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816012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84C7A98-894E-48CD-89E4-D501BE1088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9225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18A3DD0-6362-480B-B2E6-25F97D5E47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34945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0EA6B6D-3ACE-4BC2-8B9D-37D4CC4871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132371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0AF8396-45CA-4E55-AFC6-EEEDD4E62D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03933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273111C-C693-49CB-9FA1-D6E97B8C09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93165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C0E1607-0EAB-4910-A665-59A422A64E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48758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A81998E-9B5A-4873-9339-6D8E9C2C04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233609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53C97FD-8D2A-4E9D-956A-C8879F8731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50913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25D1C81-8746-43BB-B56A-013FE128D0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9F62945-F019-4CC6-A5E7-B79152B59A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7802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0645E26C-E554-4FE0-ACF7-F04E705E27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9F5A1BD-468C-4FFD-BB0E-F8856907DE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CF645D9F-0217-6AC0-330A-750B85056A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50094"/>
            <a:ext cx="10801200" cy="5630867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3" name="3 Rectángulo">
            <a:extLst>
              <a:ext uri="{FF2B5EF4-FFF2-40B4-BE49-F238E27FC236}">
                <a16:creationId xmlns:a16="http://schemas.microsoft.com/office/drawing/2014/main" id="{A430D30E-7297-BE6F-5EFF-426AA7B9A8E2}"/>
              </a:ext>
            </a:extLst>
          </p:cNvPr>
          <p:cNvSpPr/>
          <p:nvPr/>
        </p:nvSpPr>
        <p:spPr>
          <a:xfrm>
            <a:off x="4079776" y="836712"/>
            <a:ext cx="3643884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38" dirty="0">
                <a:ln w="11430"/>
                <a:solidFill>
                  <a:schemeClr val="bg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3600" b="1" spc="38" dirty="0" err="1">
                <a:ln w="11430"/>
                <a:solidFill>
                  <a:schemeClr val="bg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600" b="1" spc="38" dirty="0">
                <a:ln w="11430"/>
                <a:solidFill>
                  <a:schemeClr val="bg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600" b="1" spc="38" dirty="0">
              <a:ln w="11430"/>
              <a:solidFill>
                <a:schemeClr val="bg1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346</TotalTime>
  <Words>73</Words>
  <Application>Microsoft Office PowerPoint</Application>
  <PresentationFormat>Širokoúhlá obrazovka</PresentationFormat>
  <Paragraphs>10</Paragraphs>
  <Slides>29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29</vt:i4>
      </vt:variant>
    </vt:vector>
  </HeadingPairs>
  <TitlesOfParts>
    <vt:vector size="34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94</cp:revision>
  <dcterms:created xsi:type="dcterms:W3CDTF">2020-02-21T13:54:42Z</dcterms:created>
  <dcterms:modified xsi:type="dcterms:W3CDTF">2023-10-11T12:29:58Z</dcterms:modified>
</cp:coreProperties>
</file>