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9" r:id="rId9"/>
    <p:sldId id="287" r:id="rId10"/>
    <p:sldId id="288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08" r:id="rId26"/>
    <p:sldId id="303" r:id="rId27"/>
    <p:sldId id="312" r:id="rId28"/>
    <p:sldId id="313" r:id="rId29"/>
    <p:sldId id="311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E6D4942-098D-8AF2-B083-5D9DF990EB5E}"/>
              </a:ext>
            </a:extLst>
          </p:cNvPr>
          <p:cNvSpPr/>
          <p:nvPr/>
        </p:nvSpPr>
        <p:spPr>
          <a:xfrm>
            <a:off x="-96688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Podzim  3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Automne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Autumn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60905C-CC33-C430-9E32-54FA9DAED5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DC92986D-B3C9-86C1-F4C8-FD3A0A5B527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56040" y="234888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15A8E28C-641C-479E-6724-7DDA210718E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600056" y="3429000"/>
            <a:ext cx="19636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Guryev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Gurye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14FA7C6A-8058-942B-39E0-6CD2459856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6513"/>
            <a:ext cx="12192000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Autumn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Herfst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Automne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Herbst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Otoño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Outono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Tardor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Toamna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Jesień</a:t>
            </a:r>
            <a:r>
              <a:rPr lang="cs-CZ" altLang="cs-CZ" sz="2000" b="1" dirty="0">
                <a:solidFill>
                  <a:srgbClr val="FF0000"/>
                </a:solidFill>
              </a:rPr>
              <a:t>    Jeseni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Syksy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Ősz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</a:t>
            </a:r>
          </a:p>
          <a:p>
            <a:pPr>
              <a:spcBef>
                <a:spcPct val="50000"/>
              </a:spcBef>
            </a:pPr>
            <a:endParaRPr lang="cs-CZ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F093577-1774-BB94-9790-A01853F14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39"/>
            <a:ext cx="10873208" cy="583787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43B7C56-1844-F7C5-5262-0BC291D3C029}"/>
              </a:ext>
            </a:extLst>
          </p:cNvPr>
          <p:cNvSpPr/>
          <p:nvPr/>
        </p:nvSpPr>
        <p:spPr>
          <a:xfrm>
            <a:off x="8832304" y="4293096"/>
            <a:ext cx="2664296" cy="160043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Podzim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</a:t>
            </a:r>
            <a:endParaRPr lang="es-ES" sz="5400" b="1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0CEC13-B380-25B7-A705-7959625F31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E01ED9-BDFB-A273-1DC8-8CFBF99C8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67A003-440F-3752-1065-F0A7CDA30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9440BC-FF35-BD6B-09D2-B313A1665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E2866A-33A5-B29F-F3B8-D940DA471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83F4C38-00F6-0A5A-A4A2-DEEDE4606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5D5C00-860B-52EF-7ECB-F8DCE668B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6CE478-7855-8FB7-B83C-8A2967076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6D05C0-E3FE-3255-3B31-DD9BF0639A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18EFC2-32FC-42B9-EA51-856013B650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338865-3644-8674-BBF6-633C79C87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B18545-2C0A-C75E-CF5D-C7CA7E4F1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0F95E2-04E6-BFC6-387D-B00BB6150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FFDA7B-7340-384E-2CC0-44AA01111C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297DC5-B13B-DC35-1423-1D3F651051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55B149-936C-1AF1-F8D2-51EC1496A6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EB3971-D8A5-1561-DAE3-D2A93DB0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DA3AC5-480C-3321-DBFC-213CBB7B2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705302-A6C8-1209-0155-E54147330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F675BD-673C-194C-2B34-E783B79AB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8A24E2-0F78-867A-8E71-EF8FAB621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8B97B9-C5C5-FA97-93BA-5145C69AA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713DFC-0888-6520-E0E4-139B9706F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AB2979-EFCE-8BF5-7C4B-B1DDBA48C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3359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E066D7-8CB0-DBA4-4B38-18861CCB8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6342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012B15-E17C-F246-C23D-2786E5AC3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5211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EB5A3452-2539-3B61-3859-BD2F5A054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15068"/>
            <a:ext cx="10801199" cy="567712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11A2912-04A2-75C1-192C-8C639F765820}"/>
              </a:ext>
            </a:extLst>
          </p:cNvPr>
          <p:cNvSpPr/>
          <p:nvPr/>
        </p:nvSpPr>
        <p:spPr>
          <a:xfrm>
            <a:off x="479376" y="665805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</TotalTime>
  <Words>47</Words>
  <Application>Microsoft Office PowerPoint</Application>
  <PresentationFormat>Širokoúhlá obrazovka</PresentationFormat>
  <Paragraphs>14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2023-10-11T11:33:20Z</dcterms:modified>
</cp:coreProperties>
</file>