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2" r:id="rId15"/>
    <p:sldId id="274" r:id="rId16"/>
    <p:sldId id="273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5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oDihVd7DR1OwhbVRx3Mw==" hashData="yx8EeAb3lrAyk1Gu55zJFlV5pQvaZXGjvwfihIFNW2D7DZI57yNVNqb1Uiw7SK2jj8ua8ic8Qdnfp5p3zJn3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029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619DD-FB9F-8F3A-C254-D13CCD7DBD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7BC38A-2015-F022-9B44-8C8FC6BCA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1C24B6-D20B-2EEB-B9E5-F27260181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D702F7-2FCF-7585-04B3-C58D67AD3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816959-AEE5-2D62-F392-80A0181D9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965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620D85-128B-55AC-76A3-F07CB7C64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DD5534-D0DA-8BB8-0319-BC9776B6F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01880C-98B5-9800-9126-3C3D8BD21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59B9F9-6FE1-F05D-CC7A-EE7886630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220564-72AE-EADF-ACF5-2DE1B3EE5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380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C7BDAA-4CC2-E567-2F09-44C73617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3E86A7-D448-E68A-15BB-4BEB1C1DA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7E918F-73CA-BDBF-F094-804D679CB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F70756-5828-4CB6-6938-DA79F6FF5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9C6891-B782-0A82-7EC4-D6779D654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163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946F36-4583-FA82-9BA7-BAEFFD925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C27F96-4112-6F29-8059-8F400C1F4D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E88EE8-8D0D-715D-816A-2F28689F26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CD9FF7-0221-8FB3-4EC6-67AB0000B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C154E4-CB23-E396-2136-E578AC28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1F562D-291E-F26C-7138-ECA80914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124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CDD0E-20E8-9E9D-82A2-DB7328BEB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4235CB-4F78-07F1-921D-27459C229D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B66EDA-078B-B748-7619-38B82828CC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C336C8-0C20-650B-8B3B-A2BE2A4900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35F4604-FADB-5171-554D-6A422BC24F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BCB5275-2417-DE79-51ED-2866859C3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7C98DD4-DB1D-E7E0-8EBC-EC052C331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D871717-460D-E3C9-EAD9-3F754ACDF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39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A4FF5-2819-F35B-9CB1-8A617EB3B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57BB56F-0305-4EFE-7984-72F026163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5867706-EC93-9C52-3FAF-D907D8914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89062FA-2D16-30EE-E498-06257B93B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54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EA7E58B-FEBB-109A-F289-E86342B95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D7CB95C-E397-48C5-B50E-D76CD5D2B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74C21C-4213-78D6-BC50-8FE10819A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187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4967D-C8F2-73C1-C196-26F3FEF34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9FA2E9-A5C5-8344-D881-271A7DA82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8F70D8-E233-7E2C-6FD5-AD6EFFC96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9F681C-E433-4AE0-69AD-A1D2245F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1ADA05-CDA9-B7BC-634D-D0C766D44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3EA82D-E0CC-B578-E9CA-E2C714432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596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8B057E-5792-73F8-9E9C-7BB3BA2FE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D66EA33-EDCC-9F86-B7CD-E1ADBA94BC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0EE80F-2C84-E03C-DFE2-0FFC3152AA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B8B817-F3D3-8222-230D-123C71383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FB5E38-CE32-E3D1-5BDA-F0F84AD04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AA4D95-A71C-F9C2-4921-C37E5A70B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487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A1E73B-ADC1-043E-D732-3325E1A72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D7D5AB-96DC-9126-0920-C34DDC5BD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95C192-0269-E885-604C-08699AA12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031ABA-E4E0-DA2F-0ED6-4F6F48EC5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B45562-36E3-0FA0-945F-8545DA7B6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20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CFB0188-E08B-C66B-83CB-92395E708C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ACC7F72-E4CD-22D6-E4FE-EDF0878FD0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46EA13-A376-CA14-EC0E-01931134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81AED6-419B-8523-FD92-DC70F4738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11F6C3-4C7A-33D4-8A30-7A97A608C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145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746DC4-C4B8-51E6-72BB-9C5CC0FC1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3521C3-2EFC-D86D-5B40-1C6DF87B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7CC026-384B-C437-A05E-BBB439B547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7062B-ECD9-4D88-8280-51420F0C3176}" type="datetimeFigureOut">
              <a:rPr lang="fr-FR" smtClean="0"/>
              <a:t>10/10/2023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C45E05-7173-2FDE-F051-7CF9D378E3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6F0FF6-5A10-535A-C0C7-E8AF6FE7C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45F4E-B73D-4408-ADE9-343CB64BE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64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Description générée automatiquement">
            <a:extLst>
              <a:ext uri="{FF2B5EF4-FFF2-40B4-BE49-F238E27FC236}">
                <a16:creationId xmlns:a16="http://schemas.microsoft.com/office/drawing/2014/main" id="{151B04B8-5930-124B-3583-6B7FBEB2E5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200" y="620174"/>
            <a:ext cx="8915599" cy="59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4D57A-37CD-7B95-D570-1A1F39CB1283}"/>
              </a:ext>
            </a:extLst>
          </p:cNvPr>
          <p:cNvSpPr txBox="1"/>
          <p:nvPr/>
        </p:nvSpPr>
        <p:spPr>
          <a:xfrm>
            <a:off x="4279900" y="6098509"/>
            <a:ext cx="873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Perché De La Drôme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1A9E7CB-01EF-CE06-E656-52DDEF99FABD}"/>
              </a:ext>
            </a:extLst>
          </p:cNvPr>
          <p:cNvSpPr txBox="1"/>
          <p:nvPr/>
        </p:nvSpPr>
        <p:spPr>
          <a:xfrm>
            <a:off x="2984500" y="97681"/>
            <a:ext cx="1022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Drôme Provençale </a:t>
            </a:r>
          </a:p>
        </p:txBody>
      </p:sp>
    </p:spTree>
    <p:extLst>
      <p:ext uri="{BB962C8B-B14F-4D97-AF65-F5344CB8AC3E}">
        <p14:creationId xmlns:p14="http://schemas.microsoft.com/office/powerpoint/2010/main" val="379360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  <p:sndAc>
          <p:stSnd>
            <p:snd r:embed="rId2" name="N°2 Musique une balade à Die Drôme 26       O8082020  et le  19092020 France.wav"/>
          </p:stSnd>
        </p:sndAc>
      </p:transition>
    </mc:Choice>
    <mc:Fallback>
      <p:transition spd="slow" advClick="0" advTm="14000">
        <p:fade/>
        <p:sndAc>
          <p:stSnd>
            <p:snd r:embed="rId2" name="N°2 Musique une balade à Die Drôme 26       O8082020  et le  19092020 Fra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4517E06-EA0E-02EB-D240-C87C83A522D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  <a:cs typeface="Alef" panose="00000500000000000000" pitchFamily="2" charset="-79"/>
              </a:rPr>
              <a:t>La Drôme provençale est une région naturelle et touristique du département de la Drôme et qui en occupe approximativement le tiers sud. 42 % des communes de la Drôme font partie de la Drôme provençale</a:t>
            </a:r>
          </a:p>
        </p:txBody>
      </p:sp>
    </p:spTree>
    <p:extLst>
      <p:ext uri="{BB962C8B-B14F-4D97-AF65-F5344CB8AC3E}">
        <p14:creationId xmlns:p14="http://schemas.microsoft.com/office/powerpoint/2010/main" val="79462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A189B3A7-3B51-DC01-E03A-EA5F3CBA80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000" y="300166"/>
            <a:ext cx="7968000" cy="597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61F349-F10C-200D-637A-B5B27772AFBC}"/>
              </a:ext>
            </a:extLst>
          </p:cNvPr>
          <p:cNvSpPr txBox="1"/>
          <p:nvPr/>
        </p:nvSpPr>
        <p:spPr>
          <a:xfrm>
            <a:off x="4271375" y="6276166"/>
            <a:ext cx="8743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en Drôme provençale.</a:t>
            </a:r>
          </a:p>
        </p:txBody>
      </p:sp>
    </p:spTree>
    <p:extLst>
      <p:ext uri="{BB962C8B-B14F-4D97-AF65-F5344CB8AC3E}">
        <p14:creationId xmlns:p14="http://schemas.microsoft.com/office/powerpoint/2010/main" val="3359204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plante&#10;&#10;Description générée automatiquement">
            <a:extLst>
              <a:ext uri="{FF2B5EF4-FFF2-40B4-BE49-F238E27FC236}">
                <a16:creationId xmlns:a16="http://schemas.microsoft.com/office/drawing/2014/main" id="{00B45818-7316-63E9-AC0E-A75E0F47A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0650" y="783000"/>
            <a:ext cx="7964736" cy="5292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01C177-805B-B211-1A60-64657875C59D}"/>
              </a:ext>
            </a:extLst>
          </p:cNvPr>
          <p:cNvSpPr txBox="1"/>
          <p:nvPr/>
        </p:nvSpPr>
        <p:spPr>
          <a:xfrm>
            <a:off x="10094976" y="1889760"/>
            <a:ext cx="1865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Paysages typiques de la Drôme provençale.</a:t>
            </a:r>
          </a:p>
        </p:txBody>
      </p:sp>
    </p:spTree>
    <p:extLst>
      <p:ext uri="{BB962C8B-B14F-4D97-AF65-F5344CB8AC3E}">
        <p14:creationId xmlns:p14="http://schemas.microsoft.com/office/powerpoint/2010/main" val="17460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Description générée automatiquement">
            <a:extLst>
              <a:ext uri="{FF2B5EF4-FFF2-40B4-BE49-F238E27FC236}">
                <a16:creationId xmlns:a16="http://schemas.microsoft.com/office/drawing/2014/main" id="{1136A250-6EAA-D5C5-58F0-3C3A6F394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50729"/>
            <a:ext cx="7920000" cy="59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3E66A3-2881-0963-71CE-2AED40C798A6}"/>
              </a:ext>
            </a:extLst>
          </p:cNvPr>
          <p:cNvSpPr txBox="1"/>
          <p:nvPr/>
        </p:nvSpPr>
        <p:spPr>
          <a:xfrm>
            <a:off x="4359057" y="6314916"/>
            <a:ext cx="5949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Lez près de Taulignan.</a:t>
            </a:r>
          </a:p>
        </p:txBody>
      </p:sp>
    </p:spTree>
    <p:extLst>
      <p:ext uri="{BB962C8B-B14F-4D97-AF65-F5344CB8AC3E}">
        <p14:creationId xmlns:p14="http://schemas.microsoft.com/office/powerpoint/2010/main" val="4276526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AD76DE2C-92B7-8367-8456-C1F4C32586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747" y="363255"/>
            <a:ext cx="7664506" cy="59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A14B21-A431-A08D-0216-33B5D449CB1D}"/>
              </a:ext>
            </a:extLst>
          </p:cNvPr>
          <p:cNvSpPr txBox="1"/>
          <p:nvPr/>
        </p:nvSpPr>
        <p:spPr>
          <a:xfrm>
            <a:off x="4922728" y="6303255"/>
            <a:ext cx="9031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Grignan.</a:t>
            </a:r>
          </a:p>
        </p:txBody>
      </p:sp>
    </p:spTree>
    <p:extLst>
      <p:ext uri="{BB962C8B-B14F-4D97-AF65-F5344CB8AC3E}">
        <p14:creationId xmlns:p14="http://schemas.microsoft.com/office/powerpoint/2010/main" val="52454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718E1B33-D129-5B56-3EB6-F1647E9EA1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983" y="300624"/>
            <a:ext cx="7920000" cy="59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C50BE1-FCD9-210F-1B30-FB2794ACA587}"/>
              </a:ext>
            </a:extLst>
          </p:cNvPr>
          <p:cNvSpPr txBox="1"/>
          <p:nvPr/>
        </p:nvSpPr>
        <p:spPr>
          <a:xfrm>
            <a:off x="2943615" y="6326543"/>
            <a:ext cx="7214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Entrée des thermes de Montbrun-les-Bains.</a:t>
            </a:r>
          </a:p>
        </p:txBody>
      </p:sp>
    </p:spTree>
    <p:extLst>
      <p:ext uri="{BB962C8B-B14F-4D97-AF65-F5344CB8AC3E}">
        <p14:creationId xmlns:p14="http://schemas.microsoft.com/office/powerpoint/2010/main" val="2247350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ptile, reptile crocodilien, crocodile&#10;&#10;Description générée automatiquement">
            <a:extLst>
              <a:ext uri="{FF2B5EF4-FFF2-40B4-BE49-F238E27FC236}">
                <a16:creationId xmlns:a16="http://schemas.microsoft.com/office/drawing/2014/main" id="{F1A51269-B309-519D-A4FC-EDD972A7D4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209" y="603000"/>
            <a:ext cx="8481316" cy="56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3CB690-83D4-F2D4-A1C4-0A9C8AD60270}"/>
              </a:ext>
            </a:extLst>
          </p:cNvPr>
          <p:cNvSpPr txBox="1"/>
          <p:nvPr/>
        </p:nvSpPr>
        <p:spPr>
          <a:xfrm>
            <a:off x="7210816" y="6255000"/>
            <a:ext cx="534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Crocodile du Nil à Pierrelatte.</a:t>
            </a:r>
          </a:p>
        </p:txBody>
      </p:sp>
    </p:spTree>
    <p:extLst>
      <p:ext uri="{BB962C8B-B14F-4D97-AF65-F5344CB8AC3E}">
        <p14:creationId xmlns:p14="http://schemas.microsoft.com/office/powerpoint/2010/main" val="182312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cine, arbre, ville touristique&#10;&#10;Description générée automatiquement">
            <a:extLst>
              <a:ext uri="{FF2B5EF4-FFF2-40B4-BE49-F238E27FC236}">
                <a16:creationId xmlns:a16="http://schemas.microsoft.com/office/drawing/2014/main" id="{AA302141-16F0-2EB8-5863-40D6CADBF7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740" y="-75750"/>
            <a:ext cx="8256000" cy="6192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26C4E2-D488-FDEF-3954-500B7AE9294F}"/>
              </a:ext>
            </a:extLst>
          </p:cNvPr>
          <p:cNvSpPr txBox="1"/>
          <p:nvPr/>
        </p:nvSpPr>
        <p:spPr>
          <a:xfrm>
            <a:off x="4034049" y="5885417"/>
            <a:ext cx="825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pôle aquatique </a:t>
            </a:r>
            <a:r>
              <a:rPr lang="fr-FR" sz="2400" b="1" dirty="0" err="1">
                <a:solidFill>
                  <a:srgbClr val="FFFF00"/>
                </a:solidFill>
              </a:rPr>
              <a:t>Soleïado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166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fenêtre&#10;&#10;Description générée automatiquement">
            <a:extLst>
              <a:ext uri="{FF2B5EF4-FFF2-40B4-BE49-F238E27FC236}">
                <a16:creationId xmlns:a16="http://schemas.microsoft.com/office/drawing/2014/main" id="{0098AD5F-488E-A8B3-5162-76D1B4A5D2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276" y="-350728"/>
            <a:ext cx="8592000" cy="6444000"/>
          </a:xfrm>
          <a:prstGeom prst="roundRect">
            <a:avLst>
              <a:gd name="adj" fmla="val 16667"/>
            </a:avLst>
          </a:prstGeom>
          <a:ln w="63500" cmpd="dbl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BA104A-B2C5-ADFD-22B0-AF66ECA59486}"/>
              </a:ext>
            </a:extLst>
          </p:cNvPr>
          <p:cNvSpPr txBox="1"/>
          <p:nvPr/>
        </p:nvSpPr>
        <p:spPr>
          <a:xfrm>
            <a:off x="4346532" y="6295228"/>
            <a:ext cx="529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Scourtinerie de Nyons.</a:t>
            </a:r>
          </a:p>
        </p:txBody>
      </p:sp>
    </p:spTree>
    <p:extLst>
      <p:ext uri="{BB962C8B-B14F-4D97-AF65-F5344CB8AC3E}">
        <p14:creationId xmlns:p14="http://schemas.microsoft.com/office/powerpoint/2010/main" val="3902149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hâteau, arbre&#10;&#10;Description générée automatiquement">
            <a:extLst>
              <a:ext uri="{FF2B5EF4-FFF2-40B4-BE49-F238E27FC236}">
                <a16:creationId xmlns:a16="http://schemas.microsoft.com/office/drawing/2014/main" id="{73317CE4-6E84-9433-2F8B-3185333E27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1800" y="153000"/>
            <a:ext cx="8736000" cy="65520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1D1064-DDC7-57F1-04E1-AA1CBF154B5E}"/>
              </a:ext>
            </a:extLst>
          </p:cNvPr>
          <p:cNvSpPr txBox="1"/>
          <p:nvPr/>
        </p:nvSpPr>
        <p:spPr>
          <a:xfrm>
            <a:off x="9068600" y="5762198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Aulan</a:t>
            </a:r>
            <a:r>
              <a:rPr lang="fr-FR" sz="2400" b="1" dirty="0">
                <a:solidFill>
                  <a:srgbClr val="FFFF00"/>
                </a:solidFill>
              </a:rPr>
              <a:t> (Drôme, France). Château.</a:t>
            </a:r>
          </a:p>
        </p:txBody>
      </p:sp>
    </p:spTree>
    <p:extLst>
      <p:ext uri="{BB962C8B-B14F-4D97-AF65-F5344CB8AC3E}">
        <p14:creationId xmlns:p14="http://schemas.microsoft.com/office/powerpoint/2010/main" val="414032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173F4F85-77CB-08E5-04EC-566A15FD13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10718"/>
            <a:ext cx="7920000" cy="594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039B4-F72D-C243-46EE-A4202C12E9A2}"/>
              </a:ext>
            </a:extLst>
          </p:cNvPr>
          <p:cNvSpPr txBox="1"/>
          <p:nvPr/>
        </p:nvSpPr>
        <p:spPr>
          <a:xfrm>
            <a:off x="3960684" y="6250718"/>
            <a:ext cx="663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Suze-la-Rousse.</a:t>
            </a:r>
          </a:p>
        </p:txBody>
      </p:sp>
    </p:spTree>
    <p:extLst>
      <p:ext uri="{BB962C8B-B14F-4D97-AF65-F5344CB8AC3E}">
        <p14:creationId xmlns:p14="http://schemas.microsoft.com/office/powerpoint/2010/main" val="1249775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onument&#10;&#10;Description générée automatiquement">
            <a:extLst>
              <a:ext uri="{FF2B5EF4-FFF2-40B4-BE49-F238E27FC236}">
                <a16:creationId xmlns:a16="http://schemas.microsoft.com/office/drawing/2014/main" id="{0B4CC8EE-64FD-905A-210C-3B8ABCD4DA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016" y="189000"/>
            <a:ext cx="4445967" cy="648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B4B25A-7076-673D-6EC6-509140D683F2}"/>
              </a:ext>
            </a:extLst>
          </p:cNvPr>
          <p:cNvSpPr txBox="1"/>
          <p:nvPr/>
        </p:nvSpPr>
        <p:spPr>
          <a:xfrm>
            <a:off x="419100" y="4457700"/>
            <a:ext cx="37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donjon de Clansayes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8425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80D9391-939E-A017-9211-B77A16C1C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79A9D2-401C-3D10-4CA4-64F7D7AC44DA}"/>
              </a:ext>
            </a:extLst>
          </p:cNvPr>
          <p:cNvSpPr txBox="1"/>
          <p:nvPr/>
        </p:nvSpPr>
        <p:spPr>
          <a:xfrm>
            <a:off x="8256000" y="4724400"/>
            <a:ext cx="393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 des Nymphes.</a:t>
            </a:r>
          </a:p>
        </p:txBody>
      </p:sp>
    </p:spTree>
    <p:extLst>
      <p:ext uri="{BB962C8B-B14F-4D97-AF65-F5344CB8AC3E}">
        <p14:creationId xmlns:p14="http://schemas.microsoft.com/office/powerpoint/2010/main" val="256051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nature, plein air, plante, ciel&#10;&#10;Description générée automatiquement">
            <a:extLst>
              <a:ext uri="{FF2B5EF4-FFF2-40B4-BE49-F238E27FC236}">
                <a16:creationId xmlns:a16="http://schemas.microsoft.com/office/drawing/2014/main" id="{2CB0B6C6-5711-7EF6-C178-123AA351B4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704" y="189000"/>
            <a:ext cx="471272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6DFC9AE-DD54-814A-783F-42D0A0AD1EAE}"/>
              </a:ext>
            </a:extLst>
          </p:cNvPr>
          <p:cNvSpPr txBox="1"/>
          <p:nvPr/>
        </p:nvSpPr>
        <p:spPr>
          <a:xfrm>
            <a:off x="609600" y="4455467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Gorges de l'</a:t>
            </a:r>
            <a:r>
              <a:rPr lang="fr-FR" sz="2400" b="1" dirty="0" err="1">
                <a:solidFill>
                  <a:srgbClr val="FFFF00"/>
                </a:solidFill>
              </a:rPr>
              <a:t>Eygues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1207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974C35A1-F72C-7D85-18DE-E6D368FB1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729" y="459000"/>
            <a:ext cx="9116542" cy="59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63500" cmpd="dbl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8C1B88-ED92-E33B-649D-89C3833075E5}"/>
              </a:ext>
            </a:extLst>
          </p:cNvPr>
          <p:cNvSpPr txBox="1"/>
          <p:nvPr/>
        </p:nvSpPr>
        <p:spPr>
          <a:xfrm>
            <a:off x="4051300" y="6377456"/>
            <a:ext cx="8609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de La Garde-Adhémar.</a:t>
            </a:r>
          </a:p>
        </p:txBody>
      </p:sp>
    </p:spTree>
    <p:extLst>
      <p:ext uri="{BB962C8B-B14F-4D97-AF65-F5344CB8AC3E}">
        <p14:creationId xmlns:p14="http://schemas.microsoft.com/office/powerpoint/2010/main" val="531167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plante&#10;&#10;Description générée automatiquement">
            <a:extLst>
              <a:ext uri="{FF2B5EF4-FFF2-40B4-BE49-F238E27FC236}">
                <a16:creationId xmlns:a16="http://schemas.microsoft.com/office/drawing/2014/main" id="{FD51AAFD-C2B8-4CF0-4694-68FD82C1DE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466" y="1081300"/>
            <a:ext cx="7941107" cy="5292000"/>
          </a:xfrm>
          <a:prstGeom prst="rect">
            <a:avLst/>
          </a:prstGeom>
          <a:ln w="63500" cmpd="dbl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85EA47-A84B-D307-AD40-445BF6CA7E38}"/>
              </a:ext>
            </a:extLst>
          </p:cNvPr>
          <p:cNvSpPr txBox="1"/>
          <p:nvPr/>
        </p:nvSpPr>
        <p:spPr>
          <a:xfrm>
            <a:off x="6908800" y="6396335"/>
            <a:ext cx="349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Grignan sur sa colline.</a:t>
            </a:r>
          </a:p>
        </p:txBody>
      </p:sp>
    </p:spTree>
    <p:extLst>
      <p:ext uri="{BB962C8B-B14F-4D97-AF65-F5344CB8AC3E}">
        <p14:creationId xmlns:p14="http://schemas.microsoft.com/office/powerpoint/2010/main" val="869713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58D7B9E5-AA41-453D-D3FD-0C201334F2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49818"/>
            <a:ext cx="7920000" cy="594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A8646B-E5F0-AFB7-7DD7-3CA2576AEBB5}"/>
              </a:ext>
            </a:extLst>
          </p:cNvPr>
          <p:cNvSpPr txBox="1"/>
          <p:nvPr/>
        </p:nvSpPr>
        <p:spPr>
          <a:xfrm>
            <a:off x="3357563" y="6346554"/>
            <a:ext cx="8972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en hauteur à Salles-sous-Bois</a:t>
            </a:r>
          </a:p>
        </p:txBody>
      </p:sp>
    </p:spTree>
    <p:extLst>
      <p:ext uri="{BB962C8B-B14F-4D97-AF65-F5344CB8AC3E}">
        <p14:creationId xmlns:p14="http://schemas.microsoft.com/office/powerpoint/2010/main" val="513799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2A55D35D-AF2A-E4BE-AADA-9FE44F3DDC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381000"/>
            <a:ext cx="79200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8420F-9BB8-5909-5623-C37213E6EADD}"/>
              </a:ext>
            </a:extLst>
          </p:cNvPr>
          <p:cNvSpPr txBox="1"/>
          <p:nvPr/>
        </p:nvSpPr>
        <p:spPr>
          <a:xfrm>
            <a:off x="1662113" y="6396335"/>
            <a:ext cx="10529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Grange (nom local d'un mas ou maison à terre) près de Pierrelatte.</a:t>
            </a:r>
          </a:p>
        </p:txBody>
      </p:sp>
    </p:spTree>
    <p:extLst>
      <p:ext uri="{BB962C8B-B14F-4D97-AF65-F5344CB8AC3E}">
        <p14:creationId xmlns:p14="http://schemas.microsoft.com/office/powerpoint/2010/main" val="423523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EB15FD42-BEA9-9597-FBB6-C1B4A3503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64" y="285301"/>
            <a:ext cx="8913472" cy="594000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69F820-BA2F-E12B-C449-D4BD2D0A731D}"/>
              </a:ext>
            </a:extLst>
          </p:cNvPr>
          <p:cNvSpPr txBox="1"/>
          <p:nvPr/>
        </p:nvSpPr>
        <p:spPr>
          <a:xfrm>
            <a:off x="2928938" y="6196518"/>
            <a:ext cx="6715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 Rémuzat avec remise et grenier à foin</a:t>
            </a:r>
          </a:p>
        </p:txBody>
      </p:sp>
    </p:spTree>
    <p:extLst>
      <p:ext uri="{BB962C8B-B14F-4D97-AF65-F5344CB8AC3E}">
        <p14:creationId xmlns:p14="http://schemas.microsoft.com/office/powerpoint/2010/main" val="3074722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6C7969CA-4B03-C6FA-0E37-98601A9BE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558" y="258975"/>
            <a:ext cx="8913484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411E4-8DFB-9899-E009-D9FCC9ED19E6}"/>
              </a:ext>
            </a:extLst>
          </p:cNvPr>
          <p:cNvSpPr txBox="1"/>
          <p:nvPr/>
        </p:nvSpPr>
        <p:spPr>
          <a:xfrm>
            <a:off x="4371976" y="6217728"/>
            <a:ext cx="860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à terre à Bésignan</a:t>
            </a:r>
          </a:p>
        </p:txBody>
      </p:sp>
    </p:spTree>
    <p:extLst>
      <p:ext uri="{BB962C8B-B14F-4D97-AF65-F5344CB8AC3E}">
        <p14:creationId xmlns:p14="http://schemas.microsoft.com/office/powerpoint/2010/main" val="1249014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griculture&#10;&#10;Description générée automatiquement">
            <a:extLst>
              <a:ext uri="{FF2B5EF4-FFF2-40B4-BE49-F238E27FC236}">
                <a16:creationId xmlns:a16="http://schemas.microsoft.com/office/drawing/2014/main" id="{663D58F8-A84D-E9A6-957D-EF91F84F83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00038"/>
            <a:ext cx="7920000" cy="5940000"/>
          </a:xfrm>
          <a:prstGeom prst="roundRect">
            <a:avLst>
              <a:gd name="adj" fmla="val 16667"/>
            </a:avLst>
          </a:prstGeom>
          <a:ln w="92075" cmpd="dbl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A09D30-123A-E755-05AF-E849DDD0DE54}"/>
              </a:ext>
            </a:extLst>
          </p:cNvPr>
          <p:cNvSpPr txBox="1"/>
          <p:nvPr/>
        </p:nvSpPr>
        <p:spPr>
          <a:xfrm>
            <a:off x="385763" y="6267245"/>
            <a:ext cx="7200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Vignoble des coteaux-des-baronnies en septembre.</a:t>
            </a:r>
          </a:p>
        </p:txBody>
      </p:sp>
    </p:spTree>
    <p:extLst>
      <p:ext uri="{BB962C8B-B14F-4D97-AF65-F5344CB8AC3E}">
        <p14:creationId xmlns:p14="http://schemas.microsoft.com/office/powerpoint/2010/main" val="3426460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ocher, personne&#10;&#10;Description générée automatiquement">
            <a:extLst>
              <a:ext uri="{FF2B5EF4-FFF2-40B4-BE49-F238E27FC236}">
                <a16:creationId xmlns:a16="http://schemas.microsoft.com/office/drawing/2014/main" id="{1C12C277-DFC7-CA73-4371-2729D0B00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79375" cap="sq" cmpd="dbl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850817-4F8E-E599-562D-81D96543DCAA}"/>
              </a:ext>
            </a:extLst>
          </p:cNvPr>
          <p:cNvSpPr txBox="1"/>
          <p:nvPr/>
        </p:nvSpPr>
        <p:spPr>
          <a:xfrm>
            <a:off x="5857875" y="6267747"/>
            <a:ext cx="7172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Tuber melanosporum, le diamant noir.</a:t>
            </a:r>
          </a:p>
        </p:txBody>
      </p:sp>
    </p:spTree>
    <p:extLst>
      <p:ext uri="{BB962C8B-B14F-4D97-AF65-F5344CB8AC3E}">
        <p14:creationId xmlns:p14="http://schemas.microsoft.com/office/powerpoint/2010/main" val="426632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nneau, ciel, plante&#10;&#10;Description générée automatiquement">
            <a:extLst>
              <a:ext uri="{FF2B5EF4-FFF2-40B4-BE49-F238E27FC236}">
                <a16:creationId xmlns:a16="http://schemas.microsoft.com/office/drawing/2014/main" id="{161E5E91-6D86-9108-1B57-C37E371AA4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30413"/>
            <a:ext cx="7920000" cy="59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63500" cmpd="dbl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8E7D82-8FC0-E683-51D5-FF7BC2BC30A9}"/>
              </a:ext>
            </a:extLst>
          </p:cNvPr>
          <p:cNvSpPr txBox="1"/>
          <p:nvPr/>
        </p:nvSpPr>
        <p:spPr>
          <a:xfrm>
            <a:off x="3221850" y="6296754"/>
            <a:ext cx="8522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Vinsobres, les tonneaux à l'entrée du village.</a:t>
            </a:r>
          </a:p>
        </p:txBody>
      </p:sp>
    </p:spTree>
    <p:extLst>
      <p:ext uri="{BB962C8B-B14F-4D97-AF65-F5344CB8AC3E}">
        <p14:creationId xmlns:p14="http://schemas.microsoft.com/office/powerpoint/2010/main" val="186901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table, boisson, vaisselle&#10;&#10;Description générée automatiquement">
            <a:extLst>
              <a:ext uri="{FF2B5EF4-FFF2-40B4-BE49-F238E27FC236}">
                <a16:creationId xmlns:a16="http://schemas.microsoft.com/office/drawing/2014/main" id="{443483D8-CCD5-D254-18DC-A462D0BA54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576" y="459000"/>
            <a:ext cx="7920000" cy="5940000"/>
          </a:xfrm>
          <a:prstGeom prst="rect">
            <a:avLst/>
          </a:prstGeom>
          <a:ln w="215900" cap="sq" cmpd="dbl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89E56-7294-286E-B5DA-AE40C36882BD}"/>
              </a:ext>
            </a:extLst>
          </p:cNvPr>
          <p:cNvSpPr txBox="1"/>
          <p:nvPr/>
        </p:nvSpPr>
        <p:spPr>
          <a:xfrm>
            <a:off x="8929688" y="2214563"/>
            <a:ext cx="30146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IGP Coteaux-des-baronnies blanc.</a:t>
            </a:r>
          </a:p>
        </p:txBody>
      </p:sp>
    </p:spTree>
    <p:extLst>
      <p:ext uri="{BB962C8B-B14F-4D97-AF65-F5344CB8AC3E}">
        <p14:creationId xmlns:p14="http://schemas.microsoft.com/office/powerpoint/2010/main" val="401588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B24C6F24-EE87-9BB0-0DAB-71B4054D8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000" y="-385763"/>
            <a:ext cx="8880000" cy="6660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BDD2C3-4165-A963-8CB2-5EE811B2441E}"/>
              </a:ext>
            </a:extLst>
          </p:cNvPr>
          <p:cNvSpPr txBox="1"/>
          <p:nvPr/>
        </p:nvSpPr>
        <p:spPr>
          <a:xfrm>
            <a:off x="4772025" y="5929104"/>
            <a:ext cx="10858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Tilleul des Baronnies.</a:t>
            </a:r>
          </a:p>
        </p:txBody>
      </p:sp>
    </p:spTree>
    <p:extLst>
      <p:ext uri="{BB962C8B-B14F-4D97-AF65-F5344CB8AC3E}">
        <p14:creationId xmlns:p14="http://schemas.microsoft.com/office/powerpoint/2010/main" val="1780094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, nourriture, jus, table&#10;&#10;Description générée automatiquement">
            <a:extLst>
              <a:ext uri="{FF2B5EF4-FFF2-40B4-BE49-F238E27FC236}">
                <a16:creationId xmlns:a16="http://schemas.microsoft.com/office/drawing/2014/main" id="{0AA5A27E-F11D-9A9F-6A47-9B6CE54438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85750"/>
            <a:ext cx="7920000" cy="5940000"/>
          </a:xfrm>
          <a:prstGeom prst="ellipse">
            <a:avLst/>
          </a:prstGeom>
          <a:ln w="136525" cap="rnd" cmpd="dbl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80322A-B627-BAD1-A1D1-51C2E9AACAC6}"/>
              </a:ext>
            </a:extLst>
          </p:cNvPr>
          <p:cNvSpPr txBox="1"/>
          <p:nvPr/>
        </p:nvSpPr>
        <p:spPr>
          <a:xfrm>
            <a:off x="4007663" y="6297187"/>
            <a:ext cx="883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Pastis et olives noires de Nyons.</a:t>
            </a:r>
          </a:p>
        </p:txBody>
      </p:sp>
    </p:spTree>
    <p:extLst>
      <p:ext uri="{BB962C8B-B14F-4D97-AF65-F5344CB8AC3E}">
        <p14:creationId xmlns:p14="http://schemas.microsoft.com/office/powerpoint/2010/main" val="3290967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oisson, intérieur, Bouteille en verre&#10;&#10;Description générée automatiquement">
            <a:extLst>
              <a:ext uri="{FF2B5EF4-FFF2-40B4-BE49-F238E27FC236}">
                <a16:creationId xmlns:a16="http://schemas.microsoft.com/office/drawing/2014/main" id="{045E1776-3B28-4058-BD2D-4E0DD2F9C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950" y="271463"/>
            <a:ext cx="7920000" cy="594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BD786-6B5E-C55D-78D0-0644297DDADB}"/>
              </a:ext>
            </a:extLst>
          </p:cNvPr>
          <p:cNvSpPr txBox="1"/>
          <p:nvPr/>
        </p:nvSpPr>
        <p:spPr>
          <a:xfrm>
            <a:off x="3886200" y="6211463"/>
            <a:ext cx="880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Différentes huiles d'olive de Nyons.</a:t>
            </a:r>
          </a:p>
        </p:txBody>
      </p:sp>
    </p:spTree>
    <p:extLst>
      <p:ext uri="{BB962C8B-B14F-4D97-AF65-F5344CB8AC3E}">
        <p14:creationId xmlns:p14="http://schemas.microsoft.com/office/powerpoint/2010/main" val="471560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 en verre, table, boisson, intérieur&#10;&#10;Description générée automatiquement">
            <a:extLst>
              <a:ext uri="{FF2B5EF4-FFF2-40B4-BE49-F238E27FC236}">
                <a16:creationId xmlns:a16="http://schemas.microsoft.com/office/drawing/2014/main" id="{7F4B0F12-C67D-CCC8-BF82-DD2408381B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1BBFFB-4852-1702-19C8-9549C0084AD5}"/>
              </a:ext>
            </a:extLst>
          </p:cNvPr>
          <p:cNvSpPr txBox="1"/>
          <p:nvPr/>
        </p:nvSpPr>
        <p:spPr>
          <a:xfrm>
            <a:off x="8120063" y="4821448"/>
            <a:ext cx="4071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Ail et huile d'olive de Nyons.</a:t>
            </a:r>
          </a:p>
        </p:txBody>
      </p:sp>
    </p:spTree>
    <p:extLst>
      <p:ext uri="{BB962C8B-B14F-4D97-AF65-F5344CB8AC3E}">
        <p14:creationId xmlns:p14="http://schemas.microsoft.com/office/powerpoint/2010/main" val="723141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C49022A6-3404-B56B-081C-E9FC73CDD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000" y="271463"/>
            <a:ext cx="9018000" cy="60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D97C3-9686-0617-EEC9-1DC0D567A6A0}"/>
              </a:ext>
            </a:extLst>
          </p:cNvPr>
          <p:cNvSpPr txBox="1"/>
          <p:nvPr/>
        </p:nvSpPr>
        <p:spPr>
          <a:xfrm>
            <a:off x="3900488" y="6355704"/>
            <a:ext cx="854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Mirmande et ses galeries d’art</a:t>
            </a:r>
          </a:p>
        </p:txBody>
      </p:sp>
    </p:spTree>
    <p:extLst>
      <p:ext uri="{BB962C8B-B14F-4D97-AF65-F5344CB8AC3E}">
        <p14:creationId xmlns:p14="http://schemas.microsoft.com/office/powerpoint/2010/main" val="3372907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arbre&#10;&#10;Description générée automatiquement">
            <a:extLst>
              <a:ext uri="{FF2B5EF4-FFF2-40B4-BE49-F238E27FC236}">
                <a16:creationId xmlns:a16="http://schemas.microsoft.com/office/drawing/2014/main" id="{C5311523-7DF7-A83C-DC62-36151B3253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25" y="459000"/>
            <a:ext cx="8910000" cy="59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5DCAA-63DE-B843-4BD2-A5ACD8181335}"/>
              </a:ext>
            </a:extLst>
          </p:cNvPr>
          <p:cNvSpPr txBox="1"/>
          <p:nvPr/>
        </p:nvSpPr>
        <p:spPr>
          <a:xfrm>
            <a:off x="1218562" y="6396335"/>
            <a:ext cx="7929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Montbrun-les-Bains et son établissement thermal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79D8E0-AB05-C2DB-8C65-A33C44237DCF}"/>
              </a:ext>
            </a:extLst>
          </p:cNvPr>
          <p:cNvSpPr txBox="1"/>
          <p:nvPr/>
        </p:nvSpPr>
        <p:spPr>
          <a:xfrm>
            <a:off x="1743076" y="-2665"/>
            <a:ext cx="6472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Présente La Drôme Provençale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8CADE28-A43A-5BBD-550E-5F1D3D47E1A3}"/>
              </a:ext>
            </a:extLst>
          </p:cNvPr>
          <p:cNvSpPr txBox="1"/>
          <p:nvPr/>
        </p:nvSpPr>
        <p:spPr>
          <a:xfrm>
            <a:off x="8396288" y="1126480"/>
            <a:ext cx="414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BF3BC55-F929-A2F6-2653-6AB81C8CFF48}"/>
              </a:ext>
            </a:extLst>
          </p:cNvPr>
          <p:cNvSpPr txBox="1"/>
          <p:nvPr/>
        </p:nvSpPr>
        <p:spPr>
          <a:xfrm>
            <a:off x="9825037" y="2024792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106579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235</Words>
  <Application>Microsoft Office PowerPoint</Application>
  <PresentationFormat>Grand écran</PresentationFormat>
  <Paragraphs>35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2023-10-09T07:32:53Z</dcterms:created>
  <dcterms:modified xsi:type="dcterms:W3CDTF">2023-10-10T05:02:24Z</dcterms:modified>
</cp:coreProperties>
</file>