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5" r:id="rId9"/>
    <p:sldId id="262" r:id="rId10"/>
    <p:sldId id="266" r:id="rId11"/>
    <p:sldId id="263" r:id="rId12"/>
    <p:sldId id="270" r:id="rId13"/>
    <p:sldId id="268" r:id="rId14"/>
    <p:sldId id="264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8"/>
    <p:restoredTop sz="94643"/>
  </p:normalViewPr>
  <p:slideViewPr>
    <p:cSldViewPr snapToGrid="0">
      <p:cViewPr varScale="1">
        <p:scale>
          <a:sx n="118" d="100"/>
          <a:sy n="118" d="100"/>
        </p:scale>
        <p:origin x="21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A43B56-8F3D-20A1-0648-37381F723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91692B2-CDAD-CC8F-D6E2-A5F28C2071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9DC401-7CAF-CD90-8042-0B93E2DC0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86ECA6-DACC-F161-E341-9B10B7990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9F0507-7BD8-A165-66C0-4CA017F53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35549"/>
      </p:ext>
    </p:extLst>
  </p:cSld>
  <p:clrMapOvr>
    <a:masterClrMapping/>
  </p:clrMapOvr>
  <p:transition spd="slow" advClick="0" advTm="5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2E8E85-FFD7-1610-C7A5-1214536C1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3C2325-0393-DF7E-402D-F6FC822385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CBA968-25D9-E13C-ABA2-F3F53CC53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38C2F9-419E-4A57-A29D-27C2B7CE5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F82DF6-5F96-D950-A415-D1F59DC96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6402682"/>
      </p:ext>
    </p:extLst>
  </p:cSld>
  <p:clrMapOvr>
    <a:masterClrMapping/>
  </p:clrMapOvr>
  <p:transition spd="slow" advClick="0" advTm="5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F16819-2A7F-9B35-BB04-3D1470412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C1CCF7-F3E4-52F3-4F18-548AF543D0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55063B-5A5C-FA82-1A75-9E342FF41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A9B736-5698-BCF4-9FAB-EC74F3437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A80524-E682-69B7-1E83-66FD9DB42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713897"/>
      </p:ext>
    </p:extLst>
  </p:cSld>
  <p:clrMapOvr>
    <a:masterClrMapping/>
  </p:clrMapOvr>
  <p:transition spd="slow" advClick="0" advTm="5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8C8179-D359-641B-D2AD-347DB6D56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77B5D8-1D79-1038-BC85-92318FF09A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DBB9F4-B7DD-D21D-63FE-2EA8D7E428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032E453-37A2-C9FA-FAD2-BF0C39E1C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CABC81D-5353-45EF-7278-255F0A16D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0F8A69-4B4C-C41F-748C-BF654480E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828364"/>
      </p:ext>
    </p:extLst>
  </p:cSld>
  <p:clrMapOvr>
    <a:masterClrMapping/>
  </p:clrMapOvr>
  <p:transition spd="slow" advClick="0" advTm="5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6B3E9-879D-4972-8602-B67588CCE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C0B91A-4971-3D8B-587F-2F08053E40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EC44233-47AA-1A27-E9F3-551258AC98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51E0685-EB57-DA80-3588-62F1F0CFDA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32774BE-0EEE-224F-5833-781D246B3E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9C09EE3-C74C-9F90-399F-3421928C6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E7B94C9-170C-71DE-D69D-9F957F596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1BC9A50-CE70-EDAA-9895-E895734F6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095573"/>
      </p:ext>
    </p:extLst>
  </p:cSld>
  <p:clrMapOvr>
    <a:masterClrMapping/>
  </p:clrMapOvr>
  <p:transition spd="slow" advClick="0" advTm="5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647CEC-37DF-6E0B-F31E-AEB6B276B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61058ED-F936-9590-71E8-5A33D7A62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F620695-ADD2-227C-6061-F90A0A027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E90FB15-DE93-D88B-06AB-42A700C81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948123"/>
      </p:ext>
    </p:extLst>
  </p:cSld>
  <p:clrMapOvr>
    <a:masterClrMapping/>
  </p:clrMapOvr>
  <p:transition spd="slow" advClick="0" advTm="5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CF3C35F-BD01-3B10-CD96-72D7AFC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32D804B-16F3-D8B9-FD54-0A917A1D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79CA73F-8581-5FE1-5907-6C7F927C8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881159"/>
      </p:ext>
    </p:extLst>
  </p:cSld>
  <p:clrMapOvr>
    <a:masterClrMapping/>
  </p:clrMapOvr>
  <p:transition spd="slow" advClick="0" advTm="5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654E2-0DED-FEB2-EBF9-BA1E1C722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6D5BF4-E03D-2C43-7C86-ABCF415AFD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073FF0-509A-5E94-478A-441551DE4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9E028B-8766-7E5F-BA2E-791B2742A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2882E5-8429-B545-8DAE-2D7FD6EDF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999FDD3-4B34-9574-19FE-0F0AF09A8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727796"/>
      </p:ext>
    </p:extLst>
  </p:cSld>
  <p:clrMapOvr>
    <a:masterClrMapping/>
  </p:clrMapOvr>
  <p:transition spd="slow" advClick="0" advTm="5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728088-1580-CEEB-33AA-AFA6FBDC3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6AFB625-DFB7-C5B3-ED71-ED8B736CAF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D5E006E-E524-5A59-C461-76C1D6AC9E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E51DE7-FD49-BE46-646A-242B973F4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29B878-29E5-8D2C-C798-A4980DE46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55875D8-ABEF-3B14-3243-756C7FBE2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247070"/>
      </p:ext>
    </p:extLst>
  </p:cSld>
  <p:clrMapOvr>
    <a:masterClrMapping/>
  </p:clrMapOvr>
  <p:transition spd="slow" advClick="0" advTm="5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385CD2-D34D-F12C-6CE2-8124E2398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C47F188-8E96-BDB6-54C8-662D4243F5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453D09-96B4-19B9-AAD0-5DCF38F06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8BB653-4B30-5A8A-087C-C3CA64A44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E9F268-CB53-9800-F460-C3DDF5391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579876"/>
      </p:ext>
    </p:extLst>
  </p:cSld>
  <p:clrMapOvr>
    <a:masterClrMapping/>
  </p:clrMapOvr>
  <p:transition spd="slow" advClick="0" advTm="5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C9DEE39-CC80-5D22-3C34-BA393130E7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B06D05C-78A1-8187-9D7A-A184DE6F16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2F2161-C6C0-5F05-8C6E-BE557C589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F6A63C-AB43-6039-7D57-7C7B3F18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845932-4DD9-31A9-BDFD-A4B1D0BCF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440279"/>
      </p:ext>
    </p:extLst>
  </p:cSld>
  <p:clrMapOvr>
    <a:masterClrMapping/>
  </p:clrMapOvr>
  <p:transition spd="slow" advClick="0" advTm="5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619890F-E717-19F1-55BB-FAA61B4A7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075D693-2DC7-0AF5-5B8D-0E4004C40B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A3CD10-689D-AD8B-6369-CCC9B4D2B3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9AF46-5E87-5949-AC9B-BD04A50B9F0C}" type="datetimeFigureOut">
              <a:rPr lang="fr-FR" smtClean="0"/>
              <a:t>11/10/2023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75B6A2-DA66-78D4-9D50-BE931BD657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71DDBB-7AB1-E371-69D8-4E065397C8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CEB68-CAB4-764D-9391-ACDFFD044B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483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randomBa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665AE5-8467-B1CE-F795-87E60B2FB6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67196"/>
            <a:ext cx="9144000" cy="2387600"/>
          </a:xfrm>
        </p:spPr>
        <p:txBody>
          <a:bodyPr/>
          <a:lstStyle/>
          <a:p>
            <a:r>
              <a:rPr lang="fr-FR" dirty="0"/>
              <a:t>NOTICE INSTRUCTION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62553D6-B675-1E1A-6B0F-8E6973C038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2127" y="2120404"/>
            <a:ext cx="9144000" cy="1655762"/>
          </a:xfrm>
        </p:spPr>
        <p:txBody>
          <a:bodyPr>
            <a:normAutofit/>
          </a:bodyPr>
          <a:lstStyle/>
          <a:p>
            <a:r>
              <a:rPr lang="fr-FR" sz="3600" dirty="0"/>
              <a:t>DIGESTEUR YEJ-020k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CD3C045-BCEC-F07A-F75C-800C0DD94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7927" y="1976676"/>
            <a:ext cx="7772400" cy="446286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448B37-5AB7-44D6-0240-D42F8CD5D04E}"/>
              </a:ext>
            </a:extLst>
          </p:cNvPr>
          <p:cNvSpPr txBox="1"/>
          <p:nvPr/>
        </p:nvSpPr>
        <p:spPr>
          <a:xfrm>
            <a:off x="1001486" y="5794434"/>
            <a:ext cx="112775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MERCI D’AVOIR ACHETER LE DIGESTEUR DE FRANCE DIGESTEUR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AF62351-AD97-EBF7-12FE-7BACC2DC63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05191"/>
      </p:ext>
    </p:extLst>
  </p:cSld>
  <p:clrMapOvr>
    <a:masterClrMapping/>
  </p:clrMapOvr>
  <p:transition spd="slow" advTm="10389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BBBBD8-D24A-CAF6-3D22-6588F52EA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8003" y="-369392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br>
              <a:rPr lang="fr-FR" dirty="0"/>
            </a:br>
            <a:r>
              <a:rPr lang="fr-FR" dirty="0"/>
              <a:t>INSTALLER LE DIGESTEUR PUIS BRANCHEZ LE.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47C2575B-A488-069F-BDE4-AD74B83851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745318" y="2506662"/>
            <a:ext cx="7578172" cy="43513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246C8A7-8FBD-14C2-E19C-2A493A7E91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788229"/>
      </p:ext>
    </p:extLst>
  </p:cSld>
  <p:clrMapOvr>
    <a:masterClrMapping/>
  </p:clrMapOvr>
  <p:transition spd="slow" advClick="0" advTm="5877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79A991-A037-2669-E0E0-7109EC60D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6213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fr-FR" b="1" u="sng" dirty="0"/>
              <a:t>A LA PREMIERE UTILISATION : </a:t>
            </a:r>
            <a:br>
              <a:rPr lang="fr-FR" b="1" u="sng" dirty="0"/>
            </a:br>
            <a:br>
              <a:rPr lang="fr-FR" b="1" dirty="0"/>
            </a:br>
            <a:r>
              <a:rPr lang="fr-FR" b="1" dirty="0"/>
              <a:t>VERSER DANS LE DIGESTEUR LE SACHET D’ENZYMES FOURNI A LA LIVRAISON ET AJOUTER 800 ML D’EAU</a:t>
            </a:r>
            <a:br>
              <a:rPr lang="fr-FR" dirty="0"/>
            </a:br>
            <a:endParaRPr lang="fr-FR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F66FBB60-59CB-582D-2838-BA58281819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763704" y="2887700"/>
            <a:ext cx="6395660" cy="367234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FA3A278-63DC-C071-A145-40859CB882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971104"/>
      </p:ext>
    </p:extLst>
  </p:cSld>
  <p:clrMapOvr>
    <a:masterClrMapping/>
  </p:clrMapOvr>
  <p:transition spd="slow" advTm="11136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AEABAE-5C71-34D1-DC46-C78D48F4F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0076"/>
            <a:ext cx="10515600" cy="1325563"/>
          </a:xfrm>
        </p:spPr>
        <p:txBody>
          <a:bodyPr/>
          <a:lstStyle/>
          <a:p>
            <a:r>
              <a:rPr lang="fr-FR" dirty="0"/>
              <a:t>FERMER LE DIGESTEUR PUIS APPUYER SUR LE BOUTON « POWER »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D47E5D6C-1392-8353-5155-38DE7E8902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306914" y="1806862"/>
            <a:ext cx="7578172" cy="43513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9C672BE-C69C-D012-71A5-D4F2A5927B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646669"/>
      </p:ext>
    </p:extLst>
  </p:cSld>
  <p:clrMapOvr>
    <a:masterClrMapping/>
  </p:clrMapOvr>
  <p:transition spd="slow" advTm="6762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DECF77-9B9F-0205-1500-4857D4422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964731"/>
            <a:ext cx="11108961" cy="1325563"/>
          </a:xfrm>
        </p:spPr>
        <p:txBody>
          <a:bodyPr>
            <a:normAutofit fontScale="90000"/>
          </a:bodyPr>
          <a:lstStyle/>
          <a:p>
            <a:r>
              <a:rPr lang="fr-FR" dirty="0"/>
              <a:t>APPUYER SUR LE BOUTON « DESHUMIDIFICATION »</a:t>
            </a:r>
            <a:br>
              <a:rPr lang="fr-FR" dirty="0"/>
            </a:br>
            <a:br>
              <a:rPr lang="fr-FR" dirty="0"/>
            </a:br>
            <a:r>
              <a:rPr lang="fr-FR" dirty="0"/>
              <a:t>LAISSEZ TOURNER LA PREPARATION PENDANT 24 HEURES (SOLUTION POUR AMORCER LA DIGESTION)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20414349-0848-1440-1C15-E7B6D21B3F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306914" y="1825625"/>
            <a:ext cx="7578172" cy="43513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9EC7D59-FFEF-B738-AD0E-A992E69A41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149670"/>
      </p:ext>
    </p:extLst>
  </p:cSld>
  <p:clrMapOvr>
    <a:masterClrMapping/>
  </p:clrMapOvr>
  <p:transition spd="slow" advTm="1185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ED09BD-2FB7-09A9-2B71-955DB6BD9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0378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fr-FR" u="sng" dirty="0"/>
              <a:t>PREPARER VOS BIO-DÉCHETS AVANT DE LES VERSER:</a:t>
            </a:r>
            <a:br>
              <a:rPr lang="fr-FR" u="sng" dirty="0"/>
            </a:br>
            <a:br>
              <a:rPr lang="fr-FR" dirty="0"/>
            </a:br>
            <a:r>
              <a:rPr lang="fr-FR" dirty="0"/>
              <a:t>- COUPER LES BIO-DECHETS EN MORCEAUX </a:t>
            </a:r>
            <a:r>
              <a:rPr lang="fr-FR" b="1" dirty="0">
                <a:solidFill>
                  <a:srgbClr val="FF0000"/>
                </a:solidFill>
              </a:rPr>
              <a:t>DE 5 CM MAXIMUM</a:t>
            </a:r>
            <a:br>
              <a:rPr lang="fr-FR" dirty="0"/>
            </a:br>
            <a:r>
              <a:rPr lang="fr-FR" dirty="0"/>
              <a:t>- EVITER LES </a:t>
            </a:r>
            <a:r>
              <a:rPr lang="fr-FR" b="1" dirty="0">
                <a:solidFill>
                  <a:srgbClr val="FF0000"/>
                </a:solidFill>
              </a:rPr>
              <a:t>BIO-DÉCHETS LIQUIDE </a:t>
            </a:r>
            <a:r>
              <a:rPr lang="fr-FR" dirty="0"/>
              <a:t>(BOISSON, SAUCE ETC ..)</a:t>
            </a:r>
            <a:br>
              <a:rPr lang="fr-FR" dirty="0"/>
            </a:br>
            <a:r>
              <a:rPr lang="fr-FR" dirty="0"/>
              <a:t>- NE PAS METTRE LES BIO-DÉCHETS </a:t>
            </a:r>
            <a:r>
              <a:rPr lang="fr-FR" b="1" dirty="0">
                <a:solidFill>
                  <a:srgbClr val="FF0000"/>
                </a:solidFill>
              </a:rPr>
              <a:t>NON COMPOSTABLE</a:t>
            </a:r>
            <a:r>
              <a:rPr lang="fr-FR" dirty="0"/>
              <a:t> (COQUILLAGE, HUITRE, CRUSTACÉ, OS, CARTON, ETC…)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17033D7-AE2B-F0C3-A1F6-F2217718E3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646807"/>
      </p:ext>
    </p:extLst>
  </p:cSld>
  <p:clrMapOvr>
    <a:masterClrMapping/>
  </p:clrMapOvr>
  <p:transition spd="slow" advTm="22848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7B5A04-62F9-5F2E-D950-15C153559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1087"/>
            <a:ext cx="10515600" cy="2533883"/>
          </a:xfrm>
        </p:spPr>
        <p:txBody>
          <a:bodyPr>
            <a:normAutofit/>
          </a:bodyPr>
          <a:lstStyle/>
          <a:p>
            <a:r>
              <a:rPr lang="fr-FR" u="sng" dirty="0"/>
              <a:t>UTILISATION JOURNALIERE:</a:t>
            </a:r>
            <a:br>
              <a:rPr lang="fr-FR" u="sng" dirty="0"/>
            </a:br>
            <a:br>
              <a:rPr lang="fr-FR" dirty="0"/>
            </a:br>
            <a:r>
              <a:rPr lang="fr-FR" dirty="0"/>
              <a:t>OUVRER LE COUVERCLE PUIS AJOUTER LES BIO-DÉCHETS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A568A37D-2A66-FC78-DAD0-7940F7124C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2258" y="2255575"/>
            <a:ext cx="7578172" cy="43513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1EF133A-9D98-9F58-F980-CB2931E55E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928242"/>
      </p:ext>
    </p:extLst>
  </p:cSld>
  <p:clrMapOvr>
    <a:masterClrMapping/>
  </p:clrMapOvr>
  <p:transition spd="slow" advClick="0" advTm="8576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7EAD5B-5D63-D61F-A70C-833EBCEB2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95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fr-FR" dirty="0"/>
              <a:t>APPUYER SUR « DESHUMIDIFICATION ». </a:t>
            </a:r>
            <a:br>
              <a:rPr lang="fr-FR" dirty="0"/>
            </a:br>
            <a:r>
              <a:rPr lang="fr-FR" dirty="0"/>
              <a:t>LE CYCLE DE DIGESTION DES BIO DECHETS COMMENCE. </a:t>
            </a:r>
            <a:br>
              <a:rPr lang="fr-FR" dirty="0"/>
            </a:br>
            <a:endParaRPr lang="fr-FR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8B77B29E-D405-239D-25AA-50F3E9CA50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2258" y="2255575"/>
            <a:ext cx="7578172" cy="43513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5425AC5-104F-D317-C174-C1B1CA0689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38178"/>
      </p:ext>
    </p:extLst>
  </p:cSld>
  <p:clrMapOvr>
    <a:masterClrMapping/>
  </p:clrMapOvr>
  <p:transition spd="slow" advTm="7573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10E01D-FA4F-F4A0-DFE4-23B83F88D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6789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fr-FR" dirty="0"/>
              <a:t>LE CYCLE S’ARRETE AUTOMATIQUEMENT APRES 24 HEURES DE TRAVAIL SI LE DIGESTAT EST ENCORE HUMIDE RECOMMENCER LE CYCLE SANS RAJOUTER DES BIO DÉCHETS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05D175EC-515F-335F-91FA-BB23CE4A3D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2258" y="2255575"/>
            <a:ext cx="7578172" cy="43513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69B6175-5BC3-A05E-0056-68795E1EAF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874099"/>
      </p:ext>
    </p:extLst>
  </p:cSld>
  <p:clrMapOvr>
    <a:masterClrMapping/>
  </p:clrMapOvr>
  <p:transition spd="slow" advTm="11274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814CA-C08C-728F-3132-2ECE6C5D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RECOMMENCER L’OPERATION « UTILISATION JOURNALIERE » CHAQUE JOUR SI BESOIN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FC1427D8-D3F6-FF1B-DA21-78617B848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2258" y="2255575"/>
            <a:ext cx="7578172" cy="43513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308C680-5971-AF23-ADDA-C9A257BF65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793238"/>
      </p:ext>
    </p:extLst>
  </p:cSld>
  <p:clrMapOvr>
    <a:masterClrMapping/>
  </p:clrMapOvr>
  <p:transition spd="slow" advTm="7274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7CB32A-0619-757C-E1E6-7567E924E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6453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fr-FR" dirty="0"/>
              <a:t>RETIRER DU DIGESTAT (AVEC DES GANTS OU LA PELLE) REGULIEREMENT MAIS EN LAISSANT </a:t>
            </a:r>
            <a:r>
              <a:rPr lang="fr-FR" b="1" dirty="0">
                <a:solidFill>
                  <a:srgbClr val="FF0000"/>
                </a:solidFill>
              </a:rPr>
              <a:t>TOUJOURS</a:t>
            </a:r>
            <a:r>
              <a:rPr lang="fr-FR" dirty="0"/>
              <a:t> </a:t>
            </a:r>
            <a:r>
              <a:rPr lang="fr-FR" b="1" dirty="0">
                <a:solidFill>
                  <a:srgbClr val="FF0000"/>
                </a:solidFill>
              </a:rPr>
              <a:t>3 CM AU FOND </a:t>
            </a:r>
            <a:r>
              <a:rPr lang="fr-FR" dirty="0"/>
              <a:t>POUR RELANCER LE CYCLE 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E718CB3B-F302-334E-FBC0-5F37EC7D4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0744" y="2168490"/>
            <a:ext cx="7578172" cy="43513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B238C68-D9B9-A419-0FCD-753D4DDFDC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138415"/>
      </p:ext>
    </p:extLst>
  </p:cSld>
  <p:clrMapOvr>
    <a:masterClrMapping/>
  </p:clrMapOvr>
  <p:transition spd="slow" advTm="11136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46D13B-6A19-2CDD-E8E5-0354CE2BB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LES ENZYMES S’AJOUTENT DANS LE DIGESTEUR SI VOTRE DIGESTAT EST INEXISTANT 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A745D3A9-6A05-456B-BCF8-E0C40686C5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0744" y="2168490"/>
            <a:ext cx="7578172" cy="43513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FAD8547-3F28-C374-FD3E-300D8CB89E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30929"/>
      </p:ext>
    </p:extLst>
  </p:cSld>
  <p:clrMapOvr>
    <a:masterClrMapping/>
  </p:clrMapOvr>
  <p:transition spd="slow" advClick="0" advTm="7989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3FD836-A7BB-9E18-E98D-780C791C0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APPUYEZ SUR LE BOUTON « DESODORISATION » </a:t>
            </a:r>
            <a:br>
              <a:rPr lang="fr-FR" dirty="0"/>
            </a:br>
            <a:r>
              <a:rPr lang="fr-FR" dirty="0"/>
              <a:t>SI VOUS CONSTATEZ UNE MAUVAISE ODEUR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36535E24-0FDA-FB36-1E81-E57FDDDD4F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2258" y="2255575"/>
            <a:ext cx="7578172" cy="435133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294FDD3-6BE3-A64D-50A7-D7BE8E1701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827174"/>
      </p:ext>
    </p:extLst>
  </p:cSld>
  <p:clrMapOvr>
    <a:masterClrMapping/>
  </p:clrMapOvr>
  <p:transition spd="slow" advTm="8032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8A5D19-8199-9B5B-F07F-2CA2BBEF5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6440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fr-FR" dirty="0"/>
              <a:t>FRANCE DIGESTEUR N’EST PAS RESPONSABLE:</a:t>
            </a:r>
            <a:br>
              <a:rPr lang="fr-FR" dirty="0"/>
            </a:br>
            <a:br>
              <a:rPr lang="fr-FR" dirty="0"/>
            </a:br>
            <a:r>
              <a:rPr lang="fr-FR" dirty="0"/>
              <a:t>- D’UNE </a:t>
            </a:r>
            <a:r>
              <a:rPr lang="fr-FR" b="1" dirty="0">
                <a:solidFill>
                  <a:srgbClr val="FF0000"/>
                </a:solidFill>
              </a:rPr>
              <a:t>MAUVAISE UTILISATION </a:t>
            </a:r>
            <a:r>
              <a:rPr lang="fr-FR" dirty="0"/>
              <a:t>DE L’APPAREIL</a:t>
            </a:r>
            <a:br>
              <a:rPr lang="fr-FR" dirty="0"/>
            </a:br>
            <a:r>
              <a:rPr lang="fr-FR" dirty="0"/>
              <a:t>- DES ALIMENTS OU CORPS ETRANGER (</a:t>
            </a:r>
            <a:r>
              <a:rPr lang="fr-FR" b="1" dirty="0">
                <a:solidFill>
                  <a:srgbClr val="FF0000"/>
                </a:solidFill>
              </a:rPr>
              <a:t>NON AUTORISÉS</a:t>
            </a:r>
            <a:r>
              <a:rPr lang="fr-FR" dirty="0"/>
              <a:t>) VERSER DANS LE DIGESTEUR</a:t>
            </a:r>
            <a:br>
              <a:rPr lang="fr-FR" dirty="0"/>
            </a:br>
            <a:r>
              <a:rPr lang="fr-FR" dirty="0"/>
              <a:t>- DE L’ABSORPTION DU CONTENU PAR UNE PERSONNE 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31FDB412-02AC-F0CF-1348-9480CD606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2238" y="2870171"/>
            <a:ext cx="7578172" cy="43513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A7E3F0F-7277-944F-7C01-718A1E3244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253152"/>
      </p:ext>
    </p:extLst>
  </p:cSld>
  <p:clrMapOvr>
    <a:masterClrMapping/>
  </p:clrMapOvr>
  <p:transition spd="slow" advTm="14506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EF371B-ABFA-9125-9F29-1FC0D6A24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6257" y="463097"/>
            <a:ext cx="10515600" cy="1325563"/>
          </a:xfrm>
        </p:spPr>
        <p:txBody>
          <a:bodyPr/>
          <a:lstStyle/>
          <a:p>
            <a:r>
              <a:rPr lang="fr-FR" dirty="0"/>
              <a:t>MERCI ET BONNE UTILISATION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84620824-DF41-139F-9A0F-981A1CB73E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9838" y="1690688"/>
            <a:ext cx="7578172" cy="43513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E9932C7-A625-A256-67C8-CF34F052AC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917272"/>
      </p:ext>
    </p:extLst>
  </p:cSld>
  <p:clrMapOvr>
    <a:masterClrMapping/>
  </p:clrMapOvr>
  <p:transition spd="slow" advTm="4138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288</Words>
  <Application>Microsoft Macintosh PowerPoint</Application>
  <PresentationFormat>Grand écran</PresentationFormat>
  <Paragraphs>17</Paragraphs>
  <Slides>15</Slides>
  <Notes>0</Notes>
  <HiddenSlides>0</HiddenSlides>
  <MMClips>15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NOTICE INSTRUCTION </vt:lpstr>
      <vt:lpstr>     INSTALLER LE DIGESTEUR PUIS BRANCHEZ LE.</vt:lpstr>
      <vt:lpstr>A LA PREMIERE UTILISATION :   VERSER DANS LE DIGESTEUR LE SACHET D’ENZYMES FOURNI A LA LIVRAISON ET AJOUTER 800 ML D’EAU </vt:lpstr>
      <vt:lpstr>FERMER LE DIGESTEUR PUIS APPUYER SUR LE BOUTON « POWER »</vt:lpstr>
      <vt:lpstr>APPUYER SUR LE BOUTON « DESHUMIDIFICATION »  LAISSEZ TOURNER LA PREPARATION PENDANT 24 HEURES (SOLUTION POUR AMORCER LA DIGESTION)</vt:lpstr>
      <vt:lpstr>PREPARER VOS BIO-DÉCHETS AVANT DE LES VERSER:  - COUPER LES BIO-DECHETS EN MORCEAUX DE 5 CM MAXIMUM - EVITER LES BIO-DÉCHETS LIQUIDE (BOISSON, SAUCE ETC ..) - NE PAS METTRE LES BIO-DÉCHETS NON COMPOSTABLE (COQUILLAGE, HUITRE, CRUSTACÉ, OS, CARTON, ETC…)</vt:lpstr>
      <vt:lpstr>UTILISATION JOURNALIERE:  OUVRER LE COUVERCLE PUIS AJOUTER LES BIO-DÉCHETS</vt:lpstr>
      <vt:lpstr>APPUYER SUR « DESHUMIDIFICATION ».  LE CYCLE DE DIGESTION DES BIO DECHETS COMMENCE.  </vt:lpstr>
      <vt:lpstr>LE CYCLE S’ARRETE AUTOMATIQUEMENT APRES 24 HEURES DE TRAVAIL SI LE DIGESTAT EST ENCORE HUMIDE RECOMMENCER LE CYCLE SANS RAJOUTER DES BIO DÉCHETS</vt:lpstr>
      <vt:lpstr>RECOMMENCER L’OPERATION « UTILISATION JOURNALIERE » CHAQUE JOUR SI BESOIN</vt:lpstr>
      <vt:lpstr>RETIRER DU DIGESTAT (AVEC DES GANTS OU LA PELLE) REGULIEREMENT MAIS EN LAISSANT TOUJOURS 3 CM AU FOND POUR RELANCER LE CYCLE </vt:lpstr>
      <vt:lpstr>LES ENZYMES S’AJOUTENT DANS LE DIGESTEUR SI VOTRE DIGESTAT EST INEXISTANT </vt:lpstr>
      <vt:lpstr>APPUYEZ SUR LE BOUTON « DESODORISATION »  SI VOUS CONSTATEZ UNE MAUVAISE ODEUR</vt:lpstr>
      <vt:lpstr>FRANCE DIGESTEUR N’EST PAS RESPONSABLE:  - D’UNE MAUVAISE UTILISATION DE L’APPAREIL - DES ALIMENTS OU CORPS ETRANGER (NON AUTORISÉS) VERSER DANS LE DIGESTEUR - DE L’ABSORPTION DU CONTENU PAR UNE PERSONNE </vt:lpstr>
      <vt:lpstr>MERCI ET BONNE UTILISATION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NOTICE INSTRUCTION </dc:title>
  <dc:creator>bertrand michaud</dc:creator>
  <cp:lastModifiedBy>bertrand michaud</cp:lastModifiedBy>
  <cp:revision>14</cp:revision>
  <dcterms:created xsi:type="dcterms:W3CDTF">2023-10-10T11:24:07Z</dcterms:created>
  <dcterms:modified xsi:type="dcterms:W3CDTF">2023-10-11T15:54:10Z</dcterms:modified>
</cp:coreProperties>
</file>