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Vegan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Vegan">
            <a:hlinkClick r:id="" action="ppaction://media"/>
            <a:extLst>
              <a:ext uri="{FF2B5EF4-FFF2-40B4-BE49-F238E27FC236}">
                <a16:creationId xmlns:a16="http://schemas.microsoft.com/office/drawing/2014/main" id="{BFC46F99-2EF6-C71E-4B3F-1485C86CF22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71800" y="900270"/>
            <a:ext cx="3027042" cy="436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276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2023-10-09T14:04:04Z</dcterms:modified>
</cp:coreProperties>
</file>