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315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12" r:id="rId28"/>
    <p:sldId id="311" r:id="rId29"/>
    <p:sldId id="313" r:id="rId30"/>
    <p:sldId id="308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97FE330-D926-047E-D2EE-58F0116480C0}"/>
              </a:ext>
            </a:extLst>
          </p:cNvPr>
          <p:cNvSpPr/>
          <p:nvPr/>
        </p:nvSpPr>
        <p:spPr>
          <a:xfrm>
            <a:off x="0" y="1628800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139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1180AA-C6BF-2270-C0A9-F6F2FC4475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548680"/>
            <a:ext cx="107727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FE45C69-5BE3-3FF1-7A72-5A246C739D2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D4B0D8C-95C0-3873-7397-44319B34C6E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203462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Bez teb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Bez teb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8052DA1-164F-8272-CDC3-7AAFEC52118E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15E8D259-94E0-F39A-2BE1-AEA8FF003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2DF913E-0C2E-22D7-2510-6A0839903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3383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FE7838BE-6431-ADF8-2D2A-CC24BC5F0AD1}"/>
              </a:ext>
            </a:extLst>
          </p:cNvPr>
          <p:cNvSpPr/>
          <p:nvPr/>
        </p:nvSpPr>
        <p:spPr>
          <a:xfrm>
            <a:off x="1343472" y="836712"/>
            <a:ext cx="489044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motorů 139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EFEA26-CE38-AD67-6BBC-F33EA4DDC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139385-1744-6CFF-6020-DCCBBF73D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72F85D-F100-B4D7-87CF-43DFCFB8C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5A3F50-0C3E-E883-1A83-2F70FF126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403657-9A77-2959-99DB-71B0F3482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F2DDEF-F1EB-1CB0-9DEF-DF1783477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057983-10B2-6AAE-702D-BB024EB22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3C4DA9-671E-C2A5-ED2B-F2018B672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061496-77D0-E242-A6A3-DE538CD44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2E1C6E-7DFC-4BD8-4A5B-90D4F028C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7BB93F-FF57-3F15-56E9-165CB782F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579284-1EC2-4A4B-31C1-2A5B80F9E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1A3AF7-BA1E-8418-7979-199D0CC41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61F9C7-F6CF-6703-A0BB-B71F9F7E7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910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F0B68A-93FB-8BF7-356B-D9644748D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429BB4-0EA3-274D-6CEE-C45C3A6DD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4EEEB1-360C-456F-F5F5-04647B024D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A3204D-C1BA-DB07-4153-C8D2DF7AE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3C9320-739B-E64B-FAF4-C3C849C52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87D6852-8B88-DAA6-3CDF-DD2C13876E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2CAC93-816C-812F-760E-5DF166FF4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55476-0B40-9545-FB63-5F9FEC4A1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BAFBE9-FFD4-80F0-F60C-1095081AFC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92045B-516C-362E-72C5-6260C7FF18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C6F126-58E4-8010-788E-1EA5F155B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316D3D-0787-0D91-D802-F38C18DEE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FD2E26-E819-E61C-45CE-3C6DDDBC7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FB954C-5484-C615-99DC-1DBF72B6D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5EDA19C-6393-E1ED-65A6-5255474F8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E75C200-8AFE-86A3-80B9-07768DCF4EA9}"/>
              </a:ext>
            </a:extLst>
          </p:cNvPr>
          <p:cNvSpPr/>
          <p:nvPr/>
        </p:nvSpPr>
        <p:spPr>
          <a:xfrm>
            <a:off x="4612356" y="764705"/>
            <a:ext cx="349986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66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2023-10-10T14:47:51Z</dcterms:modified>
</cp:coreProperties>
</file>