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97" r:id="rId6"/>
    <p:sldId id="299" r:id="rId7"/>
    <p:sldId id="311" r:id="rId8"/>
    <p:sldId id="264" r:id="rId9"/>
    <p:sldId id="313" r:id="rId10"/>
    <p:sldId id="314" r:id="rId11"/>
    <p:sldId id="310" r:id="rId12"/>
    <p:sldId id="309" r:id="rId13"/>
    <p:sldId id="308" r:id="rId14"/>
    <p:sldId id="278" r:id="rId15"/>
    <p:sldId id="307" r:id="rId16"/>
    <p:sldId id="306" r:id="rId17"/>
    <p:sldId id="305" r:id="rId18"/>
    <p:sldId id="304" r:id="rId19"/>
    <p:sldId id="303" r:id="rId20"/>
    <p:sldId id="302" r:id="rId21"/>
    <p:sldId id="301" r:id="rId22"/>
    <p:sldId id="300" r:id="rId23"/>
    <p:sldId id="285" r:id="rId24"/>
    <p:sldId id="298" r:id="rId25"/>
    <p:sldId id="294" r:id="rId26"/>
    <p:sldId id="296" r:id="rId27"/>
    <p:sldId id="295" r:id="rId28"/>
    <p:sldId id="293" r:id="rId29"/>
    <p:sldId id="292" r:id="rId30"/>
    <p:sldId id="291" r:id="rId31"/>
    <p:sldId id="288" r:id="rId32"/>
    <p:sldId id="289" r:id="rId33"/>
    <p:sldId id="287" r:id="rId34"/>
    <p:sldId id="315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2ADC555-CC8C-7819-4752-77CFACE2CD87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Rakousko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Autriche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A3E6DDD-5F28-4A78-BEAA-0FE5448C9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0F2DB73F-FD26-484E-8226-A144456040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6395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E0EA7527-E170-429B-AC18-110421A128B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04588" y="177281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>
            <p:snd r:embed="rId2" name="Steirische Harmonika - Multi Artist.wav"/>
          </p:stSnd>
        </p:sndAc>
      </p:transition>
    </mc:Choice>
    <mc:Fallback xmlns="">
      <p:transition spd="slow" advClick="0" advTm="15000">
        <p:split orient="vert"/>
        <p:sndAc>
          <p:stSnd>
            <p:snd r:embed="rId4" name="Steirische Harmonika - Multi Arti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F19821C4-66D9-4E28-A43F-C9E4F03C6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381328"/>
            <a:ext cx="1171262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Austria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nl-NL" altLang="cs-CZ" sz="2000" b="1" dirty="0">
                <a:solidFill>
                  <a:srgbClr val="FF0000"/>
                </a:solidFill>
              </a:rPr>
              <a:t>Oostenrijk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Autriche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de-DE" altLang="cs-CZ" sz="2000" b="1" dirty="0">
                <a:solidFill>
                  <a:srgbClr val="FF0000"/>
                </a:solidFill>
              </a:rPr>
              <a:t>Österreich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Áustria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Ausztria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Avstrija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Австрія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אוסטריה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C33E724A-E897-4A0B-89A7-5605273A6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F40CB63-B70F-4414-AFC3-F4AD9B54112E}"/>
              </a:ext>
            </a:extLst>
          </p:cNvPr>
          <p:cNvSpPr/>
          <p:nvPr/>
        </p:nvSpPr>
        <p:spPr>
          <a:xfrm>
            <a:off x="4439816" y="980728"/>
            <a:ext cx="352839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Rakousko  7</a:t>
            </a:r>
            <a:endParaRPr lang="es-ES" sz="4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B6D32A87-4C3C-48F9-B539-3C32975F3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56E7BB1-6142-4E2D-8F8C-E0DE2E8F6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90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B956EC-811D-4304-936D-2171E5A49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647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BE0AB2C-EF36-438E-9FAE-72D0BBE90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167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46A339-1E63-42A7-BDAA-FD4B368BD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59729A0-EFF7-4B0B-89B7-90CE18392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50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F38B21-F91F-4D5F-AEF9-AFCD7299F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0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31B1EA-0288-4C03-BFFB-D81BCB2B9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683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2B7D0F-DAAB-4141-A0EB-52D475DDC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802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8CACB6F5-71EA-4837-8127-45B186696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31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607BCC-853A-49A5-879F-C6E934DF1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73D3C1-9788-4BF1-8519-D5DE1F6CC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541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D9A58B-B5FA-4B92-ADED-6AFB75C6D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423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8B91D1B-599D-49AA-A330-B7DAD7F65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12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64595F-DAFF-4434-B22D-E15F9E758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80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AA3D51-5C38-4522-8D76-9664569DE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28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77B82A-C025-423C-B7BF-547A75DCC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3665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Steirische Harmonika - Multi Artist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Steirische Harmonika - Multi Artist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11580F0-FAFA-4483-89F7-3D583AA88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076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77F6049-C209-4994-9602-7F5FA02D2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525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46F1EF-911A-4D38-84F4-A08B0E627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F8DC44-57B2-45C4-BD39-B75EC2D3E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59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EF6217-0E68-4D0B-BFF9-5B9208BAB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674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BFC2F7-903D-4F32-9A53-19F518F4D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723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BA3CEC-A236-4508-9340-AAFECE379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242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568E89-4680-4C13-A2B8-EF09BD9CD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51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D95854-23CC-4602-9AD6-CDE19E130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393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6B34F2-B6B7-4959-832F-6546A9D72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144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C5A625-5E4C-43B6-BB40-B55B00EFA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44A4CB95-8E40-4606-B836-B1AB1CCB6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1179899-E65B-4A6C-AF40-C3ADE8E97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2C8A32E6-AB81-7D11-44D5-0439D7542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80958"/>
            <a:ext cx="10801200" cy="56112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AE86A0EC-471E-A683-9BF5-55C74722A72F}"/>
              </a:ext>
            </a:extLst>
          </p:cNvPr>
          <p:cNvSpPr/>
          <p:nvPr/>
        </p:nvSpPr>
        <p:spPr>
          <a:xfrm>
            <a:off x="4223792" y="836712"/>
            <a:ext cx="414794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</TotalTime>
  <Words>40</Words>
  <Application>Microsoft Office PowerPoint</Application>
  <PresentationFormat>Širokoúhlá obrazovka</PresentationFormat>
  <Paragraphs>10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85</cp:revision>
  <dcterms:created xsi:type="dcterms:W3CDTF">2020-02-21T13:54:42Z</dcterms:created>
  <dcterms:modified xsi:type="dcterms:W3CDTF">2023-10-09T16:42:55Z</dcterms:modified>
</cp:coreProperties>
</file>