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Murena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Murena">
            <a:hlinkClick r:id="" action="ppaction://media"/>
            <a:extLst>
              <a:ext uri="{FF2B5EF4-FFF2-40B4-BE49-F238E27FC236}">
                <a16:creationId xmlns:a16="http://schemas.microsoft.com/office/drawing/2014/main" id="{C78D7077-20AB-76AB-B1DA-FF8A744B516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052060" y="548680"/>
            <a:ext cx="6216726" cy="450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8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276</TotalTime>
  <Words>14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2023-10-09T13:50:12Z</dcterms:modified>
</cp:coreProperties>
</file>