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Kočka 3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Chat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Kočka 3 Cat  Chat">
            <a:hlinkClick r:id="" action="ppaction://media"/>
            <a:extLst>
              <a:ext uri="{FF2B5EF4-FFF2-40B4-BE49-F238E27FC236}">
                <a16:creationId xmlns:a16="http://schemas.microsoft.com/office/drawing/2014/main" id="{D42A5411-C059-AA0C-6344-A333B051CA6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25866" y="377774"/>
            <a:ext cx="3414286" cy="486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276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2023-10-09T13:23:38Z</dcterms:modified>
</cp:coreProperties>
</file>