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27709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Kočka 1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Chat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Kočka 1 Cat  Chat">
            <a:hlinkClick r:id="" action="ppaction://media"/>
            <a:extLst>
              <a:ext uri="{FF2B5EF4-FFF2-40B4-BE49-F238E27FC236}">
                <a16:creationId xmlns:a16="http://schemas.microsoft.com/office/drawing/2014/main" id="{8CB2ED2D-9998-4517-738A-9A592E2F6D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22943" y="397880"/>
            <a:ext cx="3597129" cy="449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9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2023-10-09T13:03:20Z</dcterms:modified>
</cp:coreProperties>
</file>