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Šikula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Šikula">
            <a:hlinkClick r:id="" action="ppaction://media"/>
            <a:extLst>
              <a:ext uri="{FF2B5EF4-FFF2-40B4-BE49-F238E27FC236}">
                <a16:creationId xmlns:a16="http://schemas.microsoft.com/office/drawing/2014/main" id="{ED1B6041-FF37-6FBC-6EDF-C93AAE43A90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11760" y="531691"/>
            <a:ext cx="3240360" cy="476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3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2023-10-09T14:00:24Z</dcterms:modified>
</cp:coreProperties>
</file>