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Greenfields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326251" y="5589070"/>
            <a:ext cx="1019231" cy="432386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Greenfields">
            <a:hlinkClick r:id="" action="ppaction://media"/>
            <a:extLst>
              <a:ext uri="{FF2B5EF4-FFF2-40B4-BE49-F238E27FC236}">
                <a16:creationId xmlns:a16="http://schemas.microsoft.com/office/drawing/2014/main" id="{3D3360BA-6751-1D98-BCB5-86CC88D8C241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88206" y="764704"/>
            <a:ext cx="7367588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57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277</TotalTime>
  <Words>14</Words>
  <Application>Microsoft Office PowerPoint</Application>
  <PresentationFormat>Předvádění na obrazovce (4:3)</PresentationFormat>
  <Paragraphs>3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94</cp:revision>
  <dcterms:created xsi:type="dcterms:W3CDTF">2020-02-21T13:54:42Z</dcterms:created>
  <dcterms:modified xsi:type="dcterms:W3CDTF">2023-10-09T13:28:35Z</dcterms:modified>
</cp:coreProperties>
</file>